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ress Start 2P"/>
      <p:regular r:id="rId21"/>
    </p:embeddedFont>
    <p:embeddedFont>
      <p:font typeface="Advent Pro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nXga3Tm1SleU/Nwle+JeLC4qp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dventProMedium-regular.fntdata"/><Relationship Id="rId21" Type="http://schemas.openxmlformats.org/officeDocument/2006/relationships/font" Target="fonts/PressStart2P-regular.fntdata"/><Relationship Id="rId24" Type="http://schemas.openxmlformats.org/officeDocument/2006/relationships/font" Target="fonts/AdventProMedium-italic.fntdata"/><Relationship Id="rId23" Type="http://schemas.openxmlformats.org/officeDocument/2006/relationships/font" Target="fonts/AdventPro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AdventProMedium-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6" name="Google Shape;27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1" name="Shape 2891"/>
        <p:cNvGrpSpPr/>
        <p:nvPr/>
      </p:nvGrpSpPr>
      <p:grpSpPr>
        <a:xfrm>
          <a:off x="0" y="0"/>
          <a:ext cx="0" cy="0"/>
          <a:chOff x="0" y="0"/>
          <a:chExt cx="0" cy="0"/>
        </a:xfrm>
      </p:grpSpPr>
      <p:sp>
        <p:nvSpPr>
          <p:cNvPr id="2892" name="Google Shape;289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3" name="Google Shape;28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8" name="Shape 2898"/>
        <p:cNvGrpSpPr/>
        <p:nvPr/>
      </p:nvGrpSpPr>
      <p:grpSpPr>
        <a:xfrm>
          <a:off x="0" y="0"/>
          <a:ext cx="0" cy="0"/>
          <a:chOff x="0" y="0"/>
          <a:chExt cx="0" cy="0"/>
        </a:xfrm>
      </p:grpSpPr>
      <p:sp>
        <p:nvSpPr>
          <p:cNvPr id="2899" name="Google Shape;28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0" name="Google Shape;29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5" name="Shape 2905"/>
        <p:cNvGrpSpPr/>
        <p:nvPr/>
      </p:nvGrpSpPr>
      <p:grpSpPr>
        <a:xfrm>
          <a:off x="0" y="0"/>
          <a:ext cx="0" cy="0"/>
          <a:chOff x="0" y="0"/>
          <a:chExt cx="0" cy="0"/>
        </a:xfrm>
      </p:grpSpPr>
      <p:sp>
        <p:nvSpPr>
          <p:cNvPr id="2906" name="Google Shape;290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7" name="Google Shape;29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1" name="Shape 2911"/>
        <p:cNvGrpSpPr/>
        <p:nvPr/>
      </p:nvGrpSpPr>
      <p:grpSpPr>
        <a:xfrm>
          <a:off x="0" y="0"/>
          <a:ext cx="0" cy="0"/>
          <a:chOff x="0" y="0"/>
          <a:chExt cx="0" cy="0"/>
        </a:xfrm>
      </p:grpSpPr>
      <p:sp>
        <p:nvSpPr>
          <p:cNvPr id="2912" name="Google Shape;291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3" name="Google Shape;29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9" name="Shape 2919"/>
        <p:cNvGrpSpPr/>
        <p:nvPr/>
      </p:nvGrpSpPr>
      <p:grpSpPr>
        <a:xfrm>
          <a:off x="0" y="0"/>
          <a:ext cx="0" cy="0"/>
          <a:chOff x="0" y="0"/>
          <a:chExt cx="0" cy="0"/>
        </a:xfrm>
      </p:grpSpPr>
      <p:sp>
        <p:nvSpPr>
          <p:cNvPr id="2920" name="Google Shape;292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1" name="Google Shape;292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6" name="Shape 2926"/>
        <p:cNvGrpSpPr/>
        <p:nvPr/>
      </p:nvGrpSpPr>
      <p:grpSpPr>
        <a:xfrm>
          <a:off x="0" y="0"/>
          <a:ext cx="0" cy="0"/>
          <a:chOff x="0" y="0"/>
          <a:chExt cx="0" cy="0"/>
        </a:xfrm>
      </p:grpSpPr>
      <p:sp>
        <p:nvSpPr>
          <p:cNvPr id="2927" name="Google Shape;292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8" name="Google Shape;29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2" name="Shape 2932"/>
        <p:cNvGrpSpPr/>
        <p:nvPr/>
      </p:nvGrpSpPr>
      <p:grpSpPr>
        <a:xfrm>
          <a:off x="0" y="0"/>
          <a:ext cx="0" cy="0"/>
          <a:chOff x="0" y="0"/>
          <a:chExt cx="0" cy="0"/>
        </a:xfrm>
      </p:grpSpPr>
      <p:sp>
        <p:nvSpPr>
          <p:cNvPr id="2933" name="Google Shape;293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4" name="Google Shape;29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3" name="Google Shape;27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0" name="Google Shape;274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7" name="Google Shape;27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1" name="Shape 2751"/>
        <p:cNvGrpSpPr/>
        <p:nvPr/>
      </p:nvGrpSpPr>
      <p:grpSpPr>
        <a:xfrm>
          <a:off x="0" y="0"/>
          <a:ext cx="0" cy="0"/>
          <a:chOff x="0" y="0"/>
          <a:chExt cx="0" cy="0"/>
        </a:xfrm>
      </p:grpSpPr>
      <p:sp>
        <p:nvSpPr>
          <p:cNvPr id="2752" name="Google Shape;275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3" name="Google Shape;27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7" name="Shape 2757"/>
        <p:cNvGrpSpPr/>
        <p:nvPr/>
      </p:nvGrpSpPr>
      <p:grpSpPr>
        <a:xfrm>
          <a:off x="0" y="0"/>
          <a:ext cx="0" cy="0"/>
          <a:chOff x="0" y="0"/>
          <a:chExt cx="0" cy="0"/>
        </a:xfrm>
      </p:grpSpPr>
      <p:sp>
        <p:nvSpPr>
          <p:cNvPr id="2758" name="Google Shape;27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9" name="Google Shape;27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7" name="Shape 2867"/>
        <p:cNvGrpSpPr/>
        <p:nvPr/>
      </p:nvGrpSpPr>
      <p:grpSpPr>
        <a:xfrm>
          <a:off x="0" y="0"/>
          <a:ext cx="0" cy="0"/>
          <a:chOff x="0" y="0"/>
          <a:chExt cx="0" cy="0"/>
        </a:xfrm>
      </p:grpSpPr>
      <p:sp>
        <p:nvSpPr>
          <p:cNvPr id="2868" name="Google Shape;286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9" name="Google Shape;28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8" name="Shape 2878"/>
        <p:cNvGrpSpPr/>
        <p:nvPr/>
      </p:nvGrpSpPr>
      <p:grpSpPr>
        <a:xfrm>
          <a:off x="0" y="0"/>
          <a:ext cx="0" cy="0"/>
          <a:chOff x="0" y="0"/>
          <a:chExt cx="0" cy="0"/>
        </a:xfrm>
      </p:grpSpPr>
      <p:sp>
        <p:nvSpPr>
          <p:cNvPr id="2879" name="Google Shape;287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0" name="Google Shape;288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4" name="Shape 2884"/>
        <p:cNvGrpSpPr/>
        <p:nvPr/>
      </p:nvGrpSpPr>
      <p:grpSpPr>
        <a:xfrm>
          <a:off x="0" y="0"/>
          <a:ext cx="0" cy="0"/>
          <a:chOff x="0" y="0"/>
          <a:chExt cx="0" cy="0"/>
        </a:xfrm>
      </p:grpSpPr>
      <p:sp>
        <p:nvSpPr>
          <p:cNvPr id="2885" name="Google Shape;288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6" name="Google Shape;28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9"/>
          <p:cNvGrpSpPr/>
          <p:nvPr/>
        </p:nvGrpSpPr>
        <p:grpSpPr>
          <a:xfrm>
            <a:off x="-180808" y="-962358"/>
            <a:ext cx="9629149" cy="6843611"/>
            <a:chOff x="-700375" y="-1647525"/>
            <a:chExt cx="9020280" cy="6410877"/>
          </a:xfrm>
        </p:grpSpPr>
        <p:sp>
          <p:nvSpPr>
            <p:cNvPr id="10" name="Google Shape;10;p19"/>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9"/>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9"/>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9"/>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9"/>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9"/>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9"/>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9"/>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9"/>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9"/>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9"/>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9"/>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9"/>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9"/>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9"/>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9"/>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9"/>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9"/>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9"/>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9"/>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9"/>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9"/>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9"/>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9"/>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9"/>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9"/>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9"/>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9"/>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9"/>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9"/>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9"/>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9"/>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9"/>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9"/>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9"/>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9"/>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9"/>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9"/>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9"/>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9"/>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9"/>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9"/>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9"/>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9"/>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9"/>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9"/>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9"/>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9"/>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9"/>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9"/>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9"/>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9"/>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9"/>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9"/>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9"/>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9"/>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9"/>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9"/>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9"/>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9"/>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9"/>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9"/>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9"/>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9"/>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9"/>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9"/>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9"/>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9"/>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9"/>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9"/>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9"/>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9"/>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9"/>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9"/>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9"/>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9"/>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9"/>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9"/>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9"/>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9"/>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9"/>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9"/>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9"/>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9"/>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9"/>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9"/>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9"/>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9"/>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9"/>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9"/>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9"/>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9"/>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9"/>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9"/>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9"/>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9"/>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9"/>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9"/>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9"/>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9"/>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9"/>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9"/>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9"/>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9"/>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9"/>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9"/>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9"/>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9"/>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9"/>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9"/>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9"/>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9"/>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9"/>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9"/>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9"/>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9"/>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9"/>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9"/>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9"/>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9"/>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9"/>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9"/>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9"/>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9"/>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9"/>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9"/>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9"/>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9"/>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9"/>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9"/>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9"/>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9"/>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9"/>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9"/>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9"/>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9"/>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9"/>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9"/>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9"/>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9"/>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9"/>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9"/>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9"/>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9"/>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9"/>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9"/>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9"/>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9"/>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9"/>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9"/>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9"/>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9"/>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9"/>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9"/>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9"/>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9"/>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9"/>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9"/>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9"/>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9"/>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9"/>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9"/>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9"/>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9"/>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9"/>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9"/>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9"/>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9"/>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9"/>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9"/>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9"/>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9"/>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9"/>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9"/>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9"/>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9"/>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 name="Google Shape;229;p19"/>
          <p:cNvSpPr txBox="1"/>
          <p:nvPr>
            <p:ph type="ctrTitle"/>
          </p:nvPr>
        </p:nvSpPr>
        <p:spPr>
          <a:xfrm>
            <a:off x="1848000" y="1431325"/>
            <a:ext cx="5456100" cy="20565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sz="2100">
                <a:solidFill>
                  <a:schemeClr val="accent2"/>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30" name="Google Shape;230;p19"/>
          <p:cNvSpPr txBox="1"/>
          <p:nvPr>
            <p:ph idx="1" type="subTitle"/>
          </p:nvPr>
        </p:nvSpPr>
        <p:spPr>
          <a:xfrm>
            <a:off x="1848025" y="3869725"/>
            <a:ext cx="5456100" cy="5508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1" name="Google Shape;231;p19"/>
          <p:cNvSpPr/>
          <p:nvPr/>
        </p:nvSpPr>
        <p:spPr>
          <a:xfrm>
            <a:off x="7249300" y="4131100"/>
            <a:ext cx="449700" cy="120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9"/>
          <p:cNvSpPr/>
          <p:nvPr/>
        </p:nvSpPr>
        <p:spPr>
          <a:xfrm>
            <a:off x="7249300" y="2399100"/>
            <a:ext cx="449700" cy="120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43" name="Shape 2043"/>
        <p:cNvGrpSpPr/>
        <p:nvPr/>
      </p:nvGrpSpPr>
      <p:grpSpPr>
        <a:xfrm>
          <a:off x="0" y="0"/>
          <a:ext cx="0" cy="0"/>
          <a:chOff x="0" y="0"/>
          <a:chExt cx="0" cy="0"/>
        </a:xfrm>
      </p:grpSpPr>
      <p:grpSp>
        <p:nvGrpSpPr>
          <p:cNvPr id="2044" name="Google Shape;2044;p28"/>
          <p:cNvGrpSpPr/>
          <p:nvPr/>
        </p:nvGrpSpPr>
        <p:grpSpPr>
          <a:xfrm>
            <a:off x="-180808" y="-962358"/>
            <a:ext cx="9629149" cy="6843611"/>
            <a:chOff x="-700375" y="-1647525"/>
            <a:chExt cx="9020280" cy="6410877"/>
          </a:xfrm>
        </p:grpSpPr>
        <p:sp>
          <p:nvSpPr>
            <p:cNvPr id="2045" name="Google Shape;2045;p28"/>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28"/>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28"/>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28"/>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28"/>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28"/>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28"/>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28"/>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28"/>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28"/>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28"/>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28"/>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28"/>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28"/>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28"/>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28"/>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28"/>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28"/>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28"/>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28"/>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28"/>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28"/>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28"/>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28"/>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28"/>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28"/>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28"/>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28"/>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28"/>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28"/>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28"/>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28"/>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28"/>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28"/>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28"/>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28"/>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28"/>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28"/>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28"/>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28"/>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28"/>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28"/>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28"/>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28"/>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28"/>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28"/>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28"/>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28"/>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28"/>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28"/>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28"/>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28"/>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28"/>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28"/>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28"/>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28"/>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28"/>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28"/>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28"/>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28"/>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28"/>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28"/>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28"/>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28"/>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28"/>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28"/>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28"/>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28"/>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28"/>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28"/>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28"/>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28"/>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28"/>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28"/>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28"/>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28"/>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28"/>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28"/>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28"/>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28"/>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28"/>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28"/>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28"/>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28"/>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28"/>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28"/>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28"/>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28"/>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28"/>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28"/>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28"/>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28"/>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28"/>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28"/>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28"/>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28"/>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28"/>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28"/>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28"/>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28"/>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28"/>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28"/>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28"/>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28"/>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28"/>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28"/>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28"/>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28"/>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28"/>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28"/>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28"/>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28"/>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28"/>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28"/>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28"/>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28"/>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28"/>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28"/>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28"/>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28"/>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28"/>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28"/>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28"/>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28"/>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28"/>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28"/>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28"/>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28"/>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28"/>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28"/>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28"/>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28"/>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28"/>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28"/>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28"/>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28"/>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28"/>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28"/>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28"/>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28"/>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28"/>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28"/>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28"/>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28"/>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28"/>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28"/>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28"/>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28"/>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28"/>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28"/>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28"/>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28"/>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28"/>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28"/>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28"/>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28"/>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28"/>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28"/>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28"/>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28"/>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28"/>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8"/>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8"/>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8"/>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8"/>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8"/>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8"/>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8"/>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8"/>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8"/>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8"/>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28"/>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8"/>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8"/>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8"/>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8"/>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8"/>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8"/>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8"/>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8"/>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8"/>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8"/>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8"/>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8"/>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8"/>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8"/>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8"/>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8"/>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8"/>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28"/>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8"/>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8"/>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8"/>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8"/>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8"/>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8"/>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8"/>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28"/>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28"/>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28"/>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8"/>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8"/>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28"/>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28"/>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8"/>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28"/>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28"/>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8"/>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8"/>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8"/>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28"/>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8"/>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28"/>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28"/>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28"/>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28"/>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8"/>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28"/>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28"/>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4" name="Google Shape;2264;p28"/>
          <p:cNvSpPr/>
          <p:nvPr/>
        </p:nvSpPr>
        <p:spPr>
          <a:xfrm>
            <a:off x="420175" y="328075"/>
            <a:ext cx="8317800" cy="45318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8"/>
          <p:cNvSpPr txBox="1"/>
          <p:nvPr>
            <p:ph type="ctrTitle"/>
          </p:nvPr>
        </p:nvSpPr>
        <p:spPr>
          <a:xfrm>
            <a:off x="1473350" y="789475"/>
            <a:ext cx="6197100" cy="95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solidFill>
                  <a:schemeClr val="accen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266" name="Google Shape;2266;p28"/>
          <p:cNvSpPr txBox="1"/>
          <p:nvPr>
            <p:ph idx="1" type="subTitle"/>
          </p:nvPr>
        </p:nvSpPr>
        <p:spPr>
          <a:xfrm>
            <a:off x="2780125" y="1745275"/>
            <a:ext cx="3583500" cy="10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7" name="Google Shape;2267;p28"/>
          <p:cNvSpPr txBox="1"/>
          <p:nvPr/>
        </p:nvSpPr>
        <p:spPr>
          <a:xfrm>
            <a:off x="2056175" y="3631825"/>
            <a:ext cx="4991400" cy="55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accent2"/>
                </a:solidFill>
                <a:latin typeface="Advent Pro Medium"/>
                <a:ea typeface="Advent Pro Medium"/>
                <a:cs typeface="Advent Pro Medium"/>
                <a:sym typeface="Advent Pro Medium"/>
              </a:rPr>
              <a:t>CREDITS: This presentation template was created by Slidesgo, including icons by Flaticon, and infographics &amp; images by Freepik</a:t>
            </a:r>
            <a:endParaRPr b="0" i="0" sz="1200" u="none" cap="none" strike="noStrike">
              <a:solidFill>
                <a:schemeClr val="accent2"/>
              </a:solidFill>
              <a:latin typeface="Advent Pro Medium"/>
              <a:ea typeface="Advent Pro Medium"/>
              <a:cs typeface="Advent Pro Medium"/>
              <a:sym typeface="Advent Pro Mediu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68" name="Shape 2268"/>
        <p:cNvGrpSpPr/>
        <p:nvPr/>
      </p:nvGrpSpPr>
      <p:grpSpPr>
        <a:xfrm>
          <a:off x="0" y="0"/>
          <a:ext cx="0" cy="0"/>
          <a:chOff x="0" y="0"/>
          <a:chExt cx="0" cy="0"/>
        </a:xfrm>
      </p:grpSpPr>
      <p:grpSp>
        <p:nvGrpSpPr>
          <p:cNvPr id="2269" name="Google Shape;2269;p29"/>
          <p:cNvGrpSpPr/>
          <p:nvPr/>
        </p:nvGrpSpPr>
        <p:grpSpPr>
          <a:xfrm>
            <a:off x="-180808" y="-962358"/>
            <a:ext cx="9629149" cy="6843611"/>
            <a:chOff x="-700375" y="-1647525"/>
            <a:chExt cx="9020280" cy="6410877"/>
          </a:xfrm>
        </p:grpSpPr>
        <p:sp>
          <p:nvSpPr>
            <p:cNvPr id="2270" name="Google Shape;2270;p29"/>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9"/>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29"/>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9"/>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9"/>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9"/>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9"/>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9"/>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9"/>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9"/>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9"/>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9"/>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29"/>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9"/>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9"/>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9"/>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29"/>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29"/>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9"/>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9"/>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9"/>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9"/>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9"/>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9"/>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9"/>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9"/>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29"/>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9"/>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29"/>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29"/>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29"/>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9"/>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29"/>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29"/>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29"/>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29"/>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29"/>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9"/>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9"/>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9"/>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29"/>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29"/>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29"/>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29"/>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9"/>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9"/>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9"/>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9"/>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9"/>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9"/>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9"/>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29"/>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29"/>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29"/>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29"/>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29"/>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29"/>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29"/>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29"/>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29"/>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29"/>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29"/>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29"/>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9"/>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9"/>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29"/>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29"/>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29"/>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29"/>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9"/>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9"/>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9"/>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9"/>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9"/>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9"/>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29"/>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29"/>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9"/>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29"/>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29"/>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29"/>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29"/>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29"/>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29"/>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29"/>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29"/>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29"/>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9"/>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9"/>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9"/>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29"/>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29"/>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29"/>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9"/>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29"/>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29"/>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9"/>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9"/>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9"/>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9"/>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9"/>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29"/>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29"/>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29"/>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29"/>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29"/>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9"/>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9"/>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29"/>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29"/>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29"/>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9"/>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9"/>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9"/>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9"/>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9"/>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9"/>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9"/>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9"/>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9"/>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9"/>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9"/>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9"/>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9"/>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9"/>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9"/>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9"/>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9"/>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9"/>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9"/>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9"/>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9"/>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9"/>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9"/>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9"/>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9"/>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9"/>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9"/>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9"/>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9"/>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9"/>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9"/>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9"/>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9"/>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9"/>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9"/>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9"/>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9"/>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9"/>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9"/>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9"/>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9"/>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9"/>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9"/>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9"/>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9"/>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9"/>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9"/>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9"/>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9"/>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9"/>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9"/>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9"/>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9"/>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9"/>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9"/>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9"/>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9"/>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9"/>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9"/>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9"/>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9"/>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9"/>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9"/>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9"/>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9"/>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9"/>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9"/>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9"/>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9"/>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9"/>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9"/>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9"/>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9"/>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9"/>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9"/>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9"/>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9"/>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9"/>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9"/>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9"/>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9"/>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9"/>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9"/>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9"/>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9"/>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9"/>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9"/>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9"/>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9"/>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9"/>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9"/>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9"/>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9"/>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9"/>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9"/>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9"/>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9"/>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9"/>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9"/>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9"/>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9"/>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9"/>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9"/>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9"/>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9"/>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9"/>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9"/>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9"/>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9" name="Google Shape;2489;p29"/>
          <p:cNvSpPr txBox="1"/>
          <p:nvPr>
            <p:ph type="title"/>
          </p:nvPr>
        </p:nvSpPr>
        <p:spPr>
          <a:xfrm>
            <a:off x="4808275" y="1152138"/>
            <a:ext cx="3596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90" name="Google Shape;2490;p29"/>
          <p:cNvSpPr txBox="1"/>
          <p:nvPr>
            <p:ph idx="1" type="subTitle"/>
          </p:nvPr>
        </p:nvSpPr>
        <p:spPr>
          <a:xfrm>
            <a:off x="4808275" y="2133463"/>
            <a:ext cx="3596100" cy="185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491" name="Shape 24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492" name="Shape 249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493" name="Shape 2493"/>
        <p:cNvGrpSpPr/>
        <p:nvPr/>
      </p:nvGrpSpPr>
      <p:grpSpPr>
        <a:xfrm>
          <a:off x="0" y="0"/>
          <a:ext cx="0" cy="0"/>
          <a:chOff x="0" y="0"/>
          <a:chExt cx="0" cy="0"/>
        </a:xfrm>
      </p:grpSpPr>
      <p:grpSp>
        <p:nvGrpSpPr>
          <p:cNvPr id="2494" name="Google Shape;2494;p32"/>
          <p:cNvGrpSpPr/>
          <p:nvPr/>
        </p:nvGrpSpPr>
        <p:grpSpPr>
          <a:xfrm>
            <a:off x="-180808" y="-962358"/>
            <a:ext cx="9629149" cy="6843611"/>
            <a:chOff x="-700375" y="-1647525"/>
            <a:chExt cx="9020280" cy="6410877"/>
          </a:xfrm>
        </p:grpSpPr>
        <p:sp>
          <p:nvSpPr>
            <p:cNvPr id="2495" name="Google Shape;2495;p32"/>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32"/>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32"/>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32"/>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32"/>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32"/>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32"/>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32"/>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32"/>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32"/>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32"/>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32"/>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32"/>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32"/>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32"/>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32"/>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32"/>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32"/>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32"/>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32"/>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32"/>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32"/>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32"/>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32"/>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32"/>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32"/>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32"/>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32"/>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32"/>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32"/>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32"/>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32"/>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32"/>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32"/>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32"/>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32"/>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32"/>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32"/>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32"/>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32"/>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32"/>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32"/>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32"/>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32"/>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32"/>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32"/>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32"/>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32"/>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32"/>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32"/>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32"/>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32"/>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32"/>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32"/>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32"/>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32"/>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32"/>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32"/>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32"/>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32"/>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32"/>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32"/>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32"/>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32"/>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32"/>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32"/>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32"/>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32"/>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32"/>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32"/>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32"/>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32"/>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32"/>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32"/>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32"/>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32"/>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32"/>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32"/>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32"/>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32"/>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32"/>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32"/>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32"/>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32"/>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32"/>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32"/>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32"/>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32"/>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32"/>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32"/>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32"/>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32"/>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32"/>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32"/>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32"/>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32"/>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32"/>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32"/>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32"/>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32"/>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32"/>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32"/>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32"/>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32"/>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32"/>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32"/>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32"/>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32"/>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32"/>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32"/>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32"/>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32"/>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32"/>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32"/>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32"/>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32"/>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32"/>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32"/>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32"/>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32"/>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32"/>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32"/>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32"/>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32"/>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32"/>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32"/>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32"/>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32"/>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32"/>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32"/>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32"/>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32"/>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32"/>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32"/>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32"/>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32"/>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32"/>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32"/>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32"/>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32"/>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32"/>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32"/>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32"/>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32"/>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32"/>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32"/>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32"/>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32"/>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32"/>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32"/>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32"/>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32"/>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32"/>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32"/>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32"/>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32"/>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32"/>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32"/>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32"/>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32"/>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32"/>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32"/>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32"/>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32"/>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32"/>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32"/>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32"/>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32"/>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32"/>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32"/>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32"/>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32"/>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32"/>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32"/>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32"/>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32"/>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32"/>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32"/>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32"/>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32"/>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32"/>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32"/>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32"/>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32"/>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32"/>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32"/>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32"/>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32"/>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32"/>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32"/>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32"/>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32"/>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32"/>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32"/>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32"/>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32"/>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32"/>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32"/>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32"/>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32"/>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32"/>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32"/>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32"/>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32"/>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32"/>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32"/>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32"/>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32"/>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32"/>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32"/>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32"/>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32"/>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32"/>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32"/>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32"/>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32"/>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32"/>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32"/>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32"/>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33" name="Shape 233"/>
        <p:cNvGrpSpPr/>
        <p:nvPr/>
      </p:nvGrpSpPr>
      <p:grpSpPr>
        <a:xfrm>
          <a:off x="0" y="0"/>
          <a:ext cx="0" cy="0"/>
          <a:chOff x="0" y="0"/>
          <a:chExt cx="0" cy="0"/>
        </a:xfrm>
      </p:grpSpPr>
      <p:grpSp>
        <p:nvGrpSpPr>
          <p:cNvPr id="234" name="Google Shape;234;p20"/>
          <p:cNvGrpSpPr/>
          <p:nvPr/>
        </p:nvGrpSpPr>
        <p:grpSpPr>
          <a:xfrm>
            <a:off x="-180808" y="-962358"/>
            <a:ext cx="9629149" cy="6843611"/>
            <a:chOff x="-700375" y="-1647525"/>
            <a:chExt cx="9020280" cy="6410877"/>
          </a:xfrm>
        </p:grpSpPr>
        <p:sp>
          <p:nvSpPr>
            <p:cNvPr id="235" name="Google Shape;235;p20"/>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0"/>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0"/>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0"/>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0"/>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0"/>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0"/>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0"/>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0"/>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0"/>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0"/>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0"/>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0"/>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0"/>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0"/>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0"/>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0"/>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0"/>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0"/>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0"/>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0"/>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0"/>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0"/>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0"/>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0"/>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0"/>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0"/>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0"/>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0"/>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0"/>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0"/>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0"/>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0"/>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0"/>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0"/>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0"/>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0"/>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0"/>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0"/>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0"/>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0"/>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0"/>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0"/>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0"/>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0"/>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0"/>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0"/>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0"/>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0"/>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0"/>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0"/>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0"/>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0"/>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0"/>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0"/>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0"/>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0"/>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0"/>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0"/>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0"/>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0"/>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0"/>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0"/>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0"/>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0"/>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0"/>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0"/>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0"/>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0"/>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0"/>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0"/>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0"/>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0"/>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0"/>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0"/>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0"/>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0"/>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0"/>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0"/>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0"/>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0"/>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0"/>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0"/>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0"/>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0"/>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0"/>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0"/>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0"/>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0"/>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0"/>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0"/>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0"/>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0"/>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0"/>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0"/>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0"/>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0"/>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0"/>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0"/>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0"/>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0"/>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0"/>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0"/>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0"/>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0"/>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0"/>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0"/>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0"/>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0"/>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0"/>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0"/>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0"/>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0"/>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0"/>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0"/>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0"/>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0"/>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0"/>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0"/>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0"/>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0"/>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0"/>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0"/>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0"/>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0"/>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0"/>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0"/>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0"/>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0"/>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0"/>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0"/>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0"/>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0"/>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0"/>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0"/>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0"/>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0"/>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0"/>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0"/>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0"/>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0"/>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0"/>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0"/>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0"/>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0"/>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0"/>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0"/>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0"/>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0"/>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0"/>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0"/>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0"/>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0"/>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0"/>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0"/>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0"/>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0"/>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0"/>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0"/>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0"/>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0"/>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0"/>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0"/>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0"/>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0"/>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0"/>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0"/>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0"/>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0"/>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0"/>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0"/>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0"/>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0"/>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0"/>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0"/>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0"/>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0"/>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0"/>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0"/>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0"/>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0"/>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0"/>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0"/>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0"/>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0"/>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0"/>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0"/>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0"/>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0"/>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0"/>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0"/>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0"/>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0"/>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0"/>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0"/>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0"/>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0"/>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0"/>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0"/>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0"/>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0"/>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0"/>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0"/>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0"/>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0"/>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0"/>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0"/>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0"/>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0"/>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0"/>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0"/>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0"/>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0"/>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0"/>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0"/>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0"/>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0"/>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0"/>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0"/>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4" name="Google Shape;454;p20"/>
          <p:cNvSpPr/>
          <p:nvPr/>
        </p:nvSpPr>
        <p:spPr>
          <a:xfrm>
            <a:off x="419275" y="1248100"/>
            <a:ext cx="8319900" cy="3611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0"/>
          <p:cNvSpPr txBox="1"/>
          <p:nvPr>
            <p:ph type="title"/>
          </p:nvPr>
        </p:nvSpPr>
        <p:spPr>
          <a:xfrm>
            <a:off x="1991450" y="1918900"/>
            <a:ext cx="2336400" cy="43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solidFill>
                  <a:schemeClr val="accent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56" name="Google Shape;456;p20"/>
          <p:cNvSpPr txBox="1"/>
          <p:nvPr>
            <p:ph idx="2" type="title"/>
          </p:nvPr>
        </p:nvSpPr>
        <p:spPr>
          <a:xfrm>
            <a:off x="1162863" y="1918900"/>
            <a:ext cx="752400" cy="44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57" name="Google Shape;457;p20"/>
          <p:cNvSpPr txBox="1"/>
          <p:nvPr>
            <p:ph idx="1" type="subTitle"/>
          </p:nvPr>
        </p:nvSpPr>
        <p:spPr>
          <a:xfrm>
            <a:off x="1991438" y="2358713"/>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58" name="Google Shape;458;p20"/>
          <p:cNvSpPr txBox="1"/>
          <p:nvPr>
            <p:ph idx="3" type="title"/>
          </p:nvPr>
        </p:nvSpPr>
        <p:spPr>
          <a:xfrm>
            <a:off x="5644725" y="1918900"/>
            <a:ext cx="2336400" cy="43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solidFill>
                  <a:schemeClr val="accent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59" name="Google Shape;459;p20"/>
          <p:cNvSpPr txBox="1"/>
          <p:nvPr>
            <p:ph idx="4" type="title"/>
          </p:nvPr>
        </p:nvSpPr>
        <p:spPr>
          <a:xfrm>
            <a:off x="4816138" y="1918900"/>
            <a:ext cx="752400" cy="44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0" name="Google Shape;460;p20"/>
          <p:cNvSpPr txBox="1"/>
          <p:nvPr>
            <p:ph idx="5" type="subTitle"/>
          </p:nvPr>
        </p:nvSpPr>
        <p:spPr>
          <a:xfrm>
            <a:off x="5644725" y="2358713"/>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61" name="Google Shape;461;p20"/>
          <p:cNvSpPr txBox="1"/>
          <p:nvPr>
            <p:ph idx="6" type="title"/>
          </p:nvPr>
        </p:nvSpPr>
        <p:spPr>
          <a:xfrm>
            <a:off x="1991438" y="3209124"/>
            <a:ext cx="2336400" cy="44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solidFill>
                  <a:schemeClr val="accent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62" name="Google Shape;462;p20"/>
          <p:cNvSpPr txBox="1"/>
          <p:nvPr>
            <p:ph idx="7" type="title"/>
          </p:nvPr>
        </p:nvSpPr>
        <p:spPr>
          <a:xfrm>
            <a:off x="1162850" y="3209125"/>
            <a:ext cx="752400" cy="44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3" name="Google Shape;463;p20"/>
          <p:cNvSpPr txBox="1"/>
          <p:nvPr>
            <p:ph idx="8" type="subTitle"/>
          </p:nvPr>
        </p:nvSpPr>
        <p:spPr>
          <a:xfrm>
            <a:off x="1991450" y="3658825"/>
            <a:ext cx="2336400" cy="43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64" name="Google Shape;464;p20"/>
          <p:cNvSpPr txBox="1"/>
          <p:nvPr>
            <p:ph idx="9" type="title"/>
          </p:nvPr>
        </p:nvSpPr>
        <p:spPr>
          <a:xfrm>
            <a:off x="5644732" y="3209124"/>
            <a:ext cx="2336400" cy="44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solidFill>
                  <a:schemeClr val="accent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65" name="Google Shape;465;p20"/>
          <p:cNvSpPr txBox="1"/>
          <p:nvPr>
            <p:ph idx="13" type="title"/>
          </p:nvPr>
        </p:nvSpPr>
        <p:spPr>
          <a:xfrm>
            <a:off x="4816125" y="3209125"/>
            <a:ext cx="752400" cy="44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6" name="Google Shape;466;p20"/>
          <p:cNvSpPr txBox="1"/>
          <p:nvPr>
            <p:ph idx="14" type="subTitle"/>
          </p:nvPr>
        </p:nvSpPr>
        <p:spPr>
          <a:xfrm>
            <a:off x="5644730" y="3658825"/>
            <a:ext cx="2336400" cy="43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67" name="Google Shape;467;p20"/>
          <p:cNvSpPr txBox="1"/>
          <p:nvPr>
            <p:ph idx="15"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0025" spcFirstLastPara="1" rIns="91425" wrap="square" tIns="201150">
            <a:noAutofit/>
          </a:bodyPr>
          <a:lstStyle>
            <a:lvl1pPr lvl="0" algn="l">
              <a:lnSpc>
                <a:spcPct val="100000"/>
              </a:lnSpc>
              <a:spcBef>
                <a:spcPts val="0"/>
              </a:spcBef>
              <a:spcAft>
                <a:spcPts val="0"/>
              </a:spcAft>
              <a:buClr>
                <a:srgbClr val="191919"/>
              </a:buClr>
              <a:buSzPts val="2000"/>
              <a:buNone/>
              <a:defRPr sz="2000">
                <a:solidFill>
                  <a:schemeClr val="accent2"/>
                </a:solidFill>
              </a:defRPr>
            </a:lvl1pPr>
            <a:lvl2pPr lvl="1" algn="ctr">
              <a:lnSpc>
                <a:spcPct val="100000"/>
              </a:lnSpc>
              <a:spcBef>
                <a:spcPts val="0"/>
              </a:spcBef>
              <a:spcAft>
                <a:spcPts val="0"/>
              </a:spcAft>
              <a:buClr>
                <a:srgbClr val="191919"/>
              </a:buClr>
              <a:buSzPts val="2000"/>
              <a:buNone/>
              <a:defRPr sz="2000">
                <a:solidFill>
                  <a:srgbClr val="191919"/>
                </a:solidFill>
              </a:defRPr>
            </a:lvl2pPr>
            <a:lvl3pPr lvl="2" algn="ctr">
              <a:lnSpc>
                <a:spcPct val="100000"/>
              </a:lnSpc>
              <a:spcBef>
                <a:spcPts val="0"/>
              </a:spcBef>
              <a:spcAft>
                <a:spcPts val="0"/>
              </a:spcAft>
              <a:buClr>
                <a:srgbClr val="191919"/>
              </a:buClr>
              <a:buSzPts val="2000"/>
              <a:buNone/>
              <a:defRPr sz="2000">
                <a:solidFill>
                  <a:srgbClr val="191919"/>
                </a:solidFill>
              </a:defRPr>
            </a:lvl3pPr>
            <a:lvl4pPr lvl="3" algn="ctr">
              <a:lnSpc>
                <a:spcPct val="100000"/>
              </a:lnSpc>
              <a:spcBef>
                <a:spcPts val="0"/>
              </a:spcBef>
              <a:spcAft>
                <a:spcPts val="0"/>
              </a:spcAft>
              <a:buClr>
                <a:srgbClr val="191919"/>
              </a:buClr>
              <a:buSzPts val="2000"/>
              <a:buNone/>
              <a:defRPr sz="2000">
                <a:solidFill>
                  <a:srgbClr val="191919"/>
                </a:solidFill>
              </a:defRPr>
            </a:lvl4pPr>
            <a:lvl5pPr lvl="4" algn="ctr">
              <a:lnSpc>
                <a:spcPct val="100000"/>
              </a:lnSpc>
              <a:spcBef>
                <a:spcPts val="0"/>
              </a:spcBef>
              <a:spcAft>
                <a:spcPts val="0"/>
              </a:spcAft>
              <a:buClr>
                <a:srgbClr val="191919"/>
              </a:buClr>
              <a:buSzPts val="2000"/>
              <a:buNone/>
              <a:defRPr sz="2000">
                <a:solidFill>
                  <a:srgbClr val="191919"/>
                </a:solidFill>
              </a:defRPr>
            </a:lvl5pPr>
            <a:lvl6pPr lvl="5" algn="ctr">
              <a:lnSpc>
                <a:spcPct val="100000"/>
              </a:lnSpc>
              <a:spcBef>
                <a:spcPts val="0"/>
              </a:spcBef>
              <a:spcAft>
                <a:spcPts val="0"/>
              </a:spcAft>
              <a:buClr>
                <a:srgbClr val="191919"/>
              </a:buClr>
              <a:buSzPts val="2000"/>
              <a:buNone/>
              <a:defRPr sz="2000">
                <a:solidFill>
                  <a:srgbClr val="191919"/>
                </a:solidFill>
              </a:defRPr>
            </a:lvl6pPr>
            <a:lvl7pPr lvl="6" algn="ctr">
              <a:lnSpc>
                <a:spcPct val="100000"/>
              </a:lnSpc>
              <a:spcBef>
                <a:spcPts val="0"/>
              </a:spcBef>
              <a:spcAft>
                <a:spcPts val="0"/>
              </a:spcAft>
              <a:buClr>
                <a:srgbClr val="191919"/>
              </a:buClr>
              <a:buSzPts val="2000"/>
              <a:buNone/>
              <a:defRPr sz="2000">
                <a:solidFill>
                  <a:srgbClr val="191919"/>
                </a:solidFill>
              </a:defRPr>
            </a:lvl7pPr>
            <a:lvl8pPr lvl="7" algn="ctr">
              <a:lnSpc>
                <a:spcPct val="100000"/>
              </a:lnSpc>
              <a:spcBef>
                <a:spcPts val="0"/>
              </a:spcBef>
              <a:spcAft>
                <a:spcPts val="0"/>
              </a:spcAft>
              <a:buClr>
                <a:srgbClr val="191919"/>
              </a:buClr>
              <a:buSzPts val="2000"/>
              <a:buNone/>
              <a:defRPr sz="2000">
                <a:solidFill>
                  <a:srgbClr val="191919"/>
                </a:solidFill>
              </a:defRPr>
            </a:lvl8pPr>
            <a:lvl9pPr lvl="8" algn="ctr">
              <a:lnSpc>
                <a:spcPct val="100000"/>
              </a:lnSpc>
              <a:spcBef>
                <a:spcPts val="0"/>
              </a:spcBef>
              <a:spcAft>
                <a:spcPts val="0"/>
              </a:spcAft>
              <a:buClr>
                <a:srgbClr val="191919"/>
              </a:buClr>
              <a:buSzPts val="2000"/>
              <a:buNone/>
              <a:defRPr sz="2000">
                <a:solidFill>
                  <a:srgbClr val="191919"/>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8" name="Shape 468"/>
        <p:cNvGrpSpPr/>
        <p:nvPr/>
      </p:nvGrpSpPr>
      <p:grpSpPr>
        <a:xfrm>
          <a:off x="0" y="0"/>
          <a:ext cx="0" cy="0"/>
          <a:chOff x="0" y="0"/>
          <a:chExt cx="0" cy="0"/>
        </a:xfrm>
      </p:grpSpPr>
      <p:grpSp>
        <p:nvGrpSpPr>
          <p:cNvPr id="469" name="Google Shape;469;p21"/>
          <p:cNvGrpSpPr/>
          <p:nvPr/>
        </p:nvGrpSpPr>
        <p:grpSpPr>
          <a:xfrm>
            <a:off x="-180808" y="-962358"/>
            <a:ext cx="9629149" cy="6843611"/>
            <a:chOff x="-700375" y="-1647525"/>
            <a:chExt cx="9020280" cy="6410877"/>
          </a:xfrm>
        </p:grpSpPr>
        <p:sp>
          <p:nvSpPr>
            <p:cNvPr id="470" name="Google Shape;470;p21"/>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1"/>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1"/>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1"/>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1"/>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1"/>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1"/>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1"/>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1"/>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1"/>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1"/>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1"/>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1"/>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1"/>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1"/>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1"/>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1"/>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1"/>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1"/>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1"/>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1"/>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1"/>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1"/>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1"/>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1"/>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1"/>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1"/>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1"/>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1"/>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1"/>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1"/>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1"/>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1"/>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1"/>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1"/>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1"/>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1"/>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1"/>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1"/>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1"/>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1"/>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1"/>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1"/>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1"/>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1"/>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1"/>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1"/>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1"/>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1"/>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1"/>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1"/>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1"/>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1"/>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1"/>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1"/>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1"/>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1"/>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1"/>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1"/>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1"/>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1"/>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1"/>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1"/>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1"/>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1"/>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1"/>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1"/>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1"/>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1"/>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1"/>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1"/>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1"/>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1"/>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1"/>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1"/>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1"/>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1"/>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1"/>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1"/>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1"/>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1"/>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1"/>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1"/>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1"/>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1"/>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1"/>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1"/>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1"/>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1"/>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1"/>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1"/>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1"/>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1"/>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1"/>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1"/>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1"/>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1"/>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1"/>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1"/>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1"/>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1"/>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1"/>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1"/>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1"/>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1"/>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1"/>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1"/>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1"/>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1"/>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1"/>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1"/>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1"/>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1"/>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1"/>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1"/>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1"/>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1"/>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1"/>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1"/>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1"/>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1"/>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1"/>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1"/>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1"/>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1"/>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1"/>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1"/>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1"/>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1"/>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1"/>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1"/>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1"/>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1"/>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1"/>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1"/>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1"/>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1"/>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1"/>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1"/>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1"/>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1"/>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1"/>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1"/>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1"/>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1"/>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1"/>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1"/>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1"/>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1"/>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1"/>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1"/>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1"/>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1"/>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1"/>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1"/>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1"/>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1"/>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1"/>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1"/>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1"/>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1"/>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1"/>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1"/>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1"/>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1"/>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1"/>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1"/>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1"/>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1"/>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1"/>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1"/>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1"/>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1"/>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1"/>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1"/>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1"/>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1"/>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1"/>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1"/>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1"/>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1"/>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1"/>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1"/>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1"/>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1"/>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1"/>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1"/>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1"/>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1"/>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1"/>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1"/>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1"/>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1"/>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1"/>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1"/>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1"/>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1"/>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1"/>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1"/>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1"/>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1"/>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1"/>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1"/>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1"/>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1"/>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1"/>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1"/>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1"/>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1"/>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1"/>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1"/>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1"/>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1"/>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1"/>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1"/>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1"/>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1"/>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1"/>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1"/>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9" name="Google Shape;689;p21"/>
          <p:cNvSpPr txBox="1"/>
          <p:nvPr>
            <p:ph type="title"/>
          </p:nvPr>
        </p:nvSpPr>
        <p:spPr>
          <a:xfrm>
            <a:off x="991625" y="2394300"/>
            <a:ext cx="7160700" cy="8418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2500">
                <a:solidFill>
                  <a:schemeClr val="accen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90" name="Google Shape;690;p21"/>
          <p:cNvSpPr txBox="1"/>
          <p:nvPr>
            <p:ph idx="2" type="title"/>
          </p:nvPr>
        </p:nvSpPr>
        <p:spPr>
          <a:xfrm>
            <a:off x="2668500" y="911150"/>
            <a:ext cx="3807000" cy="11364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accen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91" name="Google Shape;691;p21"/>
          <p:cNvSpPr txBox="1"/>
          <p:nvPr>
            <p:ph idx="1" type="subTitle"/>
          </p:nvPr>
        </p:nvSpPr>
        <p:spPr>
          <a:xfrm>
            <a:off x="1967100" y="3582875"/>
            <a:ext cx="5209800" cy="6495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2" name="Shape 692"/>
        <p:cNvGrpSpPr/>
        <p:nvPr/>
      </p:nvGrpSpPr>
      <p:grpSpPr>
        <a:xfrm>
          <a:off x="0" y="0"/>
          <a:ext cx="0" cy="0"/>
          <a:chOff x="0" y="0"/>
          <a:chExt cx="0" cy="0"/>
        </a:xfrm>
      </p:grpSpPr>
      <p:grpSp>
        <p:nvGrpSpPr>
          <p:cNvPr id="693" name="Google Shape;693;p22"/>
          <p:cNvGrpSpPr/>
          <p:nvPr/>
        </p:nvGrpSpPr>
        <p:grpSpPr>
          <a:xfrm>
            <a:off x="-180808" y="-962358"/>
            <a:ext cx="9629149" cy="6843611"/>
            <a:chOff x="-700375" y="-1647525"/>
            <a:chExt cx="9020280" cy="6410877"/>
          </a:xfrm>
        </p:grpSpPr>
        <p:sp>
          <p:nvSpPr>
            <p:cNvPr id="694" name="Google Shape;694;p22"/>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2"/>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2"/>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2"/>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2"/>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2"/>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2"/>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2"/>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2"/>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2"/>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2"/>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2"/>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2"/>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2"/>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2"/>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2"/>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2"/>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2"/>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2"/>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2"/>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2"/>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2"/>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2"/>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2"/>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2"/>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2"/>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2"/>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2"/>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2"/>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2"/>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2"/>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2"/>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2"/>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2"/>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2"/>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2"/>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2"/>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2"/>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2"/>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2"/>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2"/>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2"/>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2"/>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2"/>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2"/>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2"/>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2"/>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2"/>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2"/>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2"/>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2"/>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2"/>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2"/>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2"/>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2"/>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2"/>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2"/>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2"/>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2"/>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2"/>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2"/>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2"/>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2"/>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2"/>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2"/>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2"/>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2"/>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2"/>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2"/>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2"/>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2"/>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2"/>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2"/>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2"/>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2"/>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2"/>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2"/>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2"/>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2"/>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2"/>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2"/>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2"/>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2"/>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2"/>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2"/>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2"/>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2"/>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2"/>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2"/>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2"/>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2"/>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2"/>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2"/>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2"/>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2"/>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2"/>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2"/>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2"/>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2"/>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2"/>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2"/>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2"/>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2"/>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2"/>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2"/>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2"/>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2"/>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2"/>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2"/>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2"/>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2"/>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2"/>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2"/>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2"/>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2"/>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2"/>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2"/>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2"/>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2"/>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2"/>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2"/>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2"/>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2"/>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2"/>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2"/>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2"/>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2"/>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2"/>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2"/>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2"/>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2"/>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2"/>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2"/>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2"/>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2"/>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2"/>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2"/>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2"/>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2"/>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2"/>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2"/>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2"/>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2"/>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2"/>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2"/>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2"/>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2"/>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2"/>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2"/>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2"/>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2"/>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2"/>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2"/>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2"/>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2"/>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2"/>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2"/>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2"/>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2"/>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2"/>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2"/>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2"/>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2"/>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2"/>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2"/>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2"/>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2"/>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2"/>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2"/>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2"/>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2"/>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2"/>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2"/>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2"/>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2"/>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2"/>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2"/>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2"/>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2"/>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2"/>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2"/>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2"/>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2"/>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2"/>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2"/>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2"/>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2"/>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2"/>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2"/>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2"/>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2"/>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2"/>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2"/>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2"/>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2"/>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2"/>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2"/>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2"/>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2"/>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2"/>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2"/>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2"/>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2"/>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2"/>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2"/>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2"/>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2"/>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2"/>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2"/>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2"/>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2"/>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2"/>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2"/>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2"/>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2"/>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2"/>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2"/>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2"/>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2"/>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3" name="Google Shape;913;p22"/>
          <p:cNvSpPr txBox="1"/>
          <p:nvPr>
            <p:ph idx="1" type="body"/>
          </p:nvPr>
        </p:nvSpPr>
        <p:spPr>
          <a:xfrm>
            <a:off x="419275" y="1249600"/>
            <a:ext cx="8319900" cy="3611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3E3B36"/>
              </a:buClr>
              <a:buSzPts val="1200"/>
              <a:buFont typeface="Zilla Slab"/>
              <a:buAutoNum type="arabicPeriod"/>
              <a:defRPr sz="1200">
                <a:solidFill>
                  <a:srgbClr val="00222F"/>
                </a:solidFill>
              </a:defRPr>
            </a:lvl1pPr>
            <a:lvl2pPr indent="-304800" lvl="1" marL="914400" algn="l">
              <a:lnSpc>
                <a:spcPct val="115000"/>
              </a:lnSpc>
              <a:spcBef>
                <a:spcPts val="1600"/>
              </a:spcBef>
              <a:spcAft>
                <a:spcPts val="0"/>
              </a:spcAft>
              <a:buClr>
                <a:srgbClr val="00222F"/>
              </a:buClr>
              <a:buSzPts val="1200"/>
              <a:buFont typeface="Roboto Condensed Light"/>
              <a:buAutoNum type="alphaLcPeriod"/>
              <a:defRPr>
                <a:solidFill>
                  <a:srgbClr val="00222F"/>
                </a:solidFill>
              </a:defRPr>
            </a:lvl2pPr>
            <a:lvl3pPr indent="-304800" lvl="2" marL="1371600" algn="l">
              <a:lnSpc>
                <a:spcPct val="115000"/>
              </a:lnSpc>
              <a:spcBef>
                <a:spcPts val="1600"/>
              </a:spcBef>
              <a:spcAft>
                <a:spcPts val="0"/>
              </a:spcAft>
              <a:buClr>
                <a:srgbClr val="00222F"/>
              </a:buClr>
              <a:buSzPts val="1200"/>
              <a:buFont typeface="Roboto Condensed Light"/>
              <a:buAutoNum type="romanLcPeriod"/>
              <a:defRPr>
                <a:solidFill>
                  <a:srgbClr val="00222F"/>
                </a:solidFill>
              </a:defRPr>
            </a:lvl3pPr>
            <a:lvl4pPr indent="-304800" lvl="3" marL="1828800" algn="l">
              <a:lnSpc>
                <a:spcPct val="115000"/>
              </a:lnSpc>
              <a:spcBef>
                <a:spcPts val="1600"/>
              </a:spcBef>
              <a:spcAft>
                <a:spcPts val="0"/>
              </a:spcAft>
              <a:buClr>
                <a:srgbClr val="00222F"/>
              </a:buClr>
              <a:buSzPts val="1200"/>
              <a:buFont typeface="Roboto Condensed Light"/>
              <a:buAutoNum type="arabicPeriod"/>
              <a:defRPr>
                <a:solidFill>
                  <a:srgbClr val="00222F"/>
                </a:solidFill>
              </a:defRPr>
            </a:lvl4pPr>
            <a:lvl5pPr indent="-304800" lvl="4" marL="2286000" algn="l">
              <a:lnSpc>
                <a:spcPct val="115000"/>
              </a:lnSpc>
              <a:spcBef>
                <a:spcPts val="1600"/>
              </a:spcBef>
              <a:spcAft>
                <a:spcPts val="0"/>
              </a:spcAft>
              <a:buClr>
                <a:srgbClr val="00222F"/>
              </a:buClr>
              <a:buSzPts val="1200"/>
              <a:buFont typeface="Roboto Condensed Light"/>
              <a:buAutoNum type="alphaLcPeriod"/>
              <a:defRPr>
                <a:solidFill>
                  <a:srgbClr val="00222F"/>
                </a:solidFill>
              </a:defRPr>
            </a:lvl5pPr>
            <a:lvl6pPr indent="-304800" lvl="5" marL="2743200" algn="l">
              <a:lnSpc>
                <a:spcPct val="115000"/>
              </a:lnSpc>
              <a:spcBef>
                <a:spcPts val="1600"/>
              </a:spcBef>
              <a:spcAft>
                <a:spcPts val="0"/>
              </a:spcAft>
              <a:buClr>
                <a:srgbClr val="00222F"/>
              </a:buClr>
              <a:buSzPts val="1200"/>
              <a:buFont typeface="Roboto Condensed Light"/>
              <a:buAutoNum type="romanLcPeriod"/>
              <a:defRPr>
                <a:solidFill>
                  <a:srgbClr val="00222F"/>
                </a:solidFill>
              </a:defRPr>
            </a:lvl6pPr>
            <a:lvl7pPr indent="-304800" lvl="6" marL="3200400" algn="l">
              <a:lnSpc>
                <a:spcPct val="115000"/>
              </a:lnSpc>
              <a:spcBef>
                <a:spcPts val="1600"/>
              </a:spcBef>
              <a:spcAft>
                <a:spcPts val="0"/>
              </a:spcAft>
              <a:buClr>
                <a:srgbClr val="00222F"/>
              </a:buClr>
              <a:buSzPts val="1200"/>
              <a:buFont typeface="Roboto Condensed Light"/>
              <a:buAutoNum type="arabicPeriod"/>
              <a:defRPr>
                <a:solidFill>
                  <a:srgbClr val="00222F"/>
                </a:solidFill>
              </a:defRPr>
            </a:lvl7pPr>
            <a:lvl8pPr indent="-304800" lvl="7" marL="3657600" algn="l">
              <a:lnSpc>
                <a:spcPct val="115000"/>
              </a:lnSpc>
              <a:spcBef>
                <a:spcPts val="1600"/>
              </a:spcBef>
              <a:spcAft>
                <a:spcPts val="0"/>
              </a:spcAft>
              <a:buClr>
                <a:srgbClr val="00222F"/>
              </a:buClr>
              <a:buSzPts val="1200"/>
              <a:buFont typeface="Roboto Condensed Light"/>
              <a:buAutoNum type="alphaLcPeriod"/>
              <a:defRPr>
                <a:solidFill>
                  <a:srgbClr val="00222F"/>
                </a:solidFill>
              </a:defRPr>
            </a:lvl8pPr>
            <a:lvl9pPr indent="-304800" lvl="8" marL="4114800" algn="l">
              <a:lnSpc>
                <a:spcPct val="115000"/>
              </a:lnSpc>
              <a:spcBef>
                <a:spcPts val="1600"/>
              </a:spcBef>
              <a:spcAft>
                <a:spcPts val="1600"/>
              </a:spcAft>
              <a:buClr>
                <a:srgbClr val="00222F"/>
              </a:buClr>
              <a:buSzPts val="1200"/>
              <a:buFont typeface="Roboto Condensed Light"/>
              <a:buAutoNum type="romanLcPeriod"/>
              <a:defRPr>
                <a:solidFill>
                  <a:srgbClr val="00222F"/>
                </a:solidFill>
              </a:defRPr>
            </a:lvl9pPr>
          </a:lstStyle>
          <a:p/>
        </p:txBody>
      </p:sp>
      <p:sp>
        <p:nvSpPr>
          <p:cNvPr id="914" name="Google Shape;914;p22"/>
          <p:cNvSpPr txBox="1"/>
          <p:nvPr>
            <p:ph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0025" spcFirstLastPara="1" rIns="91425" wrap="square" tIns="201150">
            <a:noAutofit/>
          </a:bodyPr>
          <a:lstStyle>
            <a:lvl1pPr lvl="0" algn="l">
              <a:lnSpc>
                <a:spcPct val="100000"/>
              </a:lnSpc>
              <a:spcBef>
                <a:spcPts val="0"/>
              </a:spcBef>
              <a:spcAft>
                <a:spcPts val="0"/>
              </a:spcAft>
              <a:buClr>
                <a:srgbClr val="191919"/>
              </a:buClr>
              <a:buSzPts val="2000"/>
              <a:buNone/>
              <a:defRPr sz="2000">
                <a:solidFill>
                  <a:schemeClr val="accent2"/>
                </a:solidFill>
              </a:defRPr>
            </a:lvl1pPr>
            <a:lvl2pPr lvl="1" algn="ctr">
              <a:lnSpc>
                <a:spcPct val="100000"/>
              </a:lnSpc>
              <a:spcBef>
                <a:spcPts val="0"/>
              </a:spcBef>
              <a:spcAft>
                <a:spcPts val="0"/>
              </a:spcAft>
              <a:buClr>
                <a:srgbClr val="191919"/>
              </a:buClr>
              <a:buSzPts val="2000"/>
              <a:buNone/>
              <a:defRPr sz="2000">
                <a:solidFill>
                  <a:srgbClr val="191919"/>
                </a:solidFill>
              </a:defRPr>
            </a:lvl2pPr>
            <a:lvl3pPr lvl="2" algn="ctr">
              <a:lnSpc>
                <a:spcPct val="100000"/>
              </a:lnSpc>
              <a:spcBef>
                <a:spcPts val="0"/>
              </a:spcBef>
              <a:spcAft>
                <a:spcPts val="0"/>
              </a:spcAft>
              <a:buClr>
                <a:srgbClr val="191919"/>
              </a:buClr>
              <a:buSzPts val="2000"/>
              <a:buNone/>
              <a:defRPr sz="2000">
                <a:solidFill>
                  <a:srgbClr val="191919"/>
                </a:solidFill>
              </a:defRPr>
            </a:lvl3pPr>
            <a:lvl4pPr lvl="3" algn="ctr">
              <a:lnSpc>
                <a:spcPct val="100000"/>
              </a:lnSpc>
              <a:spcBef>
                <a:spcPts val="0"/>
              </a:spcBef>
              <a:spcAft>
                <a:spcPts val="0"/>
              </a:spcAft>
              <a:buClr>
                <a:srgbClr val="191919"/>
              </a:buClr>
              <a:buSzPts val="2000"/>
              <a:buNone/>
              <a:defRPr sz="2000">
                <a:solidFill>
                  <a:srgbClr val="191919"/>
                </a:solidFill>
              </a:defRPr>
            </a:lvl4pPr>
            <a:lvl5pPr lvl="4" algn="ctr">
              <a:lnSpc>
                <a:spcPct val="100000"/>
              </a:lnSpc>
              <a:spcBef>
                <a:spcPts val="0"/>
              </a:spcBef>
              <a:spcAft>
                <a:spcPts val="0"/>
              </a:spcAft>
              <a:buClr>
                <a:srgbClr val="191919"/>
              </a:buClr>
              <a:buSzPts val="2000"/>
              <a:buNone/>
              <a:defRPr sz="2000">
                <a:solidFill>
                  <a:srgbClr val="191919"/>
                </a:solidFill>
              </a:defRPr>
            </a:lvl5pPr>
            <a:lvl6pPr lvl="5" algn="ctr">
              <a:lnSpc>
                <a:spcPct val="100000"/>
              </a:lnSpc>
              <a:spcBef>
                <a:spcPts val="0"/>
              </a:spcBef>
              <a:spcAft>
                <a:spcPts val="0"/>
              </a:spcAft>
              <a:buClr>
                <a:srgbClr val="191919"/>
              </a:buClr>
              <a:buSzPts val="2000"/>
              <a:buNone/>
              <a:defRPr sz="2000">
                <a:solidFill>
                  <a:srgbClr val="191919"/>
                </a:solidFill>
              </a:defRPr>
            </a:lvl6pPr>
            <a:lvl7pPr lvl="6" algn="ctr">
              <a:lnSpc>
                <a:spcPct val="100000"/>
              </a:lnSpc>
              <a:spcBef>
                <a:spcPts val="0"/>
              </a:spcBef>
              <a:spcAft>
                <a:spcPts val="0"/>
              </a:spcAft>
              <a:buClr>
                <a:srgbClr val="191919"/>
              </a:buClr>
              <a:buSzPts val="2000"/>
              <a:buNone/>
              <a:defRPr sz="2000">
                <a:solidFill>
                  <a:srgbClr val="191919"/>
                </a:solidFill>
              </a:defRPr>
            </a:lvl7pPr>
            <a:lvl8pPr lvl="7" algn="ctr">
              <a:lnSpc>
                <a:spcPct val="100000"/>
              </a:lnSpc>
              <a:spcBef>
                <a:spcPts val="0"/>
              </a:spcBef>
              <a:spcAft>
                <a:spcPts val="0"/>
              </a:spcAft>
              <a:buClr>
                <a:srgbClr val="191919"/>
              </a:buClr>
              <a:buSzPts val="2000"/>
              <a:buNone/>
              <a:defRPr sz="2000">
                <a:solidFill>
                  <a:srgbClr val="191919"/>
                </a:solidFill>
              </a:defRPr>
            </a:lvl8pPr>
            <a:lvl9pPr lvl="8" algn="ctr">
              <a:lnSpc>
                <a:spcPct val="100000"/>
              </a:lnSpc>
              <a:spcBef>
                <a:spcPts val="0"/>
              </a:spcBef>
              <a:spcAft>
                <a:spcPts val="0"/>
              </a:spcAft>
              <a:buClr>
                <a:srgbClr val="191919"/>
              </a:buClr>
              <a:buSzPts val="2000"/>
              <a:buNone/>
              <a:defRPr sz="2000">
                <a:solidFill>
                  <a:srgbClr val="191919"/>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15" name="Shape 915"/>
        <p:cNvGrpSpPr/>
        <p:nvPr/>
      </p:nvGrpSpPr>
      <p:grpSpPr>
        <a:xfrm>
          <a:off x="0" y="0"/>
          <a:ext cx="0" cy="0"/>
          <a:chOff x="0" y="0"/>
          <a:chExt cx="0" cy="0"/>
        </a:xfrm>
      </p:grpSpPr>
      <p:grpSp>
        <p:nvGrpSpPr>
          <p:cNvPr id="916" name="Google Shape;916;p23"/>
          <p:cNvGrpSpPr/>
          <p:nvPr/>
        </p:nvGrpSpPr>
        <p:grpSpPr>
          <a:xfrm>
            <a:off x="-180808" y="-962358"/>
            <a:ext cx="9629149" cy="6843611"/>
            <a:chOff x="-700375" y="-1647525"/>
            <a:chExt cx="9020280" cy="6410877"/>
          </a:xfrm>
        </p:grpSpPr>
        <p:sp>
          <p:nvSpPr>
            <p:cNvPr id="917" name="Google Shape;917;p23"/>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3"/>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3"/>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3"/>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3"/>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3"/>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3"/>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3"/>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3"/>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3"/>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3"/>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3"/>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3"/>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3"/>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3"/>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3"/>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3"/>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3"/>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3"/>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3"/>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3"/>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3"/>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3"/>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3"/>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3"/>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3"/>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3"/>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3"/>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3"/>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3"/>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3"/>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3"/>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3"/>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3"/>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3"/>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3"/>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3"/>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3"/>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3"/>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3"/>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3"/>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3"/>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3"/>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3"/>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3"/>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3"/>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3"/>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3"/>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3"/>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3"/>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3"/>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3"/>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3"/>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3"/>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3"/>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3"/>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3"/>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3"/>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3"/>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3"/>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3"/>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3"/>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3"/>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3"/>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3"/>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3"/>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3"/>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3"/>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3"/>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3"/>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3"/>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3"/>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3"/>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3"/>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3"/>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3"/>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3"/>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3"/>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3"/>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3"/>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3"/>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3"/>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3"/>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3"/>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3"/>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3"/>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3"/>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3"/>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3"/>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3"/>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3"/>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3"/>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3"/>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3"/>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3"/>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3"/>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3"/>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3"/>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3"/>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3"/>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3"/>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3"/>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3"/>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3"/>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3"/>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3"/>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3"/>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3"/>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3"/>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3"/>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3"/>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3"/>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3"/>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3"/>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3"/>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3"/>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3"/>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3"/>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3"/>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3"/>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3"/>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3"/>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3"/>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3"/>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3"/>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3"/>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3"/>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3"/>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3"/>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3"/>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3"/>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3"/>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3"/>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3"/>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3"/>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3"/>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3"/>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3"/>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3"/>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3"/>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3"/>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3"/>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3"/>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3"/>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3"/>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3"/>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3"/>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3"/>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3"/>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3"/>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3"/>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3"/>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3"/>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3"/>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3"/>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3"/>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3"/>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3"/>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3"/>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3"/>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3"/>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3"/>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3"/>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3"/>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3"/>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3"/>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3"/>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3"/>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3"/>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3"/>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3"/>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3"/>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3"/>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3"/>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3"/>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3"/>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3"/>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3"/>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3"/>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3"/>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3"/>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3"/>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3"/>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3"/>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3"/>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3"/>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3"/>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3"/>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3"/>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3"/>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3"/>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3"/>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3"/>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3"/>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3"/>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3"/>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3"/>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3"/>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3"/>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3"/>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3"/>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3"/>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3"/>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3"/>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3"/>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3"/>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3"/>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3"/>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3"/>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3"/>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3"/>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3"/>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3"/>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3"/>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3"/>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3"/>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3"/>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3"/>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3"/>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6" name="Google Shape;1136;p23"/>
          <p:cNvSpPr/>
          <p:nvPr/>
        </p:nvSpPr>
        <p:spPr>
          <a:xfrm>
            <a:off x="419275" y="1248100"/>
            <a:ext cx="8319900" cy="3611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3"/>
          <p:cNvSpPr txBox="1"/>
          <p:nvPr>
            <p:ph type="title"/>
          </p:nvPr>
        </p:nvSpPr>
        <p:spPr>
          <a:xfrm>
            <a:off x="917825" y="2092308"/>
            <a:ext cx="19098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a:solidFill>
                  <a:schemeClr val="accent2"/>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38" name="Google Shape;1138;p23"/>
          <p:cNvSpPr txBox="1"/>
          <p:nvPr>
            <p:ph idx="1" type="subTitle"/>
          </p:nvPr>
        </p:nvSpPr>
        <p:spPr>
          <a:xfrm>
            <a:off x="917819" y="2425600"/>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39" name="Google Shape;1139;p23"/>
          <p:cNvSpPr txBox="1"/>
          <p:nvPr>
            <p:ph idx="2" type="title"/>
          </p:nvPr>
        </p:nvSpPr>
        <p:spPr>
          <a:xfrm>
            <a:off x="3617149" y="2092308"/>
            <a:ext cx="19098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a:solidFill>
                  <a:schemeClr val="accent2"/>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40" name="Google Shape;1140;p23"/>
          <p:cNvSpPr txBox="1"/>
          <p:nvPr>
            <p:ph idx="3" type="subTitle"/>
          </p:nvPr>
        </p:nvSpPr>
        <p:spPr>
          <a:xfrm>
            <a:off x="3617143" y="2425600"/>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41" name="Google Shape;1141;p23"/>
          <p:cNvSpPr txBox="1"/>
          <p:nvPr>
            <p:ph idx="4" type="title"/>
          </p:nvPr>
        </p:nvSpPr>
        <p:spPr>
          <a:xfrm>
            <a:off x="917825" y="3802908"/>
            <a:ext cx="19098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a:solidFill>
                  <a:schemeClr val="accent2"/>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42" name="Google Shape;1142;p23"/>
          <p:cNvSpPr txBox="1"/>
          <p:nvPr>
            <p:ph idx="5" type="subTitle"/>
          </p:nvPr>
        </p:nvSpPr>
        <p:spPr>
          <a:xfrm>
            <a:off x="917819" y="4136075"/>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43" name="Google Shape;1143;p23"/>
          <p:cNvSpPr txBox="1"/>
          <p:nvPr>
            <p:ph idx="6" type="title"/>
          </p:nvPr>
        </p:nvSpPr>
        <p:spPr>
          <a:xfrm>
            <a:off x="3617149" y="3802908"/>
            <a:ext cx="19098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a:solidFill>
                  <a:schemeClr val="accent2"/>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44" name="Google Shape;1144;p23"/>
          <p:cNvSpPr txBox="1"/>
          <p:nvPr>
            <p:ph idx="7" type="subTitle"/>
          </p:nvPr>
        </p:nvSpPr>
        <p:spPr>
          <a:xfrm>
            <a:off x="3617143" y="4136075"/>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45" name="Google Shape;1145;p23"/>
          <p:cNvSpPr txBox="1"/>
          <p:nvPr>
            <p:ph idx="8" type="title"/>
          </p:nvPr>
        </p:nvSpPr>
        <p:spPr>
          <a:xfrm>
            <a:off x="6316425" y="2092308"/>
            <a:ext cx="19098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a:solidFill>
                  <a:schemeClr val="accent2"/>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46" name="Google Shape;1146;p23"/>
          <p:cNvSpPr txBox="1"/>
          <p:nvPr>
            <p:ph idx="9" type="subTitle"/>
          </p:nvPr>
        </p:nvSpPr>
        <p:spPr>
          <a:xfrm>
            <a:off x="6316418" y="2425600"/>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47" name="Google Shape;1147;p23"/>
          <p:cNvSpPr txBox="1"/>
          <p:nvPr>
            <p:ph idx="13" type="title"/>
          </p:nvPr>
        </p:nvSpPr>
        <p:spPr>
          <a:xfrm>
            <a:off x="6316425" y="3802908"/>
            <a:ext cx="19098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a:solidFill>
                  <a:schemeClr val="accent2"/>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48" name="Google Shape;1148;p23"/>
          <p:cNvSpPr txBox="1"/>
          <p:nvPr>
            <p:ph idx="14" type="subTitle"/>
          </p:nvPr>
        </p:nvSpPr>
        <p:spPr>
          <a:xfrm>
            <a:off x="6316418" y="4136075"/>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49" name="Google Shape;1149;p23"/>
          <p:cNvSpPr txBox="1"/>
          <p:nvPr>
            <p:ph idx="15"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0025" spcFirstLastPara="1" rIns="91425" wrap="square" tIns="201150">
            <a:noAutofit/>
          </a:bodyPr>
          <a:lstStyle>
            <a:lvl1pPr lvl="0" algn="l">
              <a:lnSpc>
                <a:spcPct val="100000"/>
              </a:lnSpc>
              <a:spcBef>
                <a:spcPts val="0"/>
              </a:spcBef>
              <a:spcAft>
                <a:spcPts val="0"/>
              </a:spcAft>
              <a:buClr>
                <a:srgbClr val="191919"/>
              </a:buClr>
              <a:buSzPts val="2000"/>
              <a:buNone/>
              <a:defRPr sz="2000">
                <a:solidFill>
                  <a:schemeClr val="accent2"/>
                </a:solidFill>
              </a:defRPr>
            </a:lvl1pPr>
            <a:lvl2pPr lvl="1" algn="ctr">
              <a:lnSpc>
                <a:spcPct val="100000"/>
              </a:lnSpc>
              <a:spcBef>
                <a:spcPts val="0"/>
              </a:spcBef>
              <a:spcAft>
                <a:spcPts val="0"/>
              </a:spcAft>
              <a:buClr>
                <a:srgbClr val="191919"/>
              </a:buClr>
              <a:buSzPts val="2000"/>
              <a:buNone/>
              <a:defRPr sz="2000">
                <a:solidFill>
                  <a:srgbClr val="191919"/>
                </a:solidFill>
              </a:defRPr>
            </a:lvl2pPr>
            <a:lvl3pPr lvl="2" algn="ctr">
              <a:lnSpc>
                <a:spcPct val="100000"/>
              </a:lnSpc>
              <a:spcBef>
                <a:spcPts val="0"/>
              </a:spcBef>
              <a:spcAft>
                <a:spcPts val="0"/>
              </a:spcAft>
              <a:buClr>
                <a:srgbClr val="191919"/>
              </a:buClr>
              <a:buSzPts val="2000"/>
              <a:buNone/>
              <a:defRPr sz="2000">
                <a:solidFill>
                  <a:srgbClr val="191919"/>
                </a:solidFill>
              </a:defRPr>
            </a:lvl3pPr>
            <a:lvl4pPr lvl="3" algn="ctr">
              <a:lnSpc>
                <a:spcPct val="100000"/>
              </a:lnSpc>
              <a:spcBef>
                <a:spcPts val="0"/>
              </a:spcBef>
              <a:spcAft>
                <a:spcPts val="0"/>
              </a:spcAft>
              <a:buClr>
                <a:srgbClr val="191919"/>
              </a:buClr>
              <a:buSzPts val="2000"/>
              <a:buNone/>
              <a:defRPr sz="2000">
                <a:solidFill>
                  <a:srgbClr val="191919"/>
                </a:solidFill>
              </a:defRPr>
            </a:lvl4pPr>
            <a:lvl5pPr lvl="4" algn="ctr">
              <a:lnSpc>
                <a:spcPct val="100000"/>
              </a:lnSpc>
              <a:spcBef>
                <a:spcPts val="0"/>
              </a:spcBef>
              <a:spcAft>
                <a:spcPts val="0"/>
              </a:spcAft>
              <a:buClr>
                <a:srgbClr val="191919"/>
              </a:buClr>
              <a:buSzPts val="2000"/>
              <a:buNone/>
              <a:defRPr sz="2000">
                <a:solidFill>
                  <a:srgbClr val="191919"/>
                </a:solidFill>
              </a:defRPr>
            </a:lvl5pPr>
            <a:lvl6pPr lvl="5" algn="ctr">
              <a:lnSpc>
                <a:spcPct val="100000"/>
              </a:lnSpc>
              <a:spcBef>
                <a:spcPts val="0"/>
              </a:spcBef>
              <a:spcAft>
                <a:spcPts val="0"/>
              </a:spcAft>
              <a:buClr>
                <a:srgbClr val="191919"/>
              </a:buClr>
              <a:buSzPts val="2000"/>
              <a:buNone/>
              <a:defRPr sz="2000">
                <a:solidFill>
                  <a:srgbClr val="191919"/>
                </a:solidFill>
              </a:defRPr>
            </a:lvl6pPr>
            <a:lvl7pPr lvl="6" algn="ctr">
              <a:lnSpc>
                <a:spcPct val="100000"/>
              </a:lnSpc>
              <a:spcBef>
                <a:spcPts val="0"/>
              </a:spcBef>
              <a:spcAft>
                <a:spcPts val="0"/>
              </a:spcAft>
              <a:buClr>
                <a:srgbClr val="191919"/>
              </a:buClr>
              <a:buSzPts val="2000"/>
              <a:buNone/>
              <a:defRPr sz="2000">
                <a:solidFill>
                  <a:srgbClr val="191919"/>
                </a:solidFill>
              </a:defRPr>
            </a:lvl7pPr>
            <a:lvl8pPr lvl="7" algn="ctr">
              <a:lnSpc>
                <a:spcPct val="100000"/>
              </a:lnSpc>
              <a:spcBef>
                <a:spcPts val="0"/>
              </a:spcBef>
              <a:spcAft>
                <a:spcPts val="0"/>
              </a:spcAft>
              <a:buClr>
                <a:srgbClr val="191919"/>
              </a:buClr>
              <a:buSzPts val="2000"/>
              <a:buNone/>
              <a:defRPr sz="2000">
                <a:solidFill>
                  <a:srgbClr val="191919"/>
                </a:solidFill>
              </a:defRPr>
            </a:lvl8pPr>
            <a:lvl9pPr lvl="8" algn="ctr">
              <a:lnSpc>
                <a:spcPct val="100000"/>
              </a:lnSpc>
              <a:spcBef>
                <a:spcPts val="0"/>
              </a:spcBef>
              <a:spcAft>
                <a:spcPts val="0"/>
              </a:spcAft>
              <a:buClr>
                <a:srgbClr val="191919"/>
              </a:buClr>
              <a:buSzPts val="2000"/>
              <a:buNone/>
              <a:defRPr sz="2000">
                <a:solidFill>
                  <a:srgbClr val="191919"/>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150" name="Shape 1150"/>
        <p:cNvGrpSpPr/>
        <p:nvPr/>
      </p:nvGrpSpPr>
      <p:grpSpPr>
        <a:xfrm>
          <a:off x="0" y="0"/>
          <a:ext cx="0" cy="0"/>
          <a:chOff x="0" y="0"/>
          <a:chExt cx="0" cy="0"/>
        </a:xfrm>
      </p:grpSpPr>
      <p:grpSp>
        <p:nvGrpSpPr>
          <p:cNvPr id="1151" name="Google Shape;1151;p24"/>
          <p:cNvGrpSpPr/>
          <p:nvPr/>
        </p:nvGrpSpPr>
        <p:grpSpPr>
          <a:xfrm>
            <a:off x="-180808" y="-962358"/>
            <a:ext cx="9629149" cy="6843611"/>
            <a:chOff x="-700375" y="-1647525"/>
            <a:chExt cx="9020280" cy="6410877"/>
          </a:xfrm>
        </p:grpSpPr>
        <p:sp>
          <p:nvSpPr>
            <p:cNvPr id="1152" name="Google Shape;1152;p24"/>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4"/>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4"/>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4"/>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4"/>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4"/>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4"/>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4"/>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4"/>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4"/>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4"/>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4"/>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4"/>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4"/>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4"/>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4"/>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4"/>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4"/>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4"/>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4"/>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4"/>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4"/>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4"/>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4"/>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4"/>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4"/>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4"/>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4"/>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4"/>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4"/>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4"/>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4"/>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4"/>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4"/>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4"/>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4"/>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4"/>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4"/>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4"/>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4"/>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4"/>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4"/>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4"/>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4"/>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4"/>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4"/>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4"/>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4"/>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4"/>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4"/>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4"/>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4"/>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4"/>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4"/>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4"/>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4"/>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4"/>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4"/>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4"/>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4"/>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4"/>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4"/>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4"/>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4"/>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4"/>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4"/>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4"/>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4"/>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4"/>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4"/>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4"/>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4"/>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4"/>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4"/>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4"/>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4"/>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4"/>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4"/>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4"/>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4"/>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4"/>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4"/>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4"/>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4"/>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4"/>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4"/>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4"/>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4"/>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4"/>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4"/>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4"/>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4"/>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4"/>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4"/>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4"/>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4"/>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4"/>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4"/>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4"/>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4"/>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4"/>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4"/>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4"/>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4"/>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4"/>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4"/>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4"/>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4"/>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4"/>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4"/>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4"/>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4"/>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4"/>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4"/>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4"/>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4"/>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4"/>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4"/>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4"/>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4"/>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4"/>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4"/>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4"/>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4"/>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4"/>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4"/>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4"/>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4"/>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4"/>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4"/>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4"/>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4"/>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4"/>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4"/>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4"/>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4"/>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4"/>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4"/>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4"/>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4"/>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4"/>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4"/>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4"/>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4"/>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4"/>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4"/>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4"/>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4"/>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4"/>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4"/>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4"/>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4"/>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4"/>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4"/>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4"/>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4"/>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4"/>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4"/>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4"/>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4"/>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4"/>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4"/>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4"/>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4"/>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4"/>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4"/>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4"/>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4"/>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4"/>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4"/>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4"/>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4"/>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4"/>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4"/>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4"/>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4"/>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4"/>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4"/>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4"/>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4"/>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4"/>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4"/>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4"/>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4"/>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4"/>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4"/>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4"/>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4"/>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4"/>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4"/>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4"/>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4"/>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4"/>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4"/>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4"/>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4"/>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24"/>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4"/>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4"/>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4"/>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4"/>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24"/>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4"/>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4"/>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4"/>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4"/>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4"/>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4"/>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4"/>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4"/>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4"/>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4"/>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4"/>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4"/>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4"/>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4"/>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4"/>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4"/>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4"/>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1" name="Google Shape;1371;p24"/>
          <p:cNvSpPr/>
          <p:nvPr/>
        </p:nvSpPr>
        <p:spPr>
          <a:xfrm>
            <a:off x="420175" y="328075"/>
            <a:ext cx="8317800" cy="45318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4"/>
          <p:cNvSpPr txBox="1"/>
          <p:nvPr>
            <p:ph idx="1" type="subTitle"/>
          </p:nvPr>
        </p:nvSpPr>
        <p:spPr>
          <a:xfrm>
            <a:off x="764313" y="2653625"/>
            <a:ext cx="3557100" cy="944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3" name="Google Shape;1373;p24"/>
          <p:cNvSpPr txBox="1"/>
          <p:nvPr>
            <p:ph type="title"/>
          </p:nvPr>
        </p:nvSpPr>
        <p:spPr>
          <a:xfrm>
            <a:off x="764213" y="1708850"/>
            <a:ext cx="3557100" cy="944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74" name="Shape 1374"/>
        <p:cNvGrpSpPr/>
        <p:nvPr/>
      </p:nvGrpSpPr>
      <p:grpSpPr>
        <a:xfrm>
          <a:off x="0" y="0"/>
          <a:ext cx="0" cy="0"/>
          <a:chOff x="0" y="0"/>
          <a:chExt cx="0" cy="0"/>
        </a:xfrm>
      </p:grpSpPr>
      <p:grpSp>
        <p:nvGrpSpPr>
          <p:cNvPr id="1375" name="Google Shape;1375;p25"/>
          <p:cNvGrpSpPr/>
          <p:nvPr/>
        </p:nvGrpSpPr>
        <p:grpSpPr>
          <a:xfrm>
            <a:off x="-180808" y="-962358"/>
            <a:ext cx="9629149" cy="6843611"/>
            <a:chOff x="-700375" y="-1647525"/>
            <a:chExt cx="9020280" cy="6410877"/>
          </a:xfrm>
        </p:grpSpPr>
        <p:sp>
          <p:nvSpPr>
            <p:cNvPr id="1376" name="Google Shape;1376;p25"/>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5"/>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5"/>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5"/>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5"/>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5"/>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5"/>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5"/>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5"/>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5"/>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5"/>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5"/>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5"/>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5"/>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5"/>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5"/>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5"/>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5"/>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5"/>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5"/>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5"/>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5"/>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5"/>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5"/>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5"/>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5"/>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5"/>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5"/>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5"/>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5"/>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5"/>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5"/>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5"/>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5"/>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5"/>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5"/>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5"/>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5"/>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5"/>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5"/>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5"/>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5"/>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5"/>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5"/>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5"/>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5"/>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5"/>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5"/>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5"/>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5"/>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5"/>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5"/>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5"/>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5"/>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5"/>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5"/>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5"/>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5"/>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5"/>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5"/>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5"/>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5"/>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5"/>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5"/>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5"/>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5"/>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5"/>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5"/>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5"/>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5"/>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5"/>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5"/>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5"/>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5"/>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5"/>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5"/>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5"/>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5"/>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5"/>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5"/>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5"/>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5"/>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5"/>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5"/>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5"/>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5"/>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5"/>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5"/>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5"/>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5"/>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5"/>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5"/>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5"/>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5"/>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5"/>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5"/>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5"/>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5"/>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5"/>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5"/>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5"/>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5"/>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5"/>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5"/>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5"/>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5"/>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5"/>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5"/>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5"/>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5"/>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5"/>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5"/>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5"/>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5"/>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5"/>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5"/>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5"/>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5"/>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5"/>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5"/>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5"/>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5"/>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5"/>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5"/>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5"/>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5"/>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5"/>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5"/>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5"/>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5"/>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5"/>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5"/>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5"/>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5"/>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5"/>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5"/>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5"/>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5"/>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5"/>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5"/>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5"/>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5"/>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5"/>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5"/>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5"/>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5"/>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5"/>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5"/>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5"/>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5"/>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5"/>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5"/>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5"/>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5"/>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5"/>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5"/>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5"/>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5"/>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5"/>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5"/>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5"/>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5"/>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5"/>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5"/>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5"/>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5"/>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5"/>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5"/>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5"/>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5"/>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5"/>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5"/>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5"/>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5"/>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5"/>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5"/>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5"/>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5"/>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5"/>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5"/>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5"/>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5"/>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5"/>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5"/>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5"/>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5"/>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5"/>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5"/>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5"/>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5"/>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5"/>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5"/>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5"/>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5"/>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5"/>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5"/>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5"/>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5"/>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5"/>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5"/>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25"/>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25"/>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25"/>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5"/>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5"/>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5"/>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5"/>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5"/>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5"/>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5"/>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5"/>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5"/>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5"/>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25"/>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25"/>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25"/>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25"/>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25"/>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25"/>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5" name="Google Shape;1595;p25"/>
          <p:cNvSpPr/>
          <p:nvPr/>
        </p:nvSpPr>
        <p:spPr>
          <a:xfrm>
            <a:off x="419275" y="1248100"/>
            <a:ext cx="8319900" cy="3611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5"/>
          <p:cNvSpPr txBox="1"/>
          <p:nvPr>
            <p:ph idx="1" type="subTitle"/>
          </p:nvPr>
        </p:nvSpPr>
        <p:spPr>
          <a:xfrm>
            <a:off x="720000" y="1530775"/>
            <a:ext cx="3391500" cy="305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solidFill>
                  <a:schemeClr val="accent2"/>
                </a:solidFill>
              </a:defRPr>
            </a:lvl1pPr>
            <a:lvl2pPr lvl="1" algn="ctr">
              <a:lnSpc>
                <a:spcPct val="100000"/>
              </a:lnSpc>
              <a:spcBef>
                <a:spcPts val="1600"/>
              </a:spcBef>
              <a:spcAft>
                <a:spcPts val="0"/>
              </a:spcAft>
              <a:buSzPts val="1400"/>
              <a:buChar char="○"/>
              <a:defRPr/>
            </a:lvl2pPr>
            <a:lvl3pPr lvl="2" algn="ctr">
              <a:lnSpc>
                <a:spcPct val="100000"/>
              </a:lnSpc>
              <a:spcBef>
                <a:spcPts val="1600"/>
              </a:spcBef>
              <a:spcAft>
                <a:spcPts val="0"/>
              </a:spcAft>
              <a:buSzPts val="1400"/>
              <a:buChar char="■"/>
              <a:defRPr/>
            </a:lvl3pPr>
            <a:lvl4pPr lvl="3" algn="ctr">
              <a:lnSpc>
                <a:spcPct val="100000"/>
              </a:lnSpc>
              <a:spcBef>
                <a:spcPts val="1600"/>
              </a:spcBef>
              <a:spcAft>
                <a:spcPts val="0"/>
              </a:spcAft>
              <a:buSzPts val="1400"/>
              <a:buChar char="●"/>
              <a:defRPr/>
            </a:lvl4pPr>
            <a:lvl5pPr lvl="4" algn="ctr">
              <a:lnSpc>
                <a:spcPct val="100000"/>
              </a:lnSpc>
              <a:spcBef>
                <a:spcPts val="1600"/>
              </a:spcBef>
              <a:spcAft>
                <a:spcPts val="0"/>
              </a:spcAft>
              <a:buSzPts val="1400"/>
              <a:buChar char="○"/>
              <a:defRPr/>
            </a:lvl5pPr>
            <a:lvl6pPr lvl="5" algn="ctr">
              <a:lnSpc>
                <a:spcPct val="100000"/>
              </a:lnSpc>
              <a:spcBef>
                <a:spcPts val="1600"/>
              </a:spcBef>
              <a:spcAft>
                <a:spcPts val="0"/>
              </a:spcAft>
              <a:buSzPts val="1400"/>
              <a:buChar char="■"/>
              <a:defRPr/>
            </a:lvl6pPr>
            <a:lvl7pPr lvl="6" algn="ctr">
              <a:lnSpc>
                <a:spcPct val="100000"/>
              </a:lnSpc>
              <a:spcBef>
                <a:spcPts val="1600"/>
              </a:spcBef>
              <a:spcAft>
                <a:spcPts val="0"/>
              </a:spcAft>
              <a:buSzPts val="1400"/>
              <a:buChar char="●"/>
              <a:defRPr/>
            </a:lvl7pPr>
            <a:lvl8pPr lvl="7" algn="ctr">
              <a:lnSpc>
                <a:spcPct val="100000"/>
              </a:lnSpc>
              <a:spcBef>
                <a:spcPts val="1600"/>
              </a:spcBef>
              <a:spcAft>
                <a:spcPts val="0"/>
              </a:spcAft>
              <a:buSzPts val="1400"/>
              <a:buChar char="○"/>
              <a:defRPr/>
            </a:lvl8pPr>
            <a:lvl9pPr lvl="8" algn="ctr">
              <a:lnSpc>
                <a:spcPct val="100000"/>
              </a:lnSpc>
              <a:spcBef>
                <a:spcPts val="1600"/>
              </a:spcBef>
              <a:spcAft>
                <a:spcPts val="1600"/>
              </a:spcAft>
              <a:buSzPts val="1400"/>
              <a:buChar char="■"/>
              <a:defRPr/>
            </a:lvl9pPr>
          </a:lstStyle>
          <a:p/>
        </p:txBody>
      </p:sp>
      <p:sp>
        <p:nvSpPr>
          <p:cNvPr id="1597" name="Google Shape;1597;p25"/>
          <p:cNvSpPr txBox="1"/>
          <p:nvPr>
            <p:ph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0025" spcFirstLastPara="1" rIns="91425" wrap="square" tIns="201150">
            <a:noAutofit/>
          </a:bodyPr>
          <a:lstStyle>
            <a:lvl1pPr lvl="0" algn="l">
              <a:lnSpc>
                <a:spcPct val="100000"/>
              </a:lnSpc>
              <a:spcBef>
                <a:spcPts val="0"/>
              </a:spcBef>
              <a:spcAft>
                <a:spcPts val="0"/>
              </a:spcAft>
              <a:buClr>
                <a:srgbClr val="191919"/>
              </a:buClr>
              <a:buSzPts val="2000"/>
              <a:buNone/>
              <a:defRPr sz="2000">
                <a:solidFill>
                  <a:schemeClr val="accent2"/>
                </a:solidFill>
              </a:defRPr>
            </a:lvl1pPr>
            <a:lvl2pPr lvl="1" algn="ctr">
              <a:lnSpc>
                <a:spcPct val="100000"/>
              </a:lnSpc>
              <a:spcBef>
                <a:spcPts val="0"/>
              </a:spcBef>
              <a:spcAft>
                <a:spcPts val="0"/>
              </a:spcAft>
              <a:buClr>
                <a:srgbClr val="191919"/>
              </a:buClr>
              <a:buSzPts val="2000"/>
              <a:buNone/>
              <a:defRPr sz="2000">
                <a:solidFill>
                  <a:srgbClr val="191919"/>
                </a:solidFill>
              </a:defRPr>
            </a:lvl2pPr>
            <a:lvl3pPr lvl="2" algn="ctr">
              <a:lnSpc>
                <a:spcPct val="100000"/>
              </a:lnSpc>
              <a:spcBef>
                <a:spcPts val="0"/>
              </a:spcBef>
              <a:spcAft>
                <a:spcPts val="0"/>
              </a:spcAft>
              <a:buClr>
                <a:srgbClr val="191919"/>
              </a:buClr>
              <a:buSzPts val="2000"/>
              <a:buNone/>
              <a:defRPr sz="2000">
                <a:solidFill>
                  <a:srgbClr val="191919"/>
                </a:solidFill>
              </a:defRPr>
            </a:lvl3pPr>
            <a:lvl4pPr lvl="3" algn="ctr">
              <a:lnSpc>
                <a:spcPct val="100000"/>
              </a:lnSpc>
              <a:spcBef>
                <a:spcPts val="0"/>
              </a:spcBef>
              <a:spcAft>
                <a:spcPts val="0"/>
              </a:spcAft>
              <a:buClr>
                <a:srgbClr val="191919"/>
              </a:buClr>
              <a:buSzPts val="2000"/>
              <a:buNone/>
              <a:defRPr sz="2000">
                <a:solidFill>
                  <a:srgbClr val="191919"/>
                </a:solidFill>
              </a:defRPr>
            </a:lvl4pPr>
            <a:lvl5pPr lvl="4" algn="ctr">
              <a:lnSpc>
                <a:spcPct val="100000"/>
              </a:lnSpc>
              <a:spcBef>
                <a:spcPts val="0"/>
              </a:spcBef>
              <a:spcAft>
                <a:spcPts val="0"/>
              </a:spcAft>
              <a:buClr>
                <a:srgbClr val="191919"/>
              </a:buClr>
              <a:buSzPts val="2000"/>
              <a:buNone/>
              <a:defRPr sz="2000">
                <a:solidFill>
                  <a:srgbClr val="191919"/>
                </a:solidFill>
              </a:defRPr>
            </a:lvl5pPr>
            <a:lvl6pPr lvl="5" algn="ctr">
              <a:lnSpc>
                <a:spcPct val="100000"/>
              </a:lnSpc>
              <a:spcBef>
                <a:spcPts val="0"/>
              </a:spcBef>
              <a:spcAft>
                <a:spcPts val="0"/>
              </a:spcAft>
              <a:buClr>
                <a:srgbClr val="191919"/>
              </a:buClr>
              <a:buSzPts val="2000"/>
              <a:buNone/>
              <a:defRPr sz="2000">
                <a:solidFill>
                  <a:srgbClr val="191919"/>
                </a:solidFill>
              </a:defRPr>
            </a:lvl6pPr>
            <a:lvl7pPr lvl="6" algn="ctr">
              <a:lnSpc>
                <a:spcPct val="100000"/>
              </a:lnSpc>
              <a:spcBef>
                <a:spcPts val="0"/>
              </a:spcBef>
              <a:spcAft>
                <a:spcPts val="0"/>
              </a:spcAft>
              <a:buClr>
                <a:srgbClr val="191919"/>
              </a:buClr>
              <a:buSzPts val="2000"/>
              <a:buNone/>
              <a:defRPr sz="2000">
                <a:solidFill>
                  <a:srgbClr val="191919"/>
                </a:solidFill>
              </a:defRPr>
            </a:lvl7pPr>
            <a:lvl8pPr lvl="7" algn="ctr">
              <a:lnSpc>
                <a:spcPct val="100000"/>
              </a:lnSpc>
              <a:spcBef>
                <a:spcPts val="0"/>
              </a:spcBef>
              <a:spcAft>
                <a:spcPts val="0"/>
              </a:spcAft>
              <a:buClr>
                <a:srgbClr val="191919"/>
              </a:buClr>
              <a:buSzPts val="2000"/>
              <a:buNone/>
              <a:defRPr sz="2000">
                <a:solidFill>
                  <a:srgbClr val="191919"/>
                </a:solidFill>
              </a:defRPr>
            </a:lvl8pPr>
            <a:lvl9pPr lvl="8" algn="ctr">
              <a:lnSpc>
                <a:spcPct val="100000"/>
              </a:lnSpc>
              <a:spcBef>
                <a:spcPts val="0"/>
              </a:spcBef>
              <a:spcAft>
                <a:spcPts val="0"/>
              </a:spcAft>
              <a:buClr>
                <a:srgbClr val="191919"/>
              </a:buClr>
              <a:buSzPts val="2000"/>
              <a:buNone/>
              <a:defRPr sz="2000">
                <a:solidFill>
                  <a:srgbClr val="191919"/>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98" name="Shape 1598"/>
        <p:cNvGrpSpPr/>
        <p:nvPr/>
      </p:nvGrpSpPr>
      <p:grpSpPr>
        <a:xfrm>
          <a:off x="0" y="0"/>
          <a:ext cx="0" cy="0"/>
          <a:chOff x="0" y="0"/>
          <a:chExt cx="0" cy="0"/>
        </a:xfrm>
      </p:grpSpPr>
      <p:grpSp>
        <p:nvGrpSpPr>
          <p:cNvPr id="1599" name="Google Shape;1599;p26"/>
          <p:cNvGrpSpPr/>
          <p:nvPr/>
        </p:nvGrpSpPr>
        <p:grpSpPr>
          <a:xfrm>
            <a:off x="-180808" y="-962358"/>
            <a:ext cx="9629149" cy="6843611"/>
            <a:chOff x="-700375" y="-1647525"/>
            <a:chExt cx="9020280" cy="6410877"/>
          </a:xfrm>
        </p:grpSpPr>
        <p:sp>
          <p:nvSpPr>
            <p:cNvPr id="1600" name="Google Shape;1600;p26"/>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26"/>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26"/>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26"/>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26"/>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26"/>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26"/>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26"/>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26"/>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26"/>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26"/>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26"/>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26"/>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26"/>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26"/>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26"/>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26"/>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26"/>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26"/>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26"/>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26"/>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26"/>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26"/>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26"/>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26"/>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26"/>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26"/>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26"/>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26"/>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26"/>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26"/>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26"/>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26"/>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26"/>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26"/>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26"/>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26"/>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26"/>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26"/>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26"/>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26"/>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26"/>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26"/>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26"/>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26"/>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26"/>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26"/>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26"/>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26"/>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26"/>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26"/>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26"/>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26"/>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26"/>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26"/>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26"/>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26"/>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26"/>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26"/>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26"/>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26"/>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26"/>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26"/>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26"/>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26"/>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26"/>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26"/>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26"/>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26"/>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26"/>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26"/>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26"/>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26"/>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26"/>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26"/>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26"/>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26"/>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26"/>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26"/>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26"/>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26"/>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26"/>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26"/>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26"/>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26"/>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26"/>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26"/>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26"/>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26"/>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26"/>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26"/>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26"/>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26"/>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26"/>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26"/>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26"/>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26"/>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26"/>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26"/>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26"/>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26"/>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26"/>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26"/>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26"/>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26"/>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26"/>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26"/>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26"/>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26"/>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26"/>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26"/>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26"/>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26"/>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26"/>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26"/>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26"/>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26"/>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26"/>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26"/>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26"/>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26"/>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26"/>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26"/>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26"/>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26"/>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26"/>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26"/>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26"/>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26"/>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26"/>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26"/>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26"/>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26"/>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26"/>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26"/>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26"/>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26"/>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26"/>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26"/>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26"/>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26"/>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26"/>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26"/>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26"/>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26"/>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26"/>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26"/>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26"/>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26"/>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26"/>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26"/>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26"/>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26"/>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26"/>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26"/>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26"/>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26"/>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26"/>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26"/>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26"/>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26"/>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26"/>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26"/>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26"/>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26"/>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26"/>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26"/>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26"/>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26"/>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26"/>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26"/>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6"/>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6"/>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6"/>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6"/>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6"/>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6"/>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6"/>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6"/>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6"/>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26"/>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6"/>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6"/>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26"/>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26"/>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6"/>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26"/>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26"/>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26"/>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26"/>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26"/>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26"/>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26"/>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26"/>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26"/>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6"/>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26"/>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26"/>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26"/>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26"/>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26"/>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26"/>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6"/>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6"/>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26"/>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26"/>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6"/>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6"/>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6"/>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26"/>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26"/>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26"/>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6"/>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26"/>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26"/>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26"/>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26"/>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6"/>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26"/>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9" name="Google Shape;1819;p26"/>
          <p:cNvSpPr/>
          <p:nvPr/>
        </p:nvSpPr>
        <p:spPr>
          <a:xfrm>
            <a:off x="419275" y="1248100"/>
            <a:ext cx="8319900" cy="3611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6"/>
          <p:cNvSpPr txBox="1"/>
          <p:nvPr>
            <p:ph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0025" spcFirstLastPara="1" rIns="91425" wrap="square" tIns="201150">
            <a:noAutofit/>
          </a:bodyPr>
          <a:lstStyle>
            <a:lvl1pPr lvl="0" algn="l">
              <a:lnSpc>
                <a:spcPct val="100000"/>
              </a:lnSpc>
              <a:spcBef>
                <a:spcPts val="0"/>
              </a:spcBef>
              <a:spcAft>
                <a:spcPts val="0"/>
              </a:spcAft>
              <a:buClr>
                <a:srgbClr val="191919"/>
              </a:buClr>
              <a:buSzPts val="2000"/>
              <a:buNone/>
              <a:defRPr sz="2000">
                <a:solidFill>
                  <a:schemeClr val="accent2"/>
                </a:solidFill>
              </a:defRPr>
            </a:lvl1pPr>
            <a:lvl2pPr lvl="1" algn="ctr">
              <a:lnSpc>
                <a:spcPct val="100000"/>
              </a:lnSpc>
              <a:spcBef>
                <a:spcPts val="0"/>
              </a:spcBef>
              <a:spcAft>
                <a:spcPts val="0"/>
              </a:spcAft>
              <a:buClr>
                <a:srgbClr val="191919"/>
              </a:buClr>
              <a:buSzPts val="2000"/>
              <a:buNone/>
              <a:defRPr sz="2000">
                <a:solidFill>
                  <a:srgbClr val="191919"/>
                </a:solidFill>
              </a:defRPr>
            </a:lvl2pPr>
            <a:lvl3pPr lvl="2" algn="ctr">
              <a:lnSpc>
                <a:spcPct val="100000"/>
              </a:lnSpc>
              <a:spcBef>
                <a:spcPts val="0"/>
              </a:spcBef>
              <a:spcAft>
                <a:spcPts val="0"/>
              </a:spcAft>
              <a:buClr>
                <a:srgbClr val="191919"/>
              </a:buClr>
              <a:buSzPts val="2000"/>
              <a:buNone/>
              <a:defRPr sz="2000">
                <a:solidFill>
                  <a:srgbClr val="191919"/>
                </a:solidFill>
              </a:defRPr>
            </a:lvl3pPr>
            <a:lvl4pPr lvl="3" algn="ctr">
              <a:lnSpc>
                <a:spcPct val="100000"/>
              </a:lnSpc>
              <a:spcBef>
                <a:spcPts val="0"/>
              </a:spcBef>
              <a:spcAft>
                <a:spcPts val="0"/>
              </a:spcAft>
              <a:buClr>
                <a:srgbClr val="191919"/>
              </a:buClr>
              <a:buSzPts val="2000"/>
              <a:buNone/>
              <a:defRPr sz="2000">
                <a:solidFill>
                  <a:srgbClr val="191919"/>
                </a:solidFill>
              </a:defRPr>
            </a:lvl4pPr>
            <a:lvl5pPr lvl="4" algn="ctr">
              <a:lnSpc>
                <a:spcPct val="100000"/>
              </a:lnSpc>
              <a:spcBef>
                <a:spcPts val="0"/>
              </a:spcBef>
              <a:spcAft>
                <a:spcPts val="0"/>
              </a:spcAft>
              <a:buClr>
                <a:srgbClr val="191919"/>
              </a:buClr>
              <a:buSzPts val="2000"/>
              <a:buNone/>
              <a:defRPr sz="2000">
                <a:solidFill>
                  <a:srgbClr val="191919"/>
                </a:solidFill>
              </a:defRPr>
            </a:lvl5pPr>
            <a:lvl6pPr lvl="5" algn="ctr">
              <a:lnSpc>
                <a:spcPct val="100000"/>
              </a:lnSpc>
              <a:spcBef>
                <a:spcPts val="0"/>
              </a:spcBef>
              <a:spcAft>
                <a:spcPts val="0"/>
              </a:spcAft>
              <a:buClr>
                <a:srgbClr val="191919"/>
              </a:buClr>
              <a:buSzPts val="2000"/>
              <a:buNone/>
              <a:defRPr sz="2000">
                <a:solidFill>
                  <a:srgbClr val="191919"/>
                </a:solidFill>
              </a:defRPr>
            </a:lvl6pPr>
            <a:lvl7pPr lvl="6" algn="ctr">
              <a:lnSpc>
                <a:spcPct val="100000"/>
              </a:lnSpc>
              <a:spcBef>
                <a:spcPts val="0"/>
              </a:spcBef>
              <a:spcAft>
                <a:spcPts val="0"/>
              </a:spcAft>
              <a:buClr>
                <a:srgbClr val="191919"/>
              </a:buClr>
              <a:buSzPts val="2000"/>
              <a:buNone/>
              <a:defRPr sz="2000">
                <a:solidFill>
                  <a:srgbClr val="191919"/>
                </a:solidFill>
              </a:defRPr>
            </a:lvl7pPr>
            <a:lvl8pPr lvl="7" algn="ctr">
              <a:lnSpc>
                <a:spcPct val="100000"/>
              </a:lnSpc>
              <a:spcBef>
                <a:spcPts val="0"/>
              </a:spcBef>
              <a:spcAft>
                <a:spcPts val="0"/>
              </a:spcAft>
              <a:buClr>
                <a:srgbClr val="191919"/>
              </a:buClr>
              <a:buSzPts val="2000"/>
              <a:buNone/>
              <a:defRPr sz="2000">
                <a:solidFill>
                  <a:srgbClr val="191919"/>
                </a:solidFill>
              </a:defRPr>
            </a:lvl8pPr>
            <a:lvl9pPr lvl="8" algn="ctr">
              <a:lnSpc>
                <a:spcPct val="100000"/>
              </a:lnSpc>
              <a:spcBef>
                <a:spcPts val="0"/>
              </a:spcBef>
              <a:spcAft>
                <a:spcPts val="0"/>
              </a:spcAft>
              <a:buClr>
                <a:srgbClr val="191919"/>
              </a:buClr>
              <a:buSzPts val="2000"/>
              <a:buNone/>
              <a:defRPr sz="2000">
                <a:solidFill>
                  <a:srgbClr val="191919"/>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21" name="Shape 1821"/>
        <p:cNvGrpSpPr/>
        <p:nvPr/>
      </p:nvGrpSpPr>
      <p:grpSpPr>
        <a:xfrm>
          <a:off x="0" y="0"/>
          <a:ext cx="0" cy="0"/>
          <a:chOff x="0" y="0"/>
          <a:chExt cx="0" cy="0"/>
        </a:xfrm>
      </p:grpSpPr>
      <p:grpSp>
        <p:nvGrpSpPr>
          <p:cNvPr id="1822" name="Google Shape;1822;p27"/>
          <p:cNvGrpSpPr/>
          <p:nvPr/>
        </p:nvGrpSpPr>
        <p:grpSpPr>
          <a:xfrm>
            <a:off x="-180808" y="-962358"/>
            <a:ext cx="9629149" cy="6843611"/>
            <a:chOff x="-700375" y="-1647525"/>
            <a:chExt cx="9020280" cy="6410877"/>
          </a:xfrm>
        </p:grpSpPr>
        <p:sp>
          <p:nvSpPr>
            <p:cNvPr id="1823" name="Google Shape;1823;p27"/>
            <p:cNvSpPr/>
            <p:nvPr/>
          </p:nvSpPr>
          <p:spPr>
            <a:xfrm>
              <a:off x="5969639" y="1568890"/>
              <a:ext cx="779463" cy="2711573"/>
            </a:xfrm>
            <a:custGeom>
              <a:rect b="b" l="l" r="r" t="t"/>
              <a:pathLst>
                <a:path extrusionOk="0" h="44657" w="12837">
                  <a:moveTo>
                    <a:pt x="1" y="0"/>
                  </a:moveTo>
                  <a:lnTo>
                    <a:pt x="1" y="44656"/>
                  </a:lnTo>
                  <a:lnTo>
                    <a:pt x="12836" y="44656"/>
                  </a:lnTo>
                  <a:lnTo>
                    <a:pt x="128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27"/>
            <p:cNvSpPr/>
            <p:nvPr/>
          </p:nvSpPr>
          <p:spPr>
            <a:xfrm>
              <a:off x="7942469" y="-761329"/>
              <a:ext cx="377436" cy="4982562"/>
            </a:xfrm>
            <a:custGeom>
              <a:rect b="b" l="l" r="r" t="t"/>
              <a:pathLst>
                <a:path extrusionOk="0" h="82058" w="6216">
                  <a:moveTo>
                    <a:pt x="6215" y="1"/>
                  </a:moveTo>
                  <a:lnTo>
                    <a:pt x="1" y="31"/>
                  </a:lnTo>
                  <a:lnTo>
                    <a:pt x="1" y="82057"/>
                  </a:lnTo>
                  <a:lnTo>
                    <a:pt x="6215" y="82057"/>
                  </a:lnTo>
                  <a:lnTo>
                    <a:pt x="62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27"/>
            <p:cNvSpPr/>
            <p:nvPr/>
          </p:nvSpPr>
          <p:spPr>
            <a:xfrm>
              <a:off x="6286047" y="2043046"/>
              <a:ext cx="1744668" cy="1770899"/>
            </a:xfrm>
            <a:custGeom>
              <a:rect b="b" l="l" r="r" t="t"/>
              <a:pathLst>
                <a:path extrusionOk="0" h="29165" w="28733">
                  <a:moveTo>
                    <a:pt x="28733" y="1"/>
                  </a:moveTo>
                  <a:lnTo>
                    <a:pt x="1" y="9998"/>
                  </a:lnTo>
                  <a:lnTo>
                    <a:pt x="1" y="29164"/>
                  </a:lnTo>
                  <a:lnTo>
                    <a:pt x="28733" y="26158"/>
                  </a:lnTo>
                  <a:lnTo>
                    <a:pt x="28733" y="1"/>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7"/>
            <p:cNvSpPr/>
            <p:nvPr/>
          </p:nvSpPr>
          <p:spPr>
            <a:xfrm>
              <a:off x="6286047" y="-747606"/>
              <a:ext cx="1744668" cy="4945948"/>
            </a:xfrm>
            <a:custGeom>
              <a:rect b="b" l="l" r="r" t="t"/>
              <a:pathLst>
                <a:path extrusionOk="0" h="81455" w="28733">
                  <a:moveTo>
                    <a:pt x="4544" y="1"/>
                  </a:moveTo>
                  <a:lnTo>
                    <a:pt x="1" y="4626"/>
                  </a:lnTo>
                  <a:lnTo>
                    <a:pt x="1" y="81455"/>
                  </a:lnTo>
                  <a:lnTo>
                    <a:pt x="28733" y="81455"/>
                  </a:lnTo>
                  <a:lnTo>
                    <a:pt x="2873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7"/>
            <p:cNvSpPr/>
            <p:nvPr/>
          </p:nvSpPr>
          <p:spPr>
            <a:xfrm>
              <a:off x="6365893" y="2905137"/>
              <a:ext cx="694394" cy="1302323"/>
            </a:xfrm>
            <a:custGeom>
              <a:rect b="b" l="l" r="r" t="t"/>
              <a:pathLst>
                <a:path extrusionOk="0" h="21448" w="11436">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7"/>
            <p:cNvSpPr/>
            <p:nvPr/>
          </p:nvSpPr>
          <p:spPr>
            <a:xfrm>
              <a:off x="6435538" y="3145281"/>
              <a:ext cx="219381" cy="1062175"/>
            </a:xfrm>
            <a:custGeom>
              <a:rect b="b" l="l" r="r" t="t"/>
              <a:pathLst>
                <a:path extrusionOk="0" h="17493" w="3613">
                  <a:moveTo>
                    <a:pt x="3613" y="1"/>
                  </a:moveTo>
                  <a:lnTo>
                    <a:pt x="0" y="846"/>
                  </a:lnTo>
                  <a:lnTo>
                    <a:pt x="0" y="17492"/>
                  </a:lnTo>
                  <a:lnTo>
                    <a:pt x="3613" y="17492"/>
                  </a:lnTo>
                  <a:lnTo>
                    <a:pt x="36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27"/>
            <p:cNvSpPr/>
            <p:nvPr/>
          </p:nvSpPr>
          <p:spPr>
            <a:xfrm>
              <a:off x="6744660" y="3066042"/>
              <a:ext cx="249559" cy="1141415"/>
            </a:xfrm>
            <a:custGeom>
              <a:rect b="b" l="l" r="r" t="t"/>
              <a:pathLst>
                <a:path extrusionOk="0" h="18798" w="4110">
                  <a:moveTo>
                    <a:pt x="4109" y="1"/>
                  </a:moveTo>
                  <a:lnTo>
                    <a:pt x="1" y="960"/>
                  </a:lnTo>
                  <a:lnTo>
                    <a:pt x="1" y="18797"/>
                  </a:lnTo>
                  <a:lnTo>
                    <a:pt x="4109" y="18797"/>
                  </a:lnTo>
                  <a:lnTo>
                    <a:pt x="4109" y="1"/>
                  </a:ln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7"/>
            <p:cNvSpPr/>
            <p:nvPr/>
          </p:nvSpPr>
          <p:spPr>
            <a:xfrm>
              <a:off x="223226" y="-747606"/>
              <a:ext cx="1271963" cy="4941394"/>
            </a:xfrm>
            <a:custGeom>
              <a:rect b="b" l="l" r="r" t="t"/>
              <a:pathLst>
                <a:path extrusionOk="0" h="81380" w="20948">
                  <a:moveTo>
                    <a:pt x="39" y="1"/>
                  </a:moveTo>
                  <a:lnTo>
                    <a:pt x="1" y="81379"/>
                  </a:lnTo>
                  <a:lnTo>
                    <a:pt x="20794" y="81379"/>
                  </a:lnTo>
                  <a:lnTo>
                    <a:pt x="20948" y="11316"/>
                  </a:lnTo>
                  <a:lnTo>
                    <a:pt x="1017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7"/>
            <p:cNvSpPr/>
            <p:nvPr/>
          </p:nvSpPr>
          <p:spPr>
            <a:xfrm>
              <a:off x="-249049" y="-747606"/>
              <a:ext cx="474648" cy="4941394"/>
            </a:xfrm>
            <a:custGeom>
              <a:rect b="b" l="l" r="r" t="t"/>
              <a:pathLst>
                <a:path extrusionOk="0" h="81380" w="7817">
                  <a:moveTo>
                    <a:pt x="1" y="1"/>
                  </a:moveTo>
                  <a:lnTo>
                    <a:pt x="1" y="81379"/>
                  </a:lnTo>
                  <a:lnTo>
                    <a:pt x="7779" y="81379"/>
                  </a:lnTo>
                  <a:lnTo>
                    <a:pt x="78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7"/>
            <p:cNvSpPr/>
            <p:nvPr/>
          </p:nvSpPr>
          <p:spPr>
            <a:xfrm>
              <a:off x="6365893" y="-822412"/>
              <a:ext cx="694394" cy="3343729"/>
            </a:xfrm>
            <a:custGeom>
              <a:rect b="b" l="l" r="r" t="t"/>
              <a:pathLst>
                <a:path extrusionOk="0" h="55068" w="11436">
                  <a:moveTo>
                    <a:pt x="11436" y="0"/>
                  </a:moveTo>
                  <a:lnTo>
                    <a:pt x="0" y="10867"/>
                  </a:lnTo>
                  <a:lnTo>
                    <a:pt x="0" y="55067"/>
                  </a:lnTo>
                  <a:lnTo>
                    <a:pt x="11436" y="50712"/>
                  </a:lnTo>
                  <a:lnTo>
                    <a:pt x="114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7"/>
            <p:cNvSpPr/>
            <p:nvPr/>
          </p:nvSpPr>
          <p:spPr>
            <a:xfrm>
              <a:off x="6435538" y="-302535"/>
              <a:ext cx="219381" cy="2716370"/>
            </a:xfrm>
            <a:custGeom>
              <a:rect b="b" l="l" r="r" t="t"/>
              <a:pathLst>
                <a:path extrusionOk="0" h="44736" w="3613">
                  <a:moveTo>
                    <a:pt x="3613" y="0"/>
                  </a:moveTo>
                  <a:lnTo>
                    <a:pt x="0" y="3336"/>
                  </a:lnTo>
                  <a:lnTo>
                    <a:pt x="0" y="44735"/>
                  </a:lnTo>
                  <a:lnTo>
                    <a:pt x="3613" y="43300"/>
                  </a:lnTo>
                  <a:lnTo>
                    <a:pt x="36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27"/>
            <p:cNvSpPr/>
            <p:nvPr/>
          </p:nvSpPr>
          <p:spPr>
            <a:xfrm>
              <a:off x="6744660" y="-615846"/>
              <a:ext cx="249559" cy="2906849"/>
            </a:xfrm>
            <a:custGeom>
              <a:rect b="b" l="l" r="r" t="t"/>
              <a:pathLst>
                <a:path extrusionOk="0" h="47873" w="4110">
                  <a:moveTo>
                    <a:pt x="4109" y="1"/>
                  </a:moveTo>
                  <a:lnTo>
                    <a:pt x="1" y="3795"/>
                  </a:lnTo>
                  <a:lnTo>
                    <a:pt x="1" y="47872"/>
                  </a:lnTo>
                  <a:lnTo>
                    <a:pt x="4109" y="46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27"/>
            <p:cNvSpPr/>
            <p:nvPr/>
          </p:nvSpPr>
          <p:spPr>
            <a:xfrm>
              <a:off x="6085248" y="1980870"/>
              <a:ext cx="1984937" cy="944135"/>
            </a:xfrm>
            <a:custGeom>
              <a:rect b="b" l="l" r="r" t="t"/>
              <a:pathLst>
                <a:path extrusionOk="0" h="15549" w="3269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7"/>
            <p:cNvSpPr/>
            <p:nvPr/>
          </p:nvSpPr>
          <p:spPr>
            <a:xfrm>
              <a:off x="6085248" y="1892159"/>
              <a:ext cx="1984937" cy="959619"/>
            </a:xfrm>
            <a:custGeom>
              <a:rect b="b" l="l" r="r" t="t"/>
              <a:pathLst>
                <a:path extrusionOk="0" h="15804" w="32690">
                  <a:moveTo>
                    <a:pt x="32690" y="0"/>
                  </a:moveTo>
                  <a:lnTo>
                    <a:pt x="0" y="13161"/>
                  </a:lnTo>
                  <a:lnTo>
                    <a:pt x="0" y="15804"/>
                  </a:lnTo>
                  <a:lnTo>
                    <a:pt x="32690" y="3900"/>
                  </a:lnTo>
                  <a:lnTo>
                    <a:pt x="32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7"/>
            <p:cNvSpPr/>
            <p:nvPr/>
          </p:nvSpPr>
          <p:spPr>
            <a:xfrm>
              <a:off x="-531575" y="-1000380"/>
              <a:ext cx="282591" cy="5194171"/>
            </a:xfrm>
            <a:custGeom>
              <a:rect b="b" l="l" r="r" t="t"/>
              <a:pathLst>
                <a:path extrusionOk="0" h="85543" w="4654">
                  <a:moveTo>
                    <a:pt x="4654" y="0"/>
                  </a:moveTo>
                  <a:lnTo>
                    <a:pt x="1" y="10542"/>
                  </a:lnTo>
                  <a:lnTo>
                    <a:pt x="1" y="85542"/>
                  </a:lnTo>
                  <a:lnTo>
                    <a:pt x="4654" y="85542"/>
                  </a:lnTo>
                  <a:lnTo>
                    <a:pt x="46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7"/>
            <p:cNvSpPr/>
            <p:nvPr/>
          </p:nvSpPr>
          <p:spPr>
            <a:xfrm>
              <a:off x="1797616" y="-752160"/>
              <a:ext cx="1411376" cy="4938236"/>
            </a:xfrm>
            <a:custGeom>
              <a:rect b="b" l="l" r="r" t="t"/>
              <a:pathLst>
                <a:path extrusionOk="0" h="81328" w="23244">
                  <a:moveTo>
                    <a:pt x="0" y="0"/>
                  </a:moveTo>
                  <a:lnTo>
                    <a:pt x="0" y="81328"/>
                  </a:lnTo>
                  <a:lnTo>
                    <a:pt x="23244" y="81328"/>
                  </a:lnTo>
                  <a:lnTo>
                    <a:pt x="232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7"/>
            <p:cNvSpPr/>
            <p:nvPr/>
          </p:nvSpPr>
          <p:spPr>
            <a:xfrm>
              <a:off x="1797616" y="-672740"/>
              <a:ext cx="1411376" cy="108142"/>
            </a:xfrm>
            <a:custGeom>
              <a:rect b="b" l="l" r="r" t="t"/>
              <a:pathLst>
                <a:path extrusionOk="0" h="1781" w="23244">
                  <a:moveTo>
                    <a:pt x="0" y="0"/>
                  </a:moveTo>
                  <a:lnTo>
                    <a:pt x="0" y="1780"/>
                  </a:lnTo>
                  <a:lnTo>
                    <a:pt x="23244" y="1780"/>
                  </a:lnTo>
                  <a:lnTo>
                    <a:pt x="232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27"/>
            <p:cNvSpPr/>
            <p:nvPr/>
          </p:nvSpPr>
          <p:spPr>
            <a:xfrm>
              <a:off x="1949354"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27"/>
            <p:cNvSpPr/>
            <p:nvPr/>
          </p:nvSpPr>
          <p:spPr>
            <a:xfrm>
              <a:off x="2200489"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27"/>
            <p:cNvSpPr/>
            <p:nvPr/>
          </p:nvSpPr>
          <p:spPr>
            <a:xfrm>
              <a:off x="2451624" y="-492707"/>
              <a:ext cx="103345" cy="166798"/>
            </a:xfrm>
            <a:custGeom>
              <a:rect b="b" l="l" r="r" t="t"/>
              <a:pathLst>
                <a:path extrusionOk="0" h="2747"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27"/>
            <p:cNvSpPr/>
            <p:nvPr/>
          </p:nvSpPr>
          <p:spPr>
            <a:xfrm>
              <a:off x="2702516" y="-492707"/>
              <a:ext cx="103588" cy="166798"/>
            </a:xfrm>
            <a:custGeom>
              <a:rect b="b" l="l" r="r" t="t"/>
              <a:pathLst>
                <a:path extrusionOk="0" h="2747"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27"/>
            <p:cNvSpPr/>
            <p:nvPr/>
          </p:nvSpPr>
          <p:spPr>
            <a:xfrm>
              <a:off x="2953651" y="-492707"/>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27"/>
            <p:cNvSpPr/>
            <p:nvPr/>
          </p:nvSpPr>
          <p:spPr>
            <a:xfrm>
              <a:off x="1949354"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27"/>
            <p:cNvSpPr/>
            <p:nvPr/>
          </p:nvSpPr>
          <p:spPr>
            <a:xfrm>
              <a:off x="2200489"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27"/>
            <p:cNvSpPr/>
            <p:nvPr/>
          </p:nvSpPr>
          <p:spPr>
            <a:xfrm>
              <a:off x="2451624" y="-78238"/>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27"/>
            <p:cNvSpPr/>
            <p:nvPr/>
          </p:nvSpPr>
          <p:spPr>
            <a:xfrm>
              <a:off x="2702516" y="-78238"/>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27"/>
            <p:cNvSpPr/>
            <p:nvPr/>
          </p:nvSpPr>
          <p:spPr>
            <a:xfrm>
              <a:off x="2953651" y="-78238"/>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27"/>
            <p:cNvSpPr/>
            <p:nvPr/>
          </p:nvSpPr>
          <p:spPr>
            <a:xfrm>
              <a:off x="1949354"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27"/>
            <p:cNvSpPr/>
            <p:nvPr/>
          </p:nvSpPr>
          <p:spPr>
            <a:xfrm>
              <a:off x="2200489"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27"/>
            <p:cNvSpPr/>
            <p:nvPr/>
          </p:nvSpPr>
          <p:spPr>
            <a:xfrm>
              <a:off x="2451624" y="375212"/>
              <a:ext cx="103345" cy="166737"/>
            </a:xfrm>
            <a:custGeom>
              <a:rect b="b" l="l" r="r" t="t"/>
              <a:pathLst>
                <a:path extrusionOk="0" h="2746"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27"/>
            <p:cNvSpPr/>
            <p:nvPr/>
          </p:nvSpPr>
          <p:spPr>
            <a:xfrm>
              <a:off x="2702516" y="375212"/>
              <a:ext cx="103588" cy="166737"/>
            </a:xfrm>
            <a:custGeom>
              <a:rect b="b" l="l" r="r" t="t"/>
              <a:pathLst>
                <a:path extrusionOk="0" h="2746"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27"/>
            <p:cNvSpPr/>
            <p:nvPr/>
          </p:nvSpPr>
          <p:spPr>
            <a:xfrm>
              <a:off x="2953651" y="375212"/>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27"/>
            <p:cNvSpPr/>
            <p:nvPr/>
          </p:nvSpPr>
          <p:spPr>
            <a:xfrm>
              <a:off x="1949354"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27"/>
            <p:cNvSpPr/>
            <p:nvPr/>
          </p:nvSpPr>
          <p:spPr>
            <a:xfrm>
              <a:off x="2200489"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27"/>
            <p:cNvSpPr/>
            <p:nvPr/>
          </p:nvSpPr>
          <p:spPr>
            <a:xfrm>
              <a:off x="2451624" y="789681"/>
              <a:ext cx="103345" cy="166859"/>
            </a:xfrm>
            <a:custGeom>
              <a:rect b="b" l="l" r="r" t="t"/>
              <a:pathLst>
                <a:path extrusionOk="0" h="2748"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27"/>
            <p:cNvSpPr/>
            <p:nvPr/>
          </p:nvSpPr>
          <p:spPr>
            <a:xfrm>
              <a:off x="2702516" y="789681"/>
              <a:ext cx="103588" cy="166859"/>
            </a:xfrm>
            <a:custGeom>
              <a:rect b="b" l="l" r="r" t="t"/>
              <a:pathLst>
                <a:path extrusionOk="0" h="2748"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27"/>
            <p:cNvSpPr/>
            <p:nvPr/>
          </p:nvSpPr>
          <p:spPr>
            <a:xfrm>
              <a:off x="2953651" y="789681"/>
              <a:ext cx="103588" cy="166859"/>
            </a:xfrm>
            <a:custGeom>
              <a:rect b="b" l="l" r="r" t="t"/>
              <a:pathLst>
                <a:path extrusionOk="0" h="2748"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27"/>
            <p:cNvSpPr/>
            <p:nvPr/>
          </p:nvSpPr>
          <p:spPr>
            <a:xfrm>
              <a:off x="1949354"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27"/>
            <p:cNvSpPr/>
            <p:nvPr/>
          </p:nvSpPr>
          <p:spPr>
            <a:xfrm>
              <a:off x="2200489"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27"/>
            <p:cNvSpPr/>
            <p:nvPr/>
          </p:nvSpPr>
          <p:spPr>
            <a:xfrm>
              <a:off x="2451624" y="120421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27"/>
            <p:cNvSpPr/>
            <p:nvPr/>
          </p:nvSpPr>
          <p:spPr>
            <a:xfrm>
              <a:off x="2702516" y="120421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27"/>
            <p:cNvSpPr/>
            <p:nvPr/>
          </p:nvSpPr>
          <p:spPr>
            <a:xfrm>
              <a:off x="2953651" y="120421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27"/>
            <p:cNvSpPr/>
            <p:nvPr/>
          </p:nvSpPr>
          <p:spPr>
            <a:xfrm>
              <a:off x="1949354"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27"/>
            <p:cNvSpPr/>
            <p:nvPr/>
          </p:nvSpPr>
          <p:spPr>
            <a:xfrm>
              <a:off x="2200489"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27"/>
            <p:cNvSpPr/>
            <p:nvPr/>
          </p:nvSpPr>
          <p:spPr>
            <a:xfrm>
              <a:off x="2451624" y="1657662"/>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27"/>
            <p:cNvSpPr/>
            <p:nvPr/>
          </p:nvSpPr>
          <p:spPr>
            <a:xfrm>
              <a:off x="2702516" y="1657662"/>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27"/>
            <p:cNvSpPr/>
            <p:nvPr/>
          </p:nvSpPr>
          <p:spPr>
            <a:xfrm>
              <a:off x="2953651" y="1657662"/>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27"/>
            <p:cNvSpPr/>
            <p:nvPr/>
          </p:nvSpPr>
          <p:spPr>
            <a:xfrm>
              <a:off x="1949354"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27"/>
            <p:cNvSpPr/>
            <p:nvPr/>
          </p:nvSpPr>
          <p:spPr>
            <a:xfrm>
              <a:off x="2200489"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27"/>
            <p:cNvSpPr/>
            <p:nvPr/>
          </p:nvSpPr>
          <p:spPr>
            <a:xfrm>
              <a:off x="2451624" y="2072131"/>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27"/>
            <p:cNvSpPr/>
            <p:nvPr/>
          </p:nvSpPr>
          <p:spPr>
            <a:xfrm>
              <a:off x="2702516" y="2072131"/>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27"/>
            <p:cNvSpPr/>
            <p:nvPr/>
          </p:nvSpPr>
          <p:spPr>
            <a:xfrm>
              <a:off x="2953651" y="2072131"/>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27"/>
            <p:cNvSpPr/>
            <p:nvPr/>
          </p:nvSpPr>
          <p:spPr>
            <a:xfrm>
              <a:off x="1949354" y="2486721"/>
              <a:ext cx="103588" cy="166737"/>
            </a:xfrm>
            <a:custGeom>
              <a:rect b="b" l="l" r="r" t="t"/>
              <a:pathLst>
                <a:path extrusionOk="0" h="2746"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27"/>
            <p:cNvSpPr/>
            <p:nvPr/>
          </p:nvSpPr>
          <p:spPr>
            <a:xfrm>
              <a:off x="2200489"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27"/>
            <p:cNvSpPr/>
            <p:nvPr/>
          </p:nvSpPr>
          <p:spPr>
            <a:xfrm>
              <a:off x="2451624" y="2486721"/>
              <a:ext cx="103345" cy="166737"/>
            </a:xfrm>
            <a:custGeom>
              <a:rect b="b" l="l" r="r" t="t"/>
              <a:pathLst>
                <a:path extrusionOk="0" h="2746" w="1702">
                  <a:moveTo>
                    <a:pt x="0" y="0"/>
                  </a:moveTo>
                  <a:lnTo>
                    <a:pt x="0" y="2746"/>
                  </a:lnTo>
                  <a:lnTo>
                    <a:pt x="1702" y="2746"/>
                  </a:ln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27"/>
            <p:cNvSpPr/>
            <p:nvPr/>
          </p:nvSpPr>
          <p:spPr>
            <a:xfrm>
              <a:off x="2702516" y="2486721"/>
              <a:ext cx="103588" cy="166737"/>
            </a:xfrm>
            <a:custGeom>
              <a:rect b="b" l="l" r="r" t="t"/>
              <a:pathLst>
                <a:path extrusionOk="0" h="2746" w="1706">
                  <a:moveTo>
                    <a:pt x="1" y="0"/>
                  </a:moveTo>
                  <a:lnTo>
                    <a:pt x="1" y="2746"/>
                  </a:lnTo>
                  <a:lnTo>
                    <a:pt x="1706" y="2746"/>
                  </a:lnTo>
                  <a:lnTo>
                    <a:pt x="17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27"/>
            <p:cNvSpPr/>
            <p:nvPr/>
          </p:nvSpPr>
          <p:spPr>
            <a:xfrm>
              <a:off x="2953651" y="2486721"/>
              <a:ext cx="103588" cy="166737"/>
            </a:xfrm>
            <a:custGeom>
              <a:rect b="b" l="l" r="r" t="t"/>
              <a:pathLst>
                <a:path extrusionOk="0" h="2746"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27"/>
            <p:cNvSpPr/>
            <p:nvPr/>
          </p:nvSpPr>
          <p:spPr>
            <a:xfrm>
              <a:off x="1949354" y="2940111"/>
              <a:ext cx="103588" cy="166798"/>
            </a:xfrm>
            <a:custGeom>
              <a:rect b="b" l="l" r="r" t="t"/>
              <a:pathLst>
                <a:path extrusionOk="0" h="2747" w="1706">
                  <a:moveTo>
                    <a:pt x="0" y="0"/>
                  </a:moveTo>
                  <a:lnTo>
                    <a:pt x="0" y="2746"/>
                  </a:lnTo>
                  <a:lnTo>
                    <a:pt x="1705" y="2746"/>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27"/>
            <p:cNvSpPr/>
            <p:nvPr/>
          </p:nvSpPr>
          <p:spPr>
            <a:xfrm>
              <a:off x="2200489"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27"/>
            <p:cNvSpPr/>
            <p:nvPr/>
          </p:nvSpPr>
          <p:spPr>
            <a:xfrm>
              <a:off x="2451624" y="2940111"/>
              <a:ext cx="103345" cy="166798"/>
            </a:xfrm>
            <a:custGeom>
              <a:rect b="b" l="l" r="r" t="t"/>
              <a:pathLst>
                <a:path extrusionOk="0" h="2747" w="1702">
                  <a:moveTo>
                    <a:pt x="0" y="0"/>
                  </a:moveTo>
                  <a:lnTo>
                    <a:pt x="0" y="2746"/>
                  </a:lnTo>
                  <a:lnTo>
                    <a:pt x="1702" y="2746"/>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27"/>
            <p:cNvSpPr/>
            <p:nvPr/>
          </p:nvSpPr>
          <p:spPr>
            <a:xfrm>
              <a:off x="2702516" y="2940111"/>
              <a:ext cx="103588" cy="166798"/>
            </a:xfrm>
            <a:custGeom>
              <a:rect b="b" l="l" r="r" t="t"/>
              <a:pathLst>
                <a:path extrusionOk="0" h="2747" w="1706">
                  <a:moveTo>
                    <a:pt x="1" y="0"/>
                  </a:moveTo>
                  <a:lnTo>
                    <a:pt x="1" y="2746"/>
                  </a:lnTo>
                  <a:lnTo>
                    <a:pt x="1706" y="2746"/>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27"/>
            <p:cNvSpPr/>
            <p:nvPr/>
          </p:nvSpPr>
          <p:spPr>
            <a:xfrm>
              <a:off x="2953651" y="2940111"/>
              <a:ext cx="103588" cy="166798"/>
            </a:xfrm>
            <a:custGeom>
              <a:rect b="b" l="l" r="r" t="t"/>
              <a:pathLst>
                <a:path extrusionOk="0" h="2747" w="1706">
                  <a:moveTo>
                    <a:pt x="0" y="0"/>
                  </a:moveTo>
                  <a:lnTo>
                    <a:pt x="0" y="2746"/>
                  </a:lnTo>
                  <a:lnTo>
                    <a:pt x="1705" y="2746"/>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27"/>
            <p:cNvSpPr/>
            <p:nvPr/>
          </p:nvSpPr>
          <p:spPr>
            <a:xfrm>
              <a:off x="1949354" y="3354580"/>
              <a:ext cx="103588" cy="166798"/>
            </a:xfrm>
            <a:custGeom>
              <a:rect b="b" l="l" r="r" t="t"/>
              <a:pathLst>
                <a:path extrusionOk="0" h="2747" w="1706">
                  <a:moveTo>
                    <a:pt x="0" y="1"/>
                  </a:moveTo>
                  <a:lnTo>
                    <a:pt x="0" y="2747"/>
                  </a:lnTo>
                  <a:lnTo>
                    <a:pt x="1705" y="2747"/>
                  </a:lnTo>
                  <a:lnTo>
                    <a:pt x="170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27"/>
            <p:cNvSpPr/>
            <p:nvPr/>
          </p:nvSpPr>
          <p:spPr>
            <a:xfrm>
              <a:off x="2200489"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27"/>
            <p:cNvSpPr/>
            <p:nvPr/>
          </p:nvSpPr>
          <p:spPr>
            <a:xfrm>
              <a:off x="2451624" y="3354580"/>
              <a:ext cx="103345" cy="166798"/>
            </a:xfrm>
            <a:custGeom>
              <a:rect b="b" l="l" r="r" t="t"/>
              <a:pathLst>
                <a:path extrusionOk="0" h="2747" w="1702">
                  <a:moveTo>
                    <a:pt x="0" y="1"/>
                  </a:moveTo>
                  <a:lnTo>
                    <a:pt x="0" y="2747"/>
                  </a:lnTo>
                  <a:lnTo>
                    <a:pt x="1702" y="2747"/>
                  </a:lnTo>
                  <a:lnTo>
                    <a:pt x="1702"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27"/>
            <p:cNvSpPr/>
            <p:nvPr/>
          </p:nvSpPr>
          <p:spPr>
            <a:xfrm>
              <a:off x="2702516" y="3354580"/>
              <a:ext cx="103588" cy="166798"/>
            </a:xfrm>
            <a:custGeom>
              <a:rect b="b" l="l" r="r" t="t"/>
              <a:pathLst>
                <a:path extrusionOk="0" h="2747" w="1706">
                  <a:moveTo>
                    <a:pt x="1" y="1"/>
                  </a:moveTo>
                  <a:lnTo>
                    <a:pt x="1" y="2747"/>
                  </a:lnTo>
                  <a:lnTo>
                    <a:pt x="1706" y="2747"/>
                  </a:lnTo>
                  <a:lnTo>
                    <a:pt x="1706"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27"/>
            <p:cNvSpPr/>
            <p:nvPr/>
          </p:nvSpPr>
          <p:spPr>
            <a:xfrm>
              <a:off x="2953651" y="3354580"/>
              <a:ext cx="103588" cy="166798"/>
            </a:xfrm>
            <a:custGeom>
              <a:rect b="b" l="l" r="r" t="t"/>
              <a:pathLst>
                <a:path extrusionOk="0" h="2747" w="1706">
                  <a:moveTo>
                    <a:pt x="0" y="1"/>
                  </a:moveTo>
                  <a:lnTo>
                    <a:pt x="0" y="2747"/>
                  </a:lnTo>
                  <a:lnTo>
                    <a:pt x="1705" y="2747"/>
                  </a:lnTo>
                  <a:lnTo>
                    <a:pt x="1705" y="1"/>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27"/>
            <p:cNvSpPr/>
            <p:nvPr/>
          </p:nvSpPr>
          <p:spPr>
            <a:xfrm>
              <a:off x="1949354" y="3769170"/>
              <a:ext cx="103588" cy="166737"/>
            </a:xfrm>
            <a:custGeom>
              <a:rect b="b" l="l" r="r" t="t"/>
              <a:pathLst>
                <a:path extrusionOk="0" h="2746" w="1706">
                  <a:moveTo>
                    <a:pt x="0" y="0"/>
                  </a:moveTo>
                  <a:lnTo>
                    <a:pt x="0" y="2745"/>
                  </a:lnTo>
                  <a:lnTo>
                    <a:pt x="1705" y="2745"/>
                  </a:lnTo>
                  <a:lnTo>
                    <a:pt x="17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27"/>
            <p:cNvSpPr/>
            <p:nvPr/>
          </p:nvSpPr>
          <p:spPr>
            <a:xfrm>
              <a:off x="2200489"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27"/>
            <p:cNvSpPr/>
            <p:nvPr/>
          </p:nvSpPr>
          <p:spPr>
            <a:xfrm>
              <a:off x="2451624" y="3769170"/>
              <a:ext cx="103345" cy="166737"/>
            </a:xfrm>
            <a:custGeom>
              <a:rect b="b" l="l" r="r" t="t"/>
              <a:pathLst>
                <a:path extrusionOk="0" h="2746" w="1702">
                  <a:moveTo>
                    <a:pt x="0" y="0"/>
                  </a:moveTo>
                  <a:lnTo>
                    <a:pt x="0" y="2745"/>
                  </a:lnTo>
                  <a:lnTo>
                    <a:pt x="1702" y="2745"/>
                  </a:lnTo>
                  <a:lnTo>
                    <a:pt x="1702"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27"/>
            <p:cNvSpPr/>
            <p:nvPr/>
          </p:nvSpPr>
          <p:spPr>
            <a:xfrm>
              <a:off x="2702516" y="3769170"/>
              <a:ext cx="103588" cy="166737"/>
            </a:xfrm>
            <a:custGeom>
              <a:rect b="b" l="l" r="r" t="t"/>
              <a:pathLst>
                <a:path extrusionOk="0" h="2746" w="1706">
                  <a:moveTo>
                    <a:pt x="1" y="0"/>
                  </a:moveTo>
                  <a:lnTo>
                    <a:pt x="1" y="2745"/>
                  </a:lnTo>
                  <a:lnTo>
                    <a:pt x="1706" y="2745"/>
                  </a:lnTo>
                  <a:lnTo>
                    <a:pt x="1706"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27"/>
            <p:cNvSpPr/>
            <p:nvPr/>
          </p:nvSpPr>
          <p:spPr>
            <a:xfrm>
              <a:off x="2953651" y="3769170"/>
              <a:ext cx="103588" cy="166737"/>
            </a:xfrm>
            <a:custGeom>
              <a:rect b="b" l="l" r="r" t="t"/>
              <a:pathLst>
                <a:path extrusionOk="0" h="2746" w="1706">
                  <a:moveTo>
                    <a:pt x="0" y="0"/>
                  </a:moveTo>
                  <a:lnTo>
                    <a:pt x="0" y="2745"/>
                  </a:lnTo>
                  <a:lnTo>
                    <a:pt x="1705" y="2745"/>
                  </a:lnTo>
                  <a:lnTo>
                    <a:pt x="1705" y="0"/>
                  </a:lnTo>
                  <a:close/>
                </a:path>
              </a:pathLst>
            </a:custGeom>
            <a:solidFill>
              <a:srgbClr val="008D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27"/>
            <p:cNvSpPr/>
            <p:nvPr/>
          </p:nvSpPr>
          <p:spPr>
            <a:xfrm>
              <a:off x="2863604" y="-325790"/>
              <a:ext cx="2310578" cy="4547017"/>
            </a:xfrm>
            <a:custGeom>
              <a:rect b="b" l="l" r="r" t="t"/>
              <a:pathLst>
                <a:path extrusionOk="0" h="74885" w="38053">
                  <a:moveTo>
                    <a:pt x="1" y="0"/>
                  </a:moveTo>
                  <a:lnTo>
                    <a:pt x="1" y="74884"/>
                  </a:lnTo>
                  <a:lnTo>
                    <a:pt x="38053" y="74884"/>
                  </a:lnTo>
                  <a:lnTo>
                    <a:pt x="380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27"/>
            <p:cNvSpPr/>
            <p:nvPr/>
          </p:nvSpPr>
          <p:spPr>
            <a:xfrm>
              <a:off x="3003744" y="1269909"/>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27"/>
            <p:cNvSpPr/>
            <p:nvPr/>
          </p:nvSpPr>
          <p:spPr>
            <a:xfrm>
              <a:off x="3003744" y="552087"/>
              <a:ext cx="2091622" cy="280284"/>
            </a:xfrm>
            <a:custGeom>
              <a:rect b="b" l="l" r="r" t="t"/>
              <a:pathLst>
                <a:path extrusionOk="0" h="4616" w="34447">
                  <a:moveTo>
                    <a:pt x="1" y="1"/>
                  </a:moveTo>
                  <a:lnTo>
                    <a:pt x="1" y="4616"/>
                  </a:lnTo>
                  <a:lnTo>
                    <a:pt x="34446" y="4616"/>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27"/>
            <p:cNvSpPr/>
            <p:nvPr/>
          </p:nvSpPr>
          <p:spPr>
            <a:xfrm>
              <a:off x="3003744" y="2048632"/>
              <a:ext cx="2091622" cy="280101"/>
            </a:xfrm>
            <a:custGeom>
              <a:rect b="b" l="l" r="r" t="t"/>
              <a:pathLst>
                <a:path extrusionOk="0" h="4613" w="34447">
                  <a:moveTo>
                    <a:pt x="1" y="1"/>
                  </a:moveTo>
                  <a:lnTo>
                    <a:pt x="1" y="4613"/>
                  </a:lnTo>
                  <a:lnTo>
                    <a:pt x="34446" y="4613"/>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27"/>
            <p:cNvSpPr/>
            <p:nvPr/>
          </p:nvSpPr>
          <p:spPr>
            <a:xfrm>
              <a:off x="3003744" y="2827598"/>
              <a:ext cx="2091622" cy="280101"/>
            </a:xfrm>
            <a:custGeom>
              <a:rect b="b" l="l" r="r" t="t"/>
              <a:pathLst>
                <a:path extrusionOk="0" h="4613" w="34447">
                  <a:moveTo>
                    <a:pt x="1" y="1"/>
                  </a:moveTo>
                  <a:lnTo>
                    <a:pt x="1" y="4612"/>
                  </a:lnTo>
                  <a:lnTo>
                    <a:pt x="34446" y="4612"/>
                  </a:lnTo>
                  <a:lnTo>
                    <a:pt x="34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27"/>
            <p:cNvSpPr/>
            <p:nvPr/>
          </p:nvSpPr>
          <p:spPr>
            <a:xfrm>
              <a:off x="3003744" y="3606564"/>
              <a:ext cx="2091622" cy="280101"/>
            </a:xfrm>
            <a:custGeom>
              <a:rect b="b" l="l" r="r" t="t"/>
              <a:pathLst>
                <a:path extrusionOk="0" h="4613" w="34447">
                  <a:moveTo>
                    <a:pt x="1" y="0"/>
                  </a:moveTo>
                  <a:lnTo>
                    <a:pt x="1" y="4612"/>
                  </a:lnTo>
                  <a:lnTo>
                    <a:pt x="34446" y="4612"/>
                  </a:lnTo>
                  <a:lnTo>
                    <a:pt x="344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27"/>
            <p:cNvSpPr/>
            <p:nvPr/>
          </p:nvSpPr>
          <p:spPr>
            <a:xfrm>
              <a:off x="2939503"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27"/>
            <p:cNvSpPr/>
            <p:nvPr/>
          </p:nvSpPr>
          <p:spPr>
            <a:xfrm>
              <a:off x="3680400" y="1010274"/>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27"/>
            <p:cNvSpPr/>
            <p:nvPr/>
          </p:nvSpPr>
          <p:spPr>
            <a:xfrm>
              <a:off x="4421297" y="1010274"/>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27"/>
            <p:cNvSpPr/>
            <p:nvPr/>
          </p:nvSpPr>
          <p:spPr>
            <a:xfrm>
              <a:off x="2939503"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27"/>
            <p:cNvSpPr/>
            <p:nvPr/>
          </p:nvSpPr>
          <p:spPr>
            <a:xfrm>
              <a:off x="3680400" y="1762827"/>
              <a:ext cx="677149" cy="385086"/>
            </a:xfrm>
            <a:custGeom>
              <a:rect b="b" l="l" r="r" t="t"/>
              <a:pathLst>
                <a:path extrusionOk="0" h="6342" w="11152">
                  <a:moveTo>
                    <a:pt x="1" y="0"/>
                  </a:moveTo>
                  <a:lnTo>
                    <a:pt x="1" y="6341"/>
                  </a:lnTo>
                  <a:lnTo>
                    <a:pt x="11152" y="6341"/>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27"/>
            <p:cNvSpPr/>
            <p:nvPr/>
          </p:nvSpPr>
          <p:spPr>
            <a:xfrm>
              <a:off x="4421297" y="1762827"/>
              <a:ext cx="676967" cy="385086"/>
            </a:xfrm>
            <a:custGeom>
              <a:rect b="b" l="l" r="r" t="t"/>
              <a:pathLst>
                <a:path extrusionOk="0" h="6342" w="11149">
                  <a:moveTo>
                    <a:pt x="1" y="0"/>
                  </a:moveTo>
                  <a:lnTo>
                    <a:pt x="1" y="6341"/>
                  </a:lnTo>
                  <a:lnTo>
                    <a:pt x="11149" y="6341"/>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27"/>
            <p:cNvSpPr/>
            <p:nvPr/>
          </p:nvSpPr>
          <p:spPr>
            <a:xfrm>
              <a:off x="2939503"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27"/>
            <p:cNvSpPr/>
            <p:nvPr/>
          </p:nvSpPr>
          <p:spPr>
            <a:xfrm>
              <a:off x="3680400" y="2515623"/>
              <a:ext cx="677149" cy="385026"/>
            </a:xfrm>
            <a:custGeom>
              <a:rect b="b" l="l" r="r" t="t"/>
              <a:pathLst>
                <a:path extrusionOk="0" h="6341" w="11152">
                  <a:moveTo>
                    <a:pt x="1" y="0"/>
                  </a:moveTo>
                  <a:lnTo>
                    <a:pt x="1" y="6340"/>
                  </a:lnTo>
                  <a:lnTo>
                    <a:pt x="11152" y="6340"/>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27"/>
            <p:cNvSpPr/>
            <p:nvPr/>
          </p:nvSpPr>
          <p:spPr>
            <a:xfrm>
              <a:off x="4421297" y="2515623"/>
              <a:ext cx="676967" cy="385026"/>
            </a:xfrm>
            <a:custGeom>
              <a:rect b="b" l="l" r="r" t="t"/>
              <a:pathLst>
                <a:path extrusionOk="0" h="6341" w="11149">
                  <a:moveTo>
                    <a:pt x="1" y="0"/>
                  </a:moveTo>
                  <a:lnTo>
                    <a:pt x="1" y="6340"/>
                  </a:lnTo>
                  <a:lnTo>
                    <a:pt x="11149" y="6340"/>
                  </a:lnTo>
                  <a:lnTo>
                    <a:pt x="111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27"/>
            <p:cNvSpPr/>
            <p:nvPr/>
          </p:nvSpPr>
          <p:spPr>
            <a:xfrm>
              <a:off x="2939503"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27"/>
            <p:cNvSpPr/>
            <p:nvPr/>
          </p:nvSpPr>
          <p:spPr>
            <a:xfrm>
              <a:off x="3680400" y="3268116"/>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27"/>
            <p:cNvSpPr/>
            <p:nvPr/>
          </p:nvSpPr>
          <p:spPr>
            <a:xfrm>
              <a:off x="4421297" y="3268116"/>
              <a:ext cx="676967" cy="385086"/>
            </a:xfrm>
            <a:custGeom>
              <a:rect b="b" l="l" r="r" t="t"/>
              <a:pathLst>
                <a:path extrusionOk="0" h="6342" w="11149">
                  <a:moveTo>
                    <a:pt x="1" y="1"/>
                  </a:moveTo>
                  <a:lnTo>
                    <a:pt x="1" y="6342"/>
                  </a:lnTo>
                  <a:lnTo>
                    <a:pt x="11149" y="6342"/>
                  </a:lnTo>
                  <a:lnTo>
                    <a:pt x="11149"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27"/>
            <p:cNvSpPr/>
            <p:nvPr/>
          </p:nvSpPr>
          <p:spPr>
            <a:xfrm>
              <a:off x="2939503"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27"/>
            <p:cNvSpPr/>
            <p:nvPr/>
          </p:nvSpPr>
          <p:spPr>
            <a:xfrm>
              <a:off x="3680400" y="4020669"/>
              <a:ext cx="677149" cy="385268"/>
            </a:xfrm>
            <a:custGeom>
              <a:rect b="b" l="l" r="r" t="t"/>
              <a:pathLst>
                <a:path extrusionOk="0" h="6345" w="11152">
                  <a:moveTo>
                    <a:pt x="1" y="0"/>
                  </a:moveTo>
                  <a:lnTo>
                    <a:pt x="1" y="6345"/>
                  </a:lnTo>
                  <a:lnTo>
                    <a:pt x="11152" y="6345"/>
                  </a:lnTo>
                  <a:lnTo>
                    <a:pt x="11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27"/>
            <p:cNvSpPr/>
            <p:nvPr/>
          </p:nvSpPr>
          <p:spPr>
            <a:xfrm>
              <a:off x="4421297" y="4020669"/>
              <a:ext cx="676967" cy="385268"/>
            </a:xfrm>
            <a:custGeom>
              <a:rect b="b" l="l" r="r" t="t"/>
              <a:pathLst>
                <a:path extrusionOk="0" h="6345" w="11149">
                  <a:moveTo>
                    <a:pt x="1" y="0"/>
                  </a:moveTo>
                  <a:lnTo>
                    <a:pt x="1" y="6345"/>
                  </a:lnTo>
                  <a:lnTo>
                    <a:pt x="11149" y="6345"/>
                  </a:lnTo>
                  <a:lnTo>
                    <a:pt x="11149" y="0"/>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27"/>
            <p:cNvSpPr/>
            <p:nvPr/>
          </p:nvSpPr>
          <p:spPr>
            <a:xfrm>
              <a:off x="2939503"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27"/>
            <p:cNvSpPr/>
            <p:nvPr/>
          </p:nvSpPr>
          <p:spPr>
            <a:xfrm>
              <a:off x="3680400" y="257478"/>
              <a:ext cx="677149" cy="385086"/>
            </a:xfrm>
            <a:custGeom>
              <a:rect b="b" l="l" r="r" t="t"/>
              <a:pathLst>
                <a:path extrusionOk="0" h="6342" w="11152">
                  <a:moveTo>
                    <a:pt x="1" y="1"/>
                  </a:moveTo>
                  <a:lnTo>
                    <a:pt x="1" y="6342"/>
                  </a:lnTo>
                  <a:lnTo>
                    <a:pt x="11152" y="6342"/>
                  </a:lnTo>
                  <a:lnTo>
                    <a:pt x="1115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27"/>
            <p:cNvSpPr/>
            <p:nvPr/>
          </p:nvSpPr>
          <p:spPr>
            <a:xfrm>
              <a:off x="4421297" y="257478"/>
              <a:ext cx="676967" cy="385086"/>
            </a:xfrm>
            <a:custGeom>
              <a:rect b="b" l="l" r="r" t="t"/>
              <a:pathLst>
                <a:path extrusionOk="0" h="6342" w="11149">
                  <a:moveTo>
                    <a:pt x="1" y="1"/>
                  </a:moveTo>
                  <a:lnTo>
                    <a:pt x="1" y="6342"/>
                  </a:lnTo>
                  <a:lnTo>
                    <a:pt x="11149" y="6342"/>
                  </a:lnTo>
                  <a:lnTo>
                    <a:pt x="1114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27"/>
            <p:cNvSpPr/>
            <p:nvPr/>
          </p:nvSpPr>
          <p:spPr>
            <a:xfrm>
              <a:off x="3716164" y="1765985"/>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27"/>
            <p:cNvSpPr/>
            <p:nvPr/>
          </p:nvSpPr>
          <p:spPr>
            <a:xfrm>
              <a:off x="3716164" y="1042941"/>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27"/>
            <p:cNvSpPr/>
            <p:nvPr/>
          </p:nvSpPr>
          <p:spPr>
            <a:xfrm>
              <a:off x="4466897" y="298888"/>
              <a:ext cx="349504" cy="312890"/>
            </a:xfrm>
            <a:custGeom>
              <a:rect b="b" l="l" r="r" t="t"/>
              <a:pathLst>
                <a:path extrusionOk="0" h="5153" w="5756">
                  <a:moveTo>
                    <a:pt x="0" y="1"/>
                  </a:moveTo>
                  <a:lnTo>
                    <a:pt x="0" y="5153"/>
                  </a:lnTo>
                  <a:lnTo>
                    <a:pt x="57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27"/>
            <p:cNvSpPr/>
            <p:nvPr/>
          </p:nvSpPr>
          <p:spPr>
            <a:xfrm>
              <a:off x="4473880" y="1779889"/>
              <a:ext cx="349322" cy="312951"/>
            </a:xfrm>
            <a:custGeom>
              <a:rect b="b" l="l" r="r" t="t"/>
              <a:pathLst>
                <a:path extrusionOk="0" h="5154"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27"/>
            <p:cNvSpPr/>
            <p:nvPr/>
          </p:nvSpPr>
          <p:spPr>
            <a:xfrm>
              <a:off x="4453174" y="2537604"/>
              <a:ext cx="349261" cy="312951"/>
            </a:xfrm>
            <a:custGeom>
              <a:rect b="b" l="l" r="r" t="t"/>
              <a:pathLst>
                <a:path extrusionOk="0" h="5154" w="5752">
                  <a:moveTo>
                    <a:pt x="0" y="0"/>
                  </a:moveTo>
                  <a:lnTo>
                    <a:pt x="0" y="5153"/>
                  </a:lnTo>
                  <a:lnTo>
                    <a:pt x="5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27"/>
            <p:cNvSpPr/>
            <p:nvPr/>
          </p:nvSpPr>
          <p:spPr>
            <a:xfrm>
              <a:off x="3716164" y="2522059"/>
              <a:ext cx="349322" cy="312890"/>
            </a:xfrm>
            <a:custGeom>
              <a:rect b="b" l="l" r="r" t="t"/>
              <a:pathLst>
                <a:path extrusionOk="0" h="5153" w="5753">
                  <a:moveTo>
                    <a:pt x="1" y="0"/>
                  </a:moveTo>
                  <a:lnTo>
                    <a:pt x="1" y="5153"/>
                  </a:lnTo>
                  <a:lnTo>
                    <a:pt x="57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27"/>
            <p:cNvSpPr/>
            <p:nvPr/>
          </p:nvSpPr>
          <p:spPr>
            <a:xfrm>
              <a:off x="2923959" y="654399"/>
              <a:ext cx="567125" cy="1711150"/>
            </a:xfrm>
            <a:custGeom>
              <a:rect b="b" l="l" r="r" t="t"/>
              <a:pathLst>
                <a:path extrusionOk="0" h="28181" w="9340">
                  <a:moveTo>
                    <a:pt x="0" y="0"/>
                  </a:moveTo>
                  <a:lnTo>
                    <a:pt x="0" y="28181"/>
                  </a:lnTo>
                  <a:lnTo>
                    <a:pt x="9340" y="28181"/>
                  </a:lnTo>
                  <a:lnTo>
                    <a:pt x="9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27"/>
            <p:cNvSpPr/>
            <p:nvPr/>
          </p:nvSpPr>
          <p:spPr>
            <a:xfrm>
              <a:off x="2951769" y="550023"/>
              <a:ext cx="567186" cy="1711211"/>
            </a:xfrm>
            <a:custGeom>
              <a:rect b="b" l="l" r="r" t="t"/>
              <a:pathLst>
                <a:path extrusionOk="0" h="28182" w="9341">
                  <a:moveTo>
                    <a:pt x="1" y="0"/>
                  </a:moveTo>
                  <a:lnTo>
                    <a:pt x="1" y="28181"/>
                  </a:lnTo>
                  <a:lnTo>
                    <a:pt x="9341" y="28181"/>
                  </a:lnTo>
                  <a:lnTo>
                    <a:pt x="9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27"/>
            <p:cNvSpPr/>
            <p:nvPr/>
          </p:nvSpPr>
          <p:spPr>
            <a:xfrm>
              <a:off x="3010788" y="608617"/>
              <a:ext cx="438520" cy="234986"/>
            </a:xfrm>
            <a:custGeom>
              <a:rect b="b" l="l" r="r" t="t"/>
              <a:pathLst>
                <a:path extrusionOk="0" h="3870" w="7222">
                  <a:moveTo>
                    <a:pt x="1" y="1"/>
                  </a:moveTo>
                  <a:lnTo>
                    <a:pt x="1" y="3870"/>
                  </a:lnTo>
                  <a:lnTo>
                    <a:pt x="7222" y="3870"/>
                  </a:lnTo>
                  <a:lnTo>
                    <a:pt x="72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27"/>
            <p:cNvSpPr/>
            <p:nvPr/>
          </p:nvSpPr>
          <p:spPr>
            <a:xfrm>
              <a:off x="3010788" y="937532"/>
              <a:ext cx="438520" cy="234986"/>
            </a:xfrm>
            <a:custGeom>
              <a:rect b="b" l="l" r="r" t="t"/>
              <a:pathLst>
                <a:path extrusionOk="0" h="3870" w="7222">
                  <a:moveTo>
                    <a:pt x="1" y="1"/>
                  </a:moveTo>
                  <a:lnTo>
                    <a:pt x="1" y="3869"/>
                  </a:lnTo>
                  <a:lnTo>
                    <a:pt x="7222" y="3869"/>
                  </a:lnTo>
                  <a:lnTo>
                    <a:pt x="72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27"/>
            <p:cNvSpPr/>
            <p:nvPr/>
          </p:nvSpPr>
          <p:spPr>
            <a:xfrm>
              <a:off x="3638868" y="-234165"/>
              <a:ext cx="341186" cy="1371118"/>
            </a:xfrm>
            <a:custGeom>
              <a:rect b="b" l="l" r="r" t="t"/>
              <a:pathLst>
                <a:path extrusionOk="0" h="22581" w="5619">
                  <a:moveTo>
                    <a:pt x="0" y="1"/>
                  </a:moveTo>
                  <a:lnTo>
                    <a:pt x="0" y="22580"/>
                  </a:lnTo>
                  <a:lnTo>
                    <a:pt x="5618" y="22580"/>
                  </a:lnTo>
                  <a:lnTo>
                    <a:pt x="5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27"/>
            <p:cNvSpPr/>
            <p:nvPr/>
          </p:nvSpPr>
          <p:spPr>
            <a:xfrm>
              <a:off x="3576266" y="-234165"/>
              <a:ext cx="341186" cy="1371118"/>
            </a:xfrm>
            <a:custGeom>
              <a:rect b="b" l="l" r="r" t="t"/>
              <a:pathLst>
                <a:path extrusionOk="0" h="22581" w="5619">
                  <a:moveTo>
                    <a:pt x="1" y="1"/>
                  </a:moveTo>
                  <a:lnTo>
                    <a:pt x="1" y="22580"/>
                  </a:lnTo>
                  <a:lnTo>
                    <a:pt x="5619" y="22580"/>
                  </a:ln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27"/>
            <p:cNvSpPr/>
            <p:nvPr/>
          </p:nvSpPr>
          <p:spPr>
            <a:xfrm>
              <a:off x="3653805" y="-52433"/>
              <a:ext cx="186957" cy="199647"/>
            </a:xfrm>
            <a:custGeom>
              <a:rect b="b" l="l" r="r" t="t"/>
              <a:pathLst>
                <a:path extrusionOk="0" h="3288" w="3079">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27"/>
            <p:cNvSpPr/>
            <p:nvPr/>
          </p:nvSpPr>
          <p:spPr>
            <a:xfrm>
              <a:off x="3657570" y="226572"/>
              <a:ext cx="180278" cy="195458"/>
            </a:xfrm>
            <a:custGeom>
              <a:rect b="b" l="l" r="r" t="t"/>
              <a:pathLst>
                <a:path extrusionOk="0" h="3219" w="2969">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27"/>
            <p:cNvSpPr/>
            <p:nvPr/>
          </p:nvSpPr>
          <p:spPr>
            <a:xfrm>
              <a:off x="3649858" y="492825"/>
              <a:ext cx="198979" cy="201955"/>
            </a:xfrm>
            <a:custGeom>
              <a:rect b="b" l="l" r="r" t="t"/>
              <a:pathLst>
                <a:path extrusionOk="0" h="3326" w="3277">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27"/>
            <p:cNvSpPr/>
            <p:nvPr/>
          </p:nvSpPr>
          <p:spPr>
            <a:xfrm>
              <a:off x="3654230" y="765636"/>
              <a:ext cx="193211" cy="202501"/>
            </a:xfrm>
            <a:custGeom>
              <a:rect b="b" l="l" r="r" t="t"/>
              <a:pathLst>
                <a:path extrusionOk="0" h="3335" w="3182">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27"/>
            <p:cNvSpPr/>
            <p:nvPr/>
          </p:nvSpPr>
          <p:spPr>
            <a:xfrm>
              <a:off x="2163450" y="2828448"/>
              <a:ext cx="932720" cy="1934904"/>
            </a:xfrm>
            <a:custGeom>
              <a:rect b="b" l="l" r="r" t="t"/>
              <a:pathLst>
                <a:path extrusionOk="0" h="31866" w="15361">
                  <a:moveTo>
                    <a:pt x="1" y="1"/>
                  </a:moveTo>
                  <a:lnTo>
                    <a:pt x="1" y="31865"/>
                  </a:lnTo>
                  <a:lnTo>
                    <a:pt x="15360" y="31865"/>
                  </a:lnTo>
                  <a:lnTo>
                    <a:pt x="153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27"/>
            <p:cNvSpPr/>
            <p:nvPr/>
          </p:nvSpPr>
          <p:spPr>
            <a:xfrm>
              <a:off x="2107771" y="2717029"/>
              <a:ext cx="932659" cy="1934843"/>
            </a:xfrm>
            <a:custGeom>
              <a:rect b="b" l="l" r="r" t="t"/>
              <a:pathLst>
                <a:path extrusionOk="0" h="31865" w="15360">
                  <a:moveTo>
                    <a:pt x="0" y="0"/>
                  </a:moveTo>
                  <a:lnTo>
                    <a:pt x="0" y="31865"/>
                  </a:lnTo>
                  <a:lnTo>
                    <a:pt x="15359" y="31865"/>
                  </a:lnTo>
                  <a:lnTo>
                    <a:pt x="153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27"/>
            <p:cNvSpPr/>
            <p:nvPr/>
          </p:nvSpPr>
          <p:spPr>
            <a:xfrm>
              <a:off x="2151610" y="2779387"/>
              <a:ext cx="844919" cy="1810367"/>
            </a:xfrm>
            <a:custGeom>
              <a:rect b="b" l="l" r="r" t="t"/>
              <a:pathLst>
                <a:path extrusionOk="0" h="29815" w="13915">
                  <a:moveTo>
                    <a:pt x="0" y="0"/>
                  </a:moveTo>
                  <a:lnTo>
                    <a:pt x="0" y="29815"/>
                  </a:lnTo>
                  <a:lnTo>
                    <a:pt x="1264" y="29815"/>
                  </a:lnTo>
                  <a:lnTo>
                    <a:pt x="1264" y="1285"/>
                  </a:lnTo>
                  <a:lnTo>
                    <a:pt x="13915" y="1285"/>
                  </a:lnTo>
                  <a:lnTo>
                    <a:pt x="139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27"/>
            <p:cNvSpPr/>
            <p:nvPr/>
          </p:nvSpPr>
          <p:spPr>
            <a:xfrm>
              <a:off x="2139102" y="2769429"/>
              <a:ext cx="863013" cy="1844249"/>
            </a:xfrm>
            <a:custGeom>
              <a:rect b="b" l="l" r="r" t="t"/>
              <a:pathLst>
                <a:path extrusionOk="0" h="30373" w="14213">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27"/>
            <p:cNvSpPr/>
            <p:nvPr/>
          </p:nvSpPr>
          <p:spPr>
            <a:xfrm>
              <a:off x="2419564" y="2934039"/>
              <a:ext cx="281376" cy="300078"/>
            </a:xfrm>
            <a:custGeom>
              <a:rect b="b" l="l" r="r" t="t"/>
              <a:pathLst>
                <a:path extrusionOk="0" h="4942" w="4634">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27"/>
            <p:cNvSpPr/>
            <p:nvPr/>
          </p:nvSpPr>
          <p:spPr>
            <a:xfrm>
              <a:off x="2425393" y="3353973"/>
              <a:ext cx="271176" cy="293824"/>
            </a:xfrm>
            <a:custGeom>
              <a:rect b="b" l="l" r="r" t="t"/>
              <a:pathLst>
                <a:path extrusionOk="0" h="4839" w="4466">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27"/>
            <p:cNvSpPr/>
            <p:nvPr/>
          </p:nvSpPr>
          <p:spPr>
            <a:xfrm>
              <a:off x="2413796" y="3754598"/>
              <a:ext cx="299167" cy="303782"/>
            </a:xfrm>
            <a:custGeom>
              <a:rect b="b" l="l" r="r" t="t"/>
              <a:pathLst>
                <a:path extrusionOk="0" h="5003" w="4927">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27"/>
            <p:cNvSpPr/>
            <p:nvPr/>
          </p:nvSpPr>
          <p:spPr>
            <a:xfrm>
              <a:off x="2420232" y="4164756"/>
              <a:ext cx="290667" cy="304814"/>
            </a:xfrm>
            <a:custGeom>
              <a:rect b="b" l="l" r="r" t="t"/>
              <a:pathLst>
                <a:path extrusionOk="0" h="5020" w="4787">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27"/>
            <p:cNvSpPr/>
            <p:nvPr/>
          </p:nvSpPr>
          <p:spPr>
            <a:xfrm>
              <a:off x="260083" y="253349"/>
              <a:ext cx="883172" cy="3128780"/>
            </a:xfrm>
            <a:custGeom>
              <a:rect b="b" l="l" r="r" t="t"/>
              <a:pathLst>
                <a:path extrusionOk="0" h="51528" w="14545">
                  <a:moveTo>
                    <a:pt x="0" y="1"/>
                  </a:moveTo>
                  <a:lnTo>
                    <a:pt x="0" y="51528"/>
                  </a:lnTo>
                  <a:lnTo>
                    <a:pt x="14544" y="51528"/>
                  </a:lnTo>
                  <a:lnTo>
                    <a:pt x="14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27"/>
            <p:cNvSpPr/>
            <p:nvPr/>
          </p:nvSpPr>
          <p:spPr>
            <a:xfrm>
              <a:off x="257343" y="253349"/>
              <a:ext cx="274879" cy="3128780"/>
            </a:xfrm>
            <a:custGeom>
              <a:rect b="b" l="l" r="r" t="t"/>
              <a:pathLst>
                <a:path extrusionOk="0" h="51528" w="4527">
                  <a:moveTo>
                    <a:pt x="0" y="1"/>
                  </a:moveTo>
                  <a:lnTo>
                    <a:pt x="0" y="51528"/>
                  </a:lnTo>
                  <a:lnTo>
                    <a:pt x="4526" y="51528"/>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27"/>
            <p:cNvSpPr/>
            <p:nvPr/>
          </p:nvSpPr>
          <p:spPr>
            <a:xfrm>
              <a:off x="260083" y="3367088"/>
              <a:ext cx="883172" cy="853480"/>
            </a:xfrm>
            <a:custGeom>
              <a:rect b="b" l="l" r="r" t="t"/>
              <a:pathLst>
                <a:path extrusionOk="0" h="14056" w="14545">
                  <a:moveTo>
                    <a:pt x="0" y="0"/>
                  </a:moveTo>
                  <a:lnTo>
                    <a:pt x="0" y="14055"/>
                  </a:lnTo>
                  <a:lnTo>
                    <a:pt x="14544" y="14055"/>
                  </a:lnTo>
                  <a:lnTo>
                    <a:pt x="145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27"/>
            <p:cNvSpPr/>
            <p:nvPr/>
          </p:nvSpPr>
          <p:spPr>
            <a:xfrm>
              <a:off x="403684" y="3505953"/>
              <a:ext cx="595906" cy="575686"/>
            </a:xfrm>
            <a:custGeom>
              <a:rect b="b" l="l" r="r" t="t"/>
              <a:pathLst>
                <a:path extrusionOk="0" h="9481" w="9814">
                  <a:moveTo>
                    <a:pt x="1" y="1"/>
                  </a:moveTo>
                  <a:lnTo>
                    <a:pt x="1" y="9481"/>
                  </a:lnTo>
                  <a:lnTo>
                    <a:pt x="98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27"/>
            <p:cNvSpPr/>
            <p:nvPr/>
          </p:nvSpPr>
          <p:spPr>
            <a:xfrm>
              <a:off x="315823" y="305567"/>
              <a:ext cx="765436" cy="695669"/>
            </a:xfrm>
            <a:custGeom>
              <a:rect b="b" l="l" r="r" t="t"/>
              <a:pathLst>
                <a:path extrusionOk="0" h="11457" w="12606">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27"/>
            <p:cNvSpPr/>
            <p:nvPr/>
          </p:nvSpPr>
          <p:spPr>
            <a:xfrm>
              <a:off x="315823" y="1032072"/>
              <a:ext cx="765436" cy="695669"/>
            </a:xfrm>
            <a:custGeom>
              <a:rect b="b" l="l" r="r" t="t"/>
              <a:pathLst>
                <a:path extrusionOk="0" h="11457" w="12606">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27"/>
            <p:cNvSpPr/>
            <p:nvPr/>
          </p:nvSpPr>
          <p:spPr>
            <a:xfrm>
              <a:off x="315823" y="1758698"/>
              <a:ext cx="765436" cy="695669"/>
            </a:xfrm>
            <a:custGeom>
              <a:rect b="b" l="l" r="r" t="t"/>
              <a:pathLst>
                <a:path extrusionOk="0" h="11457" w="12606">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27"/>
            <p:cNvSpPr/>
            <p:nvPr/>
          </p:nvSpPr>
          <p:spPr>
            <a:xfrm>
              <a:off x="315823" y="2675679"/>
              <a:ext cx="765436" cy="573804"/>
            </a:xfrm>
            <a:custGeom>
              <a:rect b="b" l="l" r="r" t="t"/>
              <a:pathLst>
                <a:path extrusionOk="0" h="9450" w="12606">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27"/>
            <p:cNvSpPr/>
            <p:nvPr/>
          </p:nvSpPr>
          <p:spPr>
            <a:xfrm>
              <a:off x="425968" y="363311"/>
              <a:ext cx="524135" cy="516059"/>
            </a:xfrm>
            <a:custGeom>
              <a:rect b="b" l="l" r="r" t="t"/>
              <a:pathLst>
                <a:path extrusionOk="0" h="8499" w="8632">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27"/>
            <p:cNvSpPr/>
            <p:nvPr/>
          </p:nvSpPr>
          <p:spPr>
            <a:xfrm>
              <a:off x="446794" y="1129162"/>
              <a:ext cx="439491" cy="486974"/>
            </a:xfrm>
            <a:custGeom>
              <a:rect b="b" l="l" r="r" t="t"/>
              <a:pathLst>
                <a:path extrusionOk="0" h="8020" w="7238">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27"/>
            <p:cNvSpPr/>
            <p:nvPr/>
          </p:nvSpPr>
          <p:spPr>
            <a:xfrm>
              <a:off x="429915" y="1864714"/>
              <a:ext cx="509137" cy="518549"/>
            </a:xfrm>
            <a:custGeom>
              <a:rect b="b" l="l" r="r" t="t"/>
              <a:pathLst>
                <a:path extrusionOk="0" h="8540" w="8385">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27"/>
            <p:cNvSpPr/>
            <p:nvPr/>
          </p:nvSpPr>
          <p:spPr>
            <a:xfrm>
              <a:off x="1217140" y="-621007"/>
              <a:ext cx="410649" cy="3779274"/>
            </a:xfrm>
            <a:custGeom>
              <a:rect b="b" l="l" r="r" t="t"/>
              <a:pathLst>
                <a:path extrusionOk="0" h="62241" w="6763">
                  <a:moveTo>
                    <a:pt x="1" y="0"/>
                  </a:moveTo>
                  <a:lnTo>
                    <a:pt x="1" y="62241"/>
                  </a:lnTo>
                  <a:lnTo>
                    <a:pt x="6763" y="62241"/>
                  </a:lnTo>
                  <a:lnTo>
                    <a:pt x="67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27"/>
            <p:cNvSpPr/>
            <p:nvPr/>
          </p:nvSpPr>
          <p:spPr>
            <a:xfrm>
              <a:off x="1286603" y="-621007"/>
              <a:ext cx="410649" cy="3779274"/>
            </a:xfrm>
            <a:custGeom>
              <a:rect b="b" l="l" r="r" t="t"/>
              <a:pathLst>
                <a:path extrusionOk="0" h="62241" w="6763">
                  <a:moveTo>
                    <a:pt x="1" y="0"/>
                  </a:moveTo>
                  <a:lnTo>
                    <a:pt x="1" y="62241"/>
                  </a:lnTo>
                  <a:lnTo>
                    <a:pt x="6762" y="62241"/>
                  </a:lnTo>
                  <a:lnTo>
                    <a:pt x="67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27"/>
            <p:cNvSpPr/>
            <p:nvPr/>
          </p:nvSpPr>
          <p:spPr>
            <a:xfrm>
              <a:off x="1318016" y="-554884"/>
              <a:ext cx="340943" cy="320177"/>
            </a:xfrm>
            <a:custGeom>
              <a:rect b="b" l="l" r="r" t="t"/>
              <a:pathLst>
                <a:path extrusionOk="0" h="5273"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27"/>
            <p:cNvSpPr/>
            <p:nvPr/>
          </p:nvSpPr>
          <p:spPr>
            <a:xfrm>
              <a:off x="1318016" y="215946"/>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27"/>
            <p:cNvSpPr/>
            <p:nvPr/>
          </p:nvSpPr>
          <p:spPr>
            <a:xfrm>
              <a:off x="1318016" y="866855"/>
              <a:ext cx="340943" cy="320237"/>
            </a:xfrm>
            <a:custGeom>
              <a:rect b="b" l="l" r="r" t="t"/>
              <a:pathLst>
                <a:path extrusionOk="0" h="5274" w="5615">
                  <a:moveTo>
                    <a:pt x="0" y="0"/>
                  </a:moveTo>
                  <a:lnTo>
                    <a:pt x="0" y="5273"/>
                  </a:lnTo>
                  <a:lnTo>
                    <a:pt x="5615" y="5273"/>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27"/>
            <p:cNvSpPr/>
            <p:nvPr/>
          </p:nvSpPr>
          <p:spPr>
            <a:xfrm>
              <a:off x="1318016" y="1559479"/>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27"/>
            <p:cNvSpPr/>
            <p:nvPr/>
          </p:nvSpPr>
          <p:spPr>
            <a:xfrm>
              <a:off x="1318016" y="2757953"/>
              <a:ext cx="340943" cy="320237"/>
            </a:xfrm>
            <a:custGeom>
              <a:rect b="b" l="l" r="r" t="t"/>
              <a:pathLst>
                <a:path extrusionOk="0" h="5274" w="5615">
                  <a:moveTo>
                    <a:pt x="0" y="1"/>
                  </a:moveTo>
                  <a:lnTo>
                    <a:pt x="0" y="5274"/>
                  </a:lnTo>
                  <a:lnTo>
                    <a:pt x="5615" y="5274"/>
                  </a:lnTo>
                  <a:lnTo>
                    <a:pt x="56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27"/>
            <p:cNvSpPr/>
            <p:nvPr/>
          </p:nvSpPr>
          <p:spPr>
            <a:xfrm>
              <a:off x="1318016" y="1998175"/>
              <a:ext cx="340943" cy="695669"/>
            </a:xfrm>
            <a:custGeom>
              <a:rect b="b" l="l" r="r" t="t"/>
              <a:pathLst>
                <a:path extrusionOk="0" h="11457" w="5615">
                  <a:moveTo>
                    <a:pt x="0" y="0"/>
                  </a:moveTo>
                  <a:lnTo>
                    <a:pt x="0" y="11456"/>
                  </a:lnTo>
                  <a:lnTo>
                    <a:pt x="5615" y="11456"/>
                  </a:lnTo>
                  <a:lnTo>
                    <a:pt x="5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27"/>
            <p:cNvSpPr/>
            <p:nvPr/>
          </p:nvSpPr>
          <p:spPr>
            <a:xfrm>
              <a:off x="1394947" y="-497060"/>
              <a:ext cx="210820" cy="224968"/>
            </a:xfrm>
            <a:custGeom>
              <a:rect b="b" l="l" r="r" t="t"/>
              <a:pathLst>
                <a:path extrusionOk="0" h="3705" w="3472">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27"/>
            <p:cNvSpPr/>
            <p:nvPr/>
          </p:nvSpPr>
          <p:spPr>
            <a:xfrm>
              <a:off x="1394461" y="286604"/>
              <a:ext cx="173295" cy="193211"/>
            </a:xfrm>
            <a:custGeom>
              <a:rect b="b" l="l" r="r" t="t"/>
              <a:pathLst>
                <a:path extrusionOk="0" h="3182" w="2854">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27"/>
            <p:cNvSpPr/>
            <p:nvPr/>
          </p:nvSpPr>
          <p:spPr>
            <a:xfrm>
              <a:off x="1370760" y="911545"/>
              <a:ext cx="240390" cy="236626"/>
            </a:xfrm>
            <a:custGeom>
              <a:rect b="b" l="l" r="r" t="t"/>
              <a:pathLst>
                <a:path extrusionOk="0" h="3897" w="3959">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27"/>
            <p:cNvSpPr/>
            <p:nvPr/>
          </p:nvSpPr>
          <p:spPr>
            <a:xfrm>
              <a:off x="1394279" y="1621048"/>
              <a:ext cx="201530" cy="223328"/>
            </a:xfrm>
            <a:custGeom>
              <a:rect b="b" l="l" r="r" t="t"/>
              <a:pathLst>
                <a:path extrusionOk="0" h="3678" w="3319">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27"/>
            <p:cNvSpPr/>
            <p:nvPr/>
          </p:nvSpPr>
          <p:spPr>
            <a:xfrm>
              <a:off x="1967023" y="-96090"/>
              <a:ext cx="849291" cy="2672712"/>
            </a:xfrm>
            <a:custGeom>
              <a:rect b="b" l="l" r="r" t="t"/>
              <a:pathLst>
                <a:path extrusionOk="0" h="44017" w="13987">
                  <a:moveTo>
                    <a:pt x="0" y="0"/>
                  </a:moveTo>
                  <a:lnTo>
                    <a:pt x="0" y="44016"/>
                  </a:lnTo>
                  <a:lnTo>
                    <a:pt x="13986" y="44016"/>
                  </a:lnTo>
                  <a:lnTo>
                    <a:pt x="139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27"/>
            <p:cNvSpPr/>
            <p:nvPr/>
          </p:nvSpPr>
          <p:spPr>
            <a:xfrm>
              <a:off x="1897621" y="-96090"/>
              <a:ext cx="849048" cy="2672712"/>
            </a:xfrm>
            <a:custGeom>
              <a:rect b="b" l="l" r="r" t="t"/>
              <a:pathLst>
                <a:path extrusionOk="0" h="44017" w="13983">
                  <a:moveTo>
                    <a:pt x="0" y="0"/>
                  </a:moveTo>
                  <a:lnTo>
                    <a:pt x="0" y="44016"/>
                  </a:lnTo>
                  <a:lnTo>
                    <a:pt x="13982" y="44016"/>
                  </a:lnTo>
                  <a:lnTo>
                    <a:pt x="139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27"/>
            <p:cNvSpPr/>
            <p:nvPr/>
          </p:nvSpPr>
          <p:spPr>
            <a:xfrm>
              <a:off x="1980989" y="-19584"/>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27"/>
            <p:cNvSpPr/>
            <p:nvPr/>
          </p:nvSpPr>
          <p:spPr>
            <a:xfrm>
              <a:off x="1980989" y="627379"/>
              <a:ext cx="654258" cy="547816"/>
            </a:xfrm>
            <a:custGeom>
              <a:rect b="b" l="l" r="r" t="t"/>
              <a:pathLst>
                <a:path extrusionOk="0" h="9022" w="10775">
                  <a:moveTo>
                    <a:pt x="0" y="0"/>
                  </a:moveTo>
                  <a:lnTo>
                    <a:pt x="0" y="9022"/>
                  </a:lnTo>
                  <a:lnTo>
                    <a:pt x="10774" y="9022"/>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27"/>
            <p:cNvSpPr/>
            <p:nvPr/>
          </p:nvSpPr>
          <p:spPr>
            <a:xfrm>
              <a:off x="1980989" y="1274342"/>
              <a:ext cx="654258" cy="547816"/>
            </a:xfrm>
            <a:custGeom>
              <a:rect b="b" l="l" r="r" t="t"/>
              <a:pathLst>
                <a:path extrusionOk="0" h="9022" w="10775">
                  <a:moveTo>
                    <a:pt x="0" y="0"/>
                  </a:moveTo>
                  <a:lnTo>
                    <a:pt x="0" y="9021"/>
                  </a:lnTo>
                  <a:lnTo>
                    <a:pt x="10774" y="9021"/>
                  </a:lnTo>
                  <a:lnTo>
                    <a:pt x="107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27"/>
            <p:cNvSpPr/>
            <p:nvPr/>
          </p:nvSpPr>
          <p:spPr>
            <a:xfrm>
              <a:off x="1980989" y="1907278"/>
              <a:ext cx="654258" cy="547877"/>
            </a:xfrm>
            <a:custGeom>
              <a:rect b="b" l="l" r="r" t="t"/>
              <a:pathLst>
                <a:path extrusionOk="0" h="9023" w="10775">
                  <a:moveTo>
                    <a:pt x="0" y="1"/>
                  </a:moveTo>
                  <a:lnTo>
                    <a:pt x="0" y="9022"/>
                  </a:lnTo>
                  <a:lnTo>
                    <a:pt x="10774" y="9022"/>
                  </a:lnTo>
                  <a:lnTo>
                    <a:pt x="107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27"/>
            <p:cNvSpPr/>
            <p:nvPr/>
          </p:nvSpPr>
          <p:spPr>
            <a:xfrm>
              <a:off x="2116271" y="66880"/>
              <a:ext cx="384661" cy="416721"/>
            </a:xfrm>
            <a:custGeom>
              <a:rect b="b" l="l" r="r" t="t"/>
              <a:pathLst>
                <a:path extrusionOk="0" h="6863" w="6335">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27"/>
            <p:cNvSpPr/>
            <p:nvPr/>
          </p:nvSpPr>
          <p:spPr>
            <a:xfrm>
              <a:off x="2079536" y="855622"/>
              <a:ext cx="406217" cy="83247"/>
            </a:xfrm>
            <a:custGeom>
              <a:rect b="b" l="l" r="r" t="t"/>
              <a:pathLst>
                <a:path extrusionOk="0" h="1371" w="669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27"/>
            <p:cNvSpPr/>
            <p:nvPr/>
          </p:nvSpPr>
          <p:spPr>
            <a:xfrm>
              <a:off x="2124833" y="1313566"/>
              <a:ext cx="391887" cy="433298"/>
            </a:xfrm>
            <a:custGeom>
              <a:rect b="b" l="l" r="r" t="t"/>
              <a:pathLst>
                <a:path extrusionOk="0" h="7136" w="6454">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27"/>
            <p:cNvSpPr/>
            <p:nvPr/>
          </p:nvSpPr>
          <p:spPr>
            <a:xfrm>
              <a:off x="2115239" y="1971337"/>
              <a:ext cx="408099" cy="399173"/>
            </a:xfrm>
            <a:custGeom>
              <a:rect b="b" l="l" r="r" t="t"/>
              <a:pathLst>
                <a:path extrusionOk="0" h="6574" w="6721">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27"/>
            <p:cNvSpPr/>
            <p:nvPr/>
          </p:nvSpPr>
          <p:spPr>
            <a:xfrm>
              <a:off x="4738555" y="-115459"/>
              <a:ext cx="208816" cy="208816"/>
            </a:xfrm>
            <a:custGeom>
              <a:rect b="b" l="l" r="r" t="t"/>
              <a:pathLst>
                <a:path extrusionOk="0" h="3439" w="3439">
                  <a:moveTo>
                    <a:pt x="0" y="1"/>
                  </a:moveTo>
                  <a:lnTo>
                    <a:pt x="0" y="3439"/>
                  </a:lnTo>
                  <a:lnTo>
                    <a:pt x="3438" y="3439"/>
                  </a:lnTo>
                  <a:lnTo>
                    <a:pt x="3438"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27"/>
            <p:cNvSpPr/>
            <p:nvPr/>
          </p:nvSpPr>
          <p:spPr>
            <a:xfrm>
              <a:off x="5198018" y="1568890"/>
              <a:ext cx="779402" cy="2711573"/>
            </a:xfrm>
            <a:custGeom>
              <a:rect b="b" l="l" r="r" t="t"/>
              <a:pathLst>
                <a:path extrusionOk="0" h="44657" w="12836">
                  <a:moveTo>
                    <a:pt x="0" y="0"/>
                  </a:moveTo>
                  <a:lnTo>
                    <a:pt x="0" y="44656"/>
                  </a:lnTo>
                  <a:lnTo>
                    <a:pt x="12836" y="44656"/>
                  </a:lnTo>
                  <a:lnTo>
                    <a:pt x="12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27"/>
            <p:cNvSpPr/>
            <p:nvPr/>
          </p:nvSpPr>
          <p:spPr>
            <a:xfrm>
              <a:off x="5297780" y="1790272"/>
              <a:ext cx="264314" cy="403363"/>
            </a:xfrm>
            <a:custGeom>
              <a:rect b="b" l="l" r="r" t="t"/>
              <a:pathLst>
                <a:path extrusionOk="0" h="6643" w="4353">
                  <a:moveTo>
                    <a:pt x="1" y="0"/>
                  </a:moveTo>
                  <a:lnTo>
                    <a:pt x="1" y="6643"/>
                  </a:lnTo>
                  <a:lnTo>
                    <a:pt x="4352" y="6643"/>
                  </a:lnTo>
                  <a:lnTo>
                    <a:pt x="43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27"/>
            <p:cNvSpPr/>
            <p:nvPr/>
          </p:nvSpPr>
          <p:spPr>
            <a:xfrm>
              <a:off x="5659302" y="1790272"/>
              <a:ext cx="264253" cy="403363"/>
            </a:xfrm>
            <a:custGeom>
              <a:rect b="b" l="l" r="r" t="t"/>
              <a:pathLst>
                <a:path extrusionOk="0" h="6643" w="4352">
                  <a:moveTo>
                    <a:pt x="1" y="0"/>
                  </a:moveTo>
                  <a:lnTo>
                    <a:pt x="1" y="6643"/>
                  </a:lnTo>
                  <a:lnTo>
                    <a:pt x="4351" y="6643"/>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27"/>
            <p:cNvSpPr/>
            <p:nvPr/>
          </p:nvSpPr>
          <p:spPr>
            <a:xfrm>
              <a:off x="5297780" y="2485446"/>
              <a:ext cx="264314" cy="403363"/>
            </a:xfrm>
            <a:custGeom>
              <a:rect b="b" l="l" r="r" t="t"/>
              <a:pathLst>
                <a:path extrusionOk="0" h="6643" w="4353">
                  <a:moveTo>
                    <a:pt x="1" y="1"/>
                  </a:moveTo>
                  <a:lnTo>
                    <a:pt x="1" y="6643"/>
                  </a:lnTo>
                  <a:lnTo>
                    <a:pt x="4352" y="6643"/>
                  </a:lnTo>
                  <a:lnTo>
                    <a:pt x="435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27"/>
            <p:cNvSpPr/>
            <p:nvPr/>
          </p:nvSpPr>
          <p:spPr>
            <a:xfrm>
              <a:off x="5659302" y="2485446"/>
              <a:ext cx="264253" cy="403363"/>
            </a:xfrm>
            <a:custGeom>
              <a:rect b="b" l="l" r="r" t="t"/>
              <a:pathLst>
                <a:path extrusionOk="0" h="6643" w="4352">
                  <a:moveTo>
                    <a:pt x="1" y="1"/>
                  </a:moveTo>
                  <a:lnTo>
                    <a:pt x="1" y="6643"/>
                  </a:lnTo>
                  <a:lnTo>
                    <a:pt x="4351" y="6643"/>
                  </a:lnTo>
                  <a:lnTo>
                    <a:pt x="43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27"/>
            <p:cNvSpPr/>
            <p:nvPr/>
          </p:nvSpPr>
          <p:spPr>
            <a:xfrm>
              <a:off x="5297780" y="3180619"/>
              <a:ext cx="264314" cy="403363"/>
            </a:xfrm>
            <a:custGeom>
              <a:rect b="b" l="l" r="r" t="t"/>
              <a:pathLst>
                <a:path extrusionOk="0" h="6643" w="4353">
                  <a:moveTo>
                    <a:pt x="1" y="0"/>
                  </a:moveTo>
                  <a:lnTo>
                    <a:pt x="1" y="6642"/>
                  </a:lnTo>
                  <a:lnTo>
                    <a:pt x="4352" y="6642"/>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27"/>
            <p:cNvSpPr/>
            <p:nvPr/>
          </p:nvSpPr>
          <p:spPr>
            <a:xfrm>
              <a:off x="5659302" y="3180619"/>
              <a:ext cx="264253" cy="403363"/>
            </a:xfrm>
            <a:custGeom>
              <a:rect b="b" l="l" r="r" t="t"/>
              <a:pathLst>
                <a:path extrusionOk="0" h="6643" w="4352">
                  <a:moveTo>
                    <a:pt x="1" y="0"/>
                  </a:moveTo>
                  <a:lnTo>
                    <a:pt x="1" y="6642"/>
                  </a:lnTo>
                  <a:lnTo>
                    <a:pt x="4351" y="6642"/>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27"/>
            <p:cNvSpPr/>
            <p:nvPr/>
          </p:nvSpPr>
          <p:spPr>
            <a:xfrm>
              <a:off x="5297780" y="3875975"/>
              <a:ext cx="264314" cy="403181"/>
            </a:xfrm>
            <a:custGeom>
              <a:rect b="b" l="l" r="r" t="t"/>
              <a:pathLst>
                <a:path extrusionOk="0" h="6640" w="4353">
                  <a:moveTo>
                    <a:pt x="1" y="0"/>
                  </a:moveTo>
                  <a:lnTo>
                    <a:pt x="1" y="6640"/>
                  </a:lnTo>
                  <a:lnTo>
                    <a:pt x="4352" y="6640"/>
                  </a:lnTo>
                  <a:lnTo>
                    <a:pt x="4352"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27"/>
            <p:cNvSpPr/>
            <p:nvPr/>
          </p:nvSpPr>
          <p:spPr>
            <a:xfrm>
              <a:off x="5659302" y="3875975"/>
              <a:ext cx="264253" cy="403181"/>
            </a:xfrm>
            <a:custGeom>
              <a:rect b="b" l="l" r="r" t="t"/>
              <a:pathLst>
                <a:path extrusionOk="0" h="6640" w="4352">
                  <a:moveTo>
                    <a:pt x="1" y="0"/>
                  </a:moveTo>
                  <a:lnTo>
                    <a:pt x="1" y="6640"/>
                  </a:lnTo>
                  <a:lnTo>
                    <a:pt x="4351" y="6640"/>
                  </a:lnTo>
                  <a:lnTo>
                    <a:pt x="43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27"/>
            <p:cNvSpPr/>
            <p:nvPr/>
          </p:nvSpPr>
          <p:spPr>
            <a:xfrm>
              <a:off x="4352320" y="2713750"/>
              <a:ext cx="2526498" cy="52158"/>
            </a:xfrm>
            <a:custGeom>
              <a:rect b="b" l="l" r="r" t="t"/>
              <a:pathLst>
                <a:path extrusionOk="0" h="859" w="41609">
                  <a:moveTo>
                    <a:pt x="0" y="0"/>
                  </a:moveTo>
                  <a:lnTo>
                    <a:pt x="0" y="859"/>
                  </a:lnTo>
                  <a:lnTo>
                    <a:pt x="41609" y="859"/>
                  </a:lnTo>
                  <a:lnTo>
                    <a:pt x="416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27"/>
            <p:cNvSpPr/>
            <p:nvPr/>
          </p:nvSpPr>
          <p:spPr>
            <a:xfrm>
              <a:off x="4420265" y="2713750"/>
              <a:ext cx="1252836" cy="1625899"/>
            </a:xfrm>
            <a:custGeom>
              <a:rect b="b" l="l" r="r" t="t"/>
              <a:pathLst>
                <a:path extrusionOk="0" h="26777" w="20633">
                  <a:moveTo>
                    <a:pt x="1" y="0"/>
                  </a:moveTo>
                  <a:lnTo>
                    <a:pt x="1" y="26777"/>
                  </a:lnTo>
                  <a:lnTo>
                    <a:pt x="20633" y="26777"/>
                  </a:lnTo>
                  <a:lnTo>
                    <a:pt x="206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27"/>
            <p:cNvSpPr/>
            <p:nvPr/>
          </p:nvSpPr>
          <p:spPr>
            <a:xfrm>
              <a:off x="4477644" y="2713750"/>
              <a:ext cx="1252836" cy="1625899"/>
            </a:xfrm>
            <a:custGeom>
              <a:rect b="b" l="l" r="r" t="t"/>
              <a:pathLst>
                <a:path extrusionOk="0" h="26777" w="20633">
                  <a:moveTo>
                    <a:pt x="1" y="0"/>
                  </a:moveTo>
                  <a:lnTo>
                    <a:pt x="1" y="26777"/>
                  </a:lnTo>
                  <a:lnTo>
                    <a:pt x="20632" y="26777"/>
                  </a:lnTo>
                  <a:lnTo>
                    <a:pt x="20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27"/>
            <p:cNvSpPr/>
            <p:nvPr/>
          </p:nvSpPr>
          <p:spPr>
            <a:xfrm>
              <a:off x="4584328" y="2830331"/>
              <a:ext cx="1039284" cy="1529476"/>
            </a:xfrm>
            <a:custGeom>
              <a:rect b="b" l="l" r="r" t="t"/>
              <a:pathLst>
                <a:path extrusionOk="0" h="25189" w="17116">
                  <a:moveTo>
                    <a:pt x="0" y="0"/>
                  </a:moveTo>
                  <a:lnTo>
                    <a:pt x="0" y="25189"/>
                  </a:lnTo>
                  <a:lnTo>
                    <a:pt x="17115" y="25189"/>
                  </a:lnTo>
                  <a:lnTo>
                    <a:pt x="171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27"/>
            <p:cNvSpPr/>
            <p:nvPr/>
          </p:nvSpPr>
          <p:spPr>
            <a:xfrm>
              <a:off x="4764118" y="2939504"/>
              <a:ext cx="720200" cy="693301"/>
            </a:xfrm>
            <a:custGeom>
              <a:rect b="b" l="l" r="r" t="t"/>
              <a:pathLst>
                <a:path extrusionOk="0" h="11418" w="11861">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27"/>
            <p:cNvSpPr/>
            <p:nvPr/>
          </p:nvSpPr>
          <p:spPr>
            <a:xfrm>
              <a:off x="4763268" y="3878283"/>
              <a:ext cx="637924" cy="706902"/>
            </a:xfrm>
            <a:custGeom>
              <a:rect b="b" l="l" r="r" t="t"/>
              <a:pathLst>
                <a:path extrusionOk="0" h="11642" w="10506">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27"/>
            <p:cNvSpPr/>
            <p:nvPr/>
          </p:nvSpPr>
          <p:spPr>
            <a:xfrm>
              <a:off x="4599508" y="-498354"/>
              <a:ext cx="1725966" cy="918754"/>
            </a:xfrm>
            <a:custGeom>
              <a:rect b="b" l="l" r="r" t="t"/>
              <a:pathLst>
                <a:path extrusionOk="0" h="15131" w="28425">
                  <a:moveTo>
                    <a:pt x="0" y="0"/>
                  </a:moveTo>
                  <a:lnTo>
                    <a:pt x="0" y="15130"/>
                  </a:lnTo>
                  <a:lnTo>
                    <a:pt x="28424" y="15130"/>
                  </a:lnTo>
                  <a:lnTo>
                    <a:pt x="284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27"/>
            <p:cNvSpPr/>
            <p:nvPr/>
          </p:nvSpPr>
          <p:spPr>
            <a:xfrm>
              <a:off x="4641040" y="-539947"/>
              <a:ext cx="1726148" cy="918754"/>
            </a:xfrm>
            <a:custGeom>
              <a:rect b="b" l="l" r="r" t="t"/>
              <a:pathLst>
                <a:path extrusionOk="0" h="15131" w="28428">
                  <a:moveTo>
                    <a:pt x="1" y="1"/>
                  </a:moveTo>
                  <a:lnTo>
                    <a:pt x="1" y="15131"/>
                  </a:lnTo>
                  <a:lnTo>
                    <a:pt x="28428" y="15131"/>
                  </a:lnTo>
                  <a:lnTo>
                    <a:pt x="28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27"/>
            <p:cNvSpPr/>
            <p:nvPr/>
          </p:nvSpPr>
          <p:spPr>
            <a:xfrm>
              <a:off x="4696780" y="-484389"/>
              <a:ext cx="1614727" cy="807455"/>
            </a:xfrm>
            <a:custGeom>
              <a:rect b="b" l="l" r="r" t="t"/>
              <a:pathLst>
                <a:path extrusionOk="0" h="13298" w="26593">
                  <a:moveTo>
                    <a:pt x="0" y="0"/>
                  </a:moveTo>
                  <a:lnTo>
                    <a:pt x="0" y="13298"/>
                  </a:lnTo>
                  <a:lnTo>
                    <a:pt x="26592" y="13298"/>
                  </a:lnTo>
                  <a:lnTo>
                    <a:pt x="2659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27"/>
            <p:cNvSpPr/>
            <p:nvPr/>
          </p:nvSpPr>
          <p:spPr>
            <a:xfrm>
              <a:off x="4731694" y="-477345"/>
              <a:ext cx="528932" cy="271540"/>
            </a:xfrm>
            <a:custGeom>
              <a:rect b="b" l="l" r="r" t="t"/>
              <a:pathLst>
                <a:path extrusionOk="0" h="4472" w="8711">
                  <a:moveTo>
                    <a:pt x="1" y="0"/>
                  </a:moveTo>
                  <a:lnTo>
                    <a:pt x="1" y="4472"/>
                  </a:lnTo>
                  <a:lnTo>
                    <a:pt x="8711" y="4472"/>
                  </a:lnTo>
                  <a:lnTo>
                    <a:pt x="87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27"/>
            <p:cNvSpPr/>
            <p:nvPr/>
          </p:nvSpPr>
          <p:spPr>
            <a:xfrm>
              <a:off x="5344109" y="-431017"/>
              <a:ext cx="348108" cy="178699"/>
            </a:xfrm>
            <a:custGeom>
              <a:rect b="b" l="l" r="r" t="t"/>
              <a:pathLst>
                <a:path extrusionOk="0" h="2943" w="5733">
                  <a:moveTo>
                    <a:pt x="1" y="0"/>
                  </a:moveTo>
                  <a:lnTo>
                    <a:pt x="1" y="2942"/>
                  </a:lnTo>
                  <a:lnTo>
                    <a:pt x="5732" y="2942"/>
                  </a:lnTo>
                  <a:lnTo>
                    <a:pt x="57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27"/>
            <p:cNvSpPr/>
            <p:nvPr/>
          </p:nvSpPr>
          <p:spPr>
            <a:xfrm>
              <a:off x="5803328" y="-101494"/>
              <a:ext cx="389883" cy="389822"/>
            </a:xfrm>
            <a:custGeom>
              <a:rect b="b" l="l" r="r" t="t"/>
              <a:pathLst>
                <a:path extrusionOk="0" h="6420" w="6421">
                  <a:moveTo>
                    <a:pt x="1" y="1"/>
                  </a:moveTo>
                  <a:lnTo>
                    <a:pt x="1" y="6420"/>
                  </a:lnTo>
                  <a:lnTo>
                    <a:pt x="6421" y="6420"/>
                  </a:lnTo>
                  <a:lnTo>
                    <a:pt x="642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27"/>
            <p:cNvSpPr/>
            <p:nvPr/>
          </p:nvSpPr>
          <p:spPr>
            <a:xfrm>
              <a:off x="5984393" y="-414805"/>
              <a:ext cx="208816" cy="208998"/>
            </a:xfrm>
            <a:custGeom>
              <a:rect b="b" l="l" r="r" t="t"/>
              <a:pathLst>
                <a:path extrusionOk="0" h="3442" w="3439">
                  <a:moveTo>
                    <a:pt x="1" y="0"/>
                  </a:moveTo>
                  <a:lnTo>
                    <a:pt x="1" y="3442"/>
                  </a:lnTo>
                  <a:lnTo>
                    <a:pt x="3439" y="3442"/>
                  </a:lnTo>
                  <a:lnTo>
                    <a:pt x="34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27"/>
            <p:cNvSpPr/>
            <p:nvPr/>
          </p:nvSpPr>
          <p:spPr>
            <a:xfrm>
              <a:off x="3875673" y="739588"/>
              <a:ext cx="2373241" cy="1048877"/>
            </a:xfrm>
            <a:custGeom>
              <a:rect b="b" l="l" r="r" t="t"/>
              <a:pathLst>
                <a:path extrusionOk="0" h="17274" w="39085">
                  <a:moveTo>
                    <a:pt x="0" y="1"/>
                  </a:moveTo>
                  <a:lnTo>
                    <a:pt x="0" y="17274"/>
                  </a:lnTo>
                  <a:lnTo>
                    <a:pt x="39085" y="17274"/>
                  </a:lnTo>
                  <a:lnTo>
                    <a:pt x="390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27"/>
            <p:cNvSpPr/>
            <p:nvPr/>
          </p:nvSpPr>
          <p:spPr>
            <a:xfrm>
              <a:off x="3938214" y="737523"/>
              <a:ext cx="2310700" cy="918754"/>
            </a:xfrm>
            <a:custGeom>
              <a:rect b="b" l="l" r="r" t="t"/>
              <a:pathLst>
                <a:path extrusionOk="0" h="15131" w="38055">
                  <a:moveTo>
                    <a:pt x="0" y="0"/>
                  </a:moveTo>
                  <a:lnTo>
                    <a:pt x="0" y="15130"/>
                  </a:lnTo>
                  <a:lnTo>
                    <a:pt x="38055" y="15130"/>
                  </a:lnTo>
                  <a:lnTo>
                    <a:pt x="380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27"/>
            <p:cNvSpPr/>
            <p:nvPr/>
          </p:nvSpPr>
          <p:spPr>
            <a:xfrm>
              <a:off x="3938214" y="737523"/>
              <a:ext cx="2310700" cy="153925"/>
            </a:xfrm>
            <a:custGeom>
              <a:rect b="b" l="l" r="r" t="t"/>
              <a:pathLst>
                <a:path extrusionOk="0" h="2535" w="38055">
                  <a:moveTo>
                    <a:pt x="0" y="0"/>
                  </a:moveTo>
                  <a:lnTo>
                    <a:pt x="0" y="2535"/>
                  </a:lnTo>
                  <a:lnTo>
                    <a:pt x="38055" y="2535"/>
                  </a:lnTo>
                  <a:lnTo>
                    <a:pt x="380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27"/>
            <p:cNvSpPr/>
            <p:nvPr/>
          </p:nvSpPr>
          <p:spPr>
            <a:xfrm>
              <a:off x="3966266" y="754768"/>
              <a:ext cx="2245911" cy="862163"/>
            </a:xfrm>
            <a:custGeom>
              <a:rect b="b" l="l" r="r" t="t"/>
              <a:pathLst>
                <a:path extrusionOk="0" h="14199" w="36988">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27"/>
            <p:cNvSpPr/>
            <p:nvPr/>
          </p:nvSpPr>
          <p:spPr>
            <a:xfrm>
              <a:off x="4116790" y="814455"/>
              <a:ext cx="467423" cy="474466"/>
            </a:xfrm>
            <a:custGeom>
              <a:rect b="b" l="l" r="r" t="t"/>
              <a:pathLst>
                <a:path extrusionOk="0" h="7814" w="7698">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27"/>
            <p:cNvSpPr/>
            <p:nvPr/>
          </p:nvSpPr>
          <p:spPr>
            <a:xfrm>
              <a:off x="4637275" y="814455"/>
              <a:ext cx="467665" cy="474466"/>
            </a:xfrm>
            <a:custGeom>
              <a:rect b="b" l="l" r="r" t="t"/>
              <a:pathLst>
                <a:path extrusionOk="0" h="7814" w="7702">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27"/>
            <p:cNvSpPr/>
            <p:nvPr/>
          </p:nvSpPr>
          <p:spPr>
            <a:xfrm>
              <a:off x="5143310" y="814455"/>
              <a:ext cx="467423" cy="474466"/>
            </a:xfrm>
            <a:custGeom>
              <a:rect b="b" l="l" r="r" t="t"/>
              <a:pathLst>
                <a:path extrusionOk="0" h="7814" w="7698">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27"/>
            <p:cNvSpPr/>
            <p:nvPr/>
          </p:nvSpPr>
          <p:spPr>
            <a:xfrm>
              <a:off x="5664038" y="814455"/>
              <a:ext cx="467423" cy="474466"/>
            </a:xfrm>
            <a:custGeom>
              <a:rect b="b" l="l" r="r" t="t"/>
              <a:pathLst>
                <a:path extrusionOk="0" h="7814" w="7698">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27"/>
            <p:cNvSpPr/>
            <p:nvPr/>
          </p:nvSpPr>
          <p:spPr>
            <a:xfrm>
              <a:off x="7612824" y="-427495"/>
              <a:ext cx="306029" cy="4648723"/>
            </a:xfrm>
            <a:custGeom>
              <a:rect b="b" l="l" r="r" t="t"/>
              <a:pathLst>
                <a:path extrusionOk="0" h="76560" w="5040">
                  <a:moveTo>
                    <a:pt x="0" y="1"/>
                  </a:moveTo>
                  <a:lnTo>
                    <a:pt x="0" y="76559"/>
                  </a:lnTo>
                  <a:lnTo>
                    <a:pt x="5040" y="76559"/>
                  </a:lnTo>
                  <a:lnTo>
                    <a:pt x="50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27"/>
            <p:cNvSpPr/>
            <p:nvPr/>
          </p:nvSpPr>
          <p:spPr>
            <a:xfrm>
              <a:off x="6627411" y="-355543"/>
              <a:ext cx="1192723" cy="4576770"/>
            </a:xfrm>
            <a:custGeom>
              <a:rect b="b" l="l" r="r" t="t"/>
              <a:pathLst>
                <a:path extrusionOk="0" h="75375" w="19643">
                  <a:moveTo>
                    <a:pt x="1" y="1"/>
                  </a:moveTo>
                  <a:lnTo>
                    <a:pt x="1" y="75374"/>
                  </a:lnTo>
                  <a:lnTo>
                    <a:pt x="19642" y="75374"/>
                  </a:lnTo>
                  <a:lnTo>
                    <a:pt x="19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27"/>
            <p:cNvSpPr/>
            <p:nvPr/>
          </p:nvSpPr>
          <p:spPr>
            <a:xfrm>
              <a:off x="6710778" y="-272175"/>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27"/>
            <p:cNvSpPr/>
            <p:nvPr/>
          </p:nvSpPr>
          <p:spPr>
            <a:xfrm>
              <a:off x="6844762" y="-139825"/>
              <a:ext cx="788146" cy="788146"/>
            </a:xfrm>
            <a:custGeom>
              <a:rect b="b" l="l" r="r" t="t"/>
              <a:pathLst>
                <a:path extrusionOk="0" h="12980" w="12980">
                  <a:moveTo>
                    <a:pt x="0" y="0"/>
                  </a:moveTo>
                  <a:lnTo>
                    <a:pt x="0" y="12980"/>
                  </a:lnTo>
                  <a:lnTo>
                    <a:pt x="12980" y="12980"/>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27"/>
            <p:cNvSpPr/>
            <p:nvPr/>
          </p:nvSpPr>
          <p:spPr>
            <a:xfrm>
              <a:off x="6710778" y="843539"/>
              <a:ext cx="1038676" cy="1038676"/>
            </a:xfrm>
            <a:custGeom>
              <a:rect b="b" l="l" r="r" t="t"/>
              <a:pathLst>
                <a:path extrusionOk="0" h="17106" w="17106">
                  <a:moveTo>
                    <a:pt x="1" y="1"/>
                  </a:moveTo>
                  <a:lnTo>
                    <a:pt x="1" y="17106"/>
                  </a:lnTo>
                  <a:lnTo>
                    <a:pt x="17105" y="17106"/>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27"/>
            <p:cNvSpPr/>
            <p:nvPr/>
          </p:nvSpPr>
          <p:spPr>
            <a:xfrm>
              <a:off x="6844762" y="975646"/>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27"/>
            <p:cNvSpPr/>
            <p:nvPr/>
          </p:nvSpPr>
          <p:spPr>
            <a:xfrm>
              <a:off x="6710778" y="1959071"/>
              <a:ext cx="1038676" cy="1038676"/>
            </a:xfrm>
            <a:custGeom>
              <a:rect b="b" l="l" r="r" t="t"/>
              <a:pathLst>
                <a:path extrusionOk="0" h="17106" w="17106">
                  <a:moveTo>
                    <a:pt x="1" y="1"/>
                  </a:moveTo>
                  <a:lnTo>
                    <a:pt x="1" y="17105"/>
                  </a:lnTo>
                  <a:lnTo>
                    <a:pt x="17105" y="17105"/>
                  </a:lnTo>
                  <a:lnTo>
                    <a:pt x="171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27"/>
            <p:cNvSpPr/>
            <p:nvPr/>
          </p:nvSpPr>
          <p:spPr>
            <a:xfrm>
              <a:off x="6844762" y="2091421"/>
              <a:ext cx="788146" cy="788085"/>
            </a:xfrm>
            <a:custGeom>
              <a:rect b="b" l="l" r="r" t="t"/>
              <a:pathLst>
                <a:path extrusionOk="0" h="12979" w="12980">
                  <a:moveTo>
                    <a:pt x="0" y="0"/>
                  </a:moveTo>
                  <a:lnTo>
                    <a:pt x="0" y="12979"/>
                  </a:lnTo>
                  <a:lnTo>
                    <a:pt x="12980" y="12979"/>
                  </a:lnTo>
                  <a:lnTo>
                    <a:pt x="12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27"/>
            <p:cNvSpPr/>
            <p:nvPr/>
          </p:nvSpPr>
          <p:spPr>
            <a:xfrm>
              <a:off x="6710778" y="3074604"/>
              <a:ext cx="1038676" cy="1038858"/>
            </a:xfrm>
            <a:custGeom>
              <a:rect b="b" l="l" r="r" t="t"/>
              <a:pathLst>
                <a:path extrusionOk="0" h="17109" w="17106">
                  <a:moveTo>
                    <a:pt x="1" y="0"/>
                  </a:moveTo>
                  <a:lnTo>
                    <a:pt x="1" y="17109"/>
                  </a:lnTo>
                  <a:lnTo>
                    <a:pt x="17105" y="17109"/>
                  </a:lnTo>
                  <a:lnTo>
                    <a:pt x="171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27"/>
            <p:cNvSpPr/>
            <p:nvPr/>
          </p:nvSpPr>
          <p:spPr>
            <a:xfrm>
              <a:off x="6844762" y="3206893"/>
              <a:ext cx="788146" cy="788206"/>
            </a:xfrm>
            <a:custGeom>
              <a:rect b="b" l="l" r="r" t="t"/>
              <a:pathLst>
                <a:path extrusionOk="0" h="12981" w="12980">
                  <a:moveTo>
                    <a:pt x="0" y="1"/>
                  </a:moveTo>
                  <a:lnTo>
                    <a:pt x="0" y="12980"/>
                  </a:lnTo>
                  <a:lnTo>
                    <a:pt x="12980" y="12980"/>
                  </a:lnTo>
                  <a:lnTo>
                    <a:pt x="129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27"/>
            <p:cNvSpPr/>
            <p:nvPr/>
          </p:nvSpPr>
          <p:spPr>
            <a:xfrm>
              <a:off x="6892249" y="-99854"/>
              <a:ext cx="672413" cy="716435"/>
            </a:xfrm>
            <a:custGeom>
              <a:rect b="b" l="l" r="r" t="t"/>
              <a:pathLst>
                <a:path extrusionOk="0" h="11799" w="11074">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27"/>
            <p:cNvSpPr/>
            <p:nvPr/>
          </p:nvSpPr>
          <p:spPr>
            <a:xfrm>
              <a:off x="6906215" y="1028532"/>
              <a:ext cx="647822" cy="701741"/>
            </a:xfrm>
            <a:custGeom>
              <a:rect b="b" l="l" r="r" t="t"/>
              <a:pathLst>
                <a:path extrusionOk="0" h="11557" w="10669">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27"/>
            <p:cNvSpPr/>
            <p:nvPr/>
          </p:nvSpPr>
          <p:spPr>
            <a:xfrm>
              <a:off x="6878345" y="2129593"/>
              <a:ext cx="714978" cy="725604"/>
            </a:xfrm>
            <a:custGeom>
              <a:rect b="b" l="l" r="r" t="t"/>
              <a:pathLst>
                <a:path extrusionOk="0" h="11950" w="11775">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27"/>
            <p:cNvSpPr/>
            <p:nvPr/>
          </p:nvSpPr>
          <p:spPr>
            <a:xfrm>
              <a:off x="6893889" y="3237456"/>
              <a:ext cx="694455" cy="728094"/>
            </a:xfrm>
            <a:custGeom>
              <a:rect b="b" l="l" r="r" t="t"/>
              <a:pathLst>
                <a:path extrusionOk="0" h="11991" w="11437">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27"/>
            <p:cNvSpPr/>
            <p:nvPr/>
          </p:nvSpPr>
          <p:spPr>
            <a:xfrm>
              <a:off x="-440496" y="-1166933"/>
              <a:ext cx="133280" cy="1585217"/>
            </a:xfrm>
            <a:custGeom>
              <a:rect b="b" l="l" r="r" t="t"/>
              <a:pathLst>
                <a:path extrusionOk="0" h="26107" w="2195">
                  <a:moveTo>
                    <a:pt x="0" y="0"/>
                  </a:moveTo>
                  <a:lnTo>
                    <a:pt x="0" y="24826"/>
                  </a:lnTo>
                  <a:lnTo>
                    <a:pt x="2195" y="26107"/>
                  </a:lnTo>
                  <a:lnTo>
                    <a:pt x="2195" y="183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27"/>
            <p:cNvSpPr/>
            <p:nvPr/>
          </p:nvSpPr>
          <p:spPr>
            <a:xfrm>
              <a:off x="-440496" y="1439133"/>
              <a:ext cx="133280" cy="1526379"/>
            </a:xfrm>
            <a:custGeom>
              <a:rect b="b" l="l" r="r" t="t"/>
              <a:pathLst>
                <a:path extrusionOk="0" h="25138" w="2195">
                  <a:moveTo>
                    <a:pt x="0" y="1"/>
                  </a:moveTo>
                  <a:lnTo>
                    <a:pt x="0" y="24826"/>
                  </a:lnTo>
                  <a:lnTo>
                    <a:pt x="2195" y="25137"/>
                  </a:lnTo>
                  <a:lnTo>
                    <a:pt x="2195" y="87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27"/>
            <p:cNvSpPr/>
            <p:nvPr/>
          </p:nvSpPr>
          <p:spPr>
            <a:xfrm>
              <a:off x="-700375" y="-1647525"/>
              <a:ext cx="789239" cy="1494319"/>
            </a:xfrm>
            <a:custGeom>
              <a:rect b="b" l="l" r="r" t="t"/>
              <a:pathLst>
                <a:path extrusionOk="0" h="24610" w="12998">
                  <a:moveTo>
                    <a:pt x="1" y="0"/>
                  </a:moveTo>
                  <a:lnTo>
                    <a:pt x="1" y="24610"/>
                  </a:lnTo>
                  <a:lnTo>
                    <a:pt x="12997" y="24610"/>
                  </a:lnTo>
                  <a:lnTo>
                    <a:pt x="129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27"/>
            <p:cNvSpPr/>
            <p:nvPr/>
          </p:nvSpPr>
          <p:spPr>
            <a:xfrm>
              <a:off x="-658600" y="-1597675"/>
              <a:ext cx="705627" cy="1394617"/>
            </a:xfrm>
            <a:custGeom>
              <a:rect b="b" l="l" r="r" t="t"/>
              <a:pathLst>
                <a:path extrusionOk="0" h="22968" w="11621">
                  <a:moveTo>
                    <a:pt x="0" y="1"/>
                  </a:moveTo>
                  <a:lnTo>
                    <a:pt x="0" y="22967"/>
                  </a:lnTo>
                  <a:lnTo>
                    <a:pt x="11621" y="22967"/>
                  </a:lnTo>
                  <a:lnTo>
                    <a:pt x="1162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27"/>
            <p:cNvSpPr/>
            <p:nvPr/>
          </p:nvSpPr>
          <p:spPr>
            <a:xfrm>
              <a:off x="-658600" y="-1597675"/>
              <a:ext cx="125265" cy="1394617"/>
            </a:xfrm>
            <a:custGeom>
              <a:rect b="b" l="l" r="r" t="t"/>
              <a:pathLst>
                <a:path extrusionOk="0" h="22968" w="2063">
                  <a:moveTo>
                    <a:pt x="0" y="1"/>
                  </a:moveTo>
                  <a:lnTo>
                    <a:pt x="0" y="22967"/>
                  </a:lnTo>
                  <a:lnTo>
                    <a:pt x="2062" y="22967"/>
                  </a:lnTo>
                  <a:lnTo>
                    <a:pt x="20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27"/>
            <p:cNvSpPr/>
            <p:nvPr/>
          </p:nvSpPr>
          <p:spPr>
            <a:xfrm>
              <a:off x="-412262" y="-1473322"/>
              <a:ext cx="244762" cy="260975"/>
            </a:xfrm>
            <a:custGeom>
              <a:rect b="b" l="l" r="r" t="t"/>
              <a:pathLst>
                <a:path extrusionOk="0" h="4298" w="4031">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27"/>
            <p:cNvSpPr/>
            <p:nvPr/>
          </p:nvSpPr>
          <p:spPr>
            <a:xfrm>
              <a:off x="-412444" y="-1160254"/>
              <a:ext cx="200922" cy="223935"/>
            </a:xfrm>
            <a:custGeom>
              <a:rect b="b" l="l" r="r" t="t"/>
              <a:pathLst>
                <a:path extrusionOk="0" h="3688" w="3309">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27"/>
            <p:cNvSpPr/>
            <p:nvPr/>
          </p:nvSpPr>
          <p:spPr>
            <a:xfrm>
              <a:off x="-423859" y="-890843"/>
              <a:ext cx="278826" cy="274272"/>
            </a:xfrm>
            <a:custGeom>
              <a:rect b="b" l="l" r="r" t="t"/>
              <a:pathLst>
                <a:path extrusionOk="0" h="4517" w="4592">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27"/>
            <p:cNvSpPr/>
            <p:nvPr/>
          </p:nvSpPr>
          <p:spPr>
            <a:xfrm>
              <a:off x="-412626" y="-588765"/>
              <a:ext cx="233529" cy="258849"/>
            </a:xfrm>
            <a:custGeom>
              <a:rect b="b" l="l" r="r" t="t"/>
              <a:pathLst>
                <a:path extrusionOk="0" h="4263" w="3846">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27"/>
            <p:cNvSpPr/>
            <p:nvPr/>
          </p:nvSpPr>
          <p:spPr>
            <a:xfrm>
              <a:off x="-255242" y="2930517"/>
              <a:ext cx="412714" cy="1523465"/>
            </a:xfrm>
            <a:custGeom>
              <a:rect b="b" l="l" r="r" t="t"/>
              <a:pathLst>
                <a:path extrusionOk="0" h="25090" w="6797">
                  <a:moveTo>
                    <a:pt x="0" y="0"/>
                  </a:moveTo>
                  <a:lnTo>
                    <a:pt x="0" y="25090"/>
                  </a:lnTo>
                  <a:lnTo>
                    <a:pt x="6796" y="25090"/>
                  </a:lnTo>
                  <a:lnTo>
                    <a:pt x="67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27"/>
            <p:cNvSpPr/>
            <p:nvPr/>
          </p:nvSpPr>
          <p:spPr>
            <a:xfrm>
              <a:off x="-255242" y="2998523"/>
              <a:ext cx="353633" cy="1387452"/>
            </a:xfrm>
            <a:custGeom>
              <a:rect b="b" l="l" r="r" t="t"/>
              <a:pathLst>
                <a:path extrusionOk="0" h="22850" w="5824">
                  <a:moveTo>
                    <a:pt x="0" y="0"/>
                  </a:moveTo>
                  <a:lnTo>
                    <a:pt x="0" y="22850"/>
                  </a:lnTo>
                  <a:lnTo>
                    <a:pt x="5823" y="22850"/>
                  </a:lnTo>
                  <a:lnTo>
                    <a:pt x="58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27"/>
            <p:cNvSpPr/>
            <p:nvPr/>
          </p:nvSpPr>
          <p:spPr>
            <a:xfrm>
              <a:off x="-209763" y="3282871"/>
              <a:ext cx="251199" cy="241848"/>
            </a:xfrm>
            <a:custGeom>
              <a:rect b="b" l="l" r="r" t="t"/>
              <a:pathLst>
                <a:path extrusionOk="0" h="3983" w="4137">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27"/>
            <p:cNvSpPr/>
            <p:nvPr/>
          </p:nvSpPr>
          <p:spPr>
            <a:xfrm>
              <a:off x="-209945" y="3610268"/>
              <a:ext cx="222235" cy="246645"/>
            </a:xfrm>
            <a:custGeom>
              <a:rect b="b" l="l" r="r" t="t"/>
              <a:pathLst>
                <a:path extrusionOk="0" h="4062" w="366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27"/>
            <p:cNvSpPr/>
            <p:nvPr/>
          </p:nvSpPr>
          <p:spPr>
            <a:xfrm>
              <a:off x="-219539" y="3936694"/>
              <a:ext cx="266014" cy="261157"/>
            </a:xfrm>
            <a:custGeom>
              <a:rect b="b" l="l" r="r" t="t"/>
              <a:pathLst>
                <a:path extrusionOk="0" h="4301" w="4381">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27"/>
            <p:cNvSpPr/>
            <p:nvPr/>
          </p:nvSpPr>
          <p:spPr>
            <a:xfrm>
              <a:off x="4327182" y="2547197"/>
              <a:ext cx="243" cy="61"/>
            </a:xfrm>
            <a:custGeom>
              <a:rect b="b" l="l" r="r" t="t"/>
              <a:pathLst>
                <a:path extrusionOk="0" h="1" w="4">
                  <a:moveTo>
                    <a:pt x="0" y="0"/>
                  </a:moveTo>
                  <a:lnTo>
                    <a:pt x="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27"/>
            <p:cNvSpPr/>
            <p:nvPr/>
          </p:nvSpPr>
          <p:spPr>
            <a:xfrm>
              <a:off x="4329429" y="2545922"/>
              <a:ext cx="1275" cy="1336"/>
            </a:xfrm>
            <a:custGeom>
              <a:rect b="b" l="l" r="r" t="t"/>
              <a:pathLst>
                <a:path extrusionOk="0" h="22" w="21">
                  <a:moveTo>
                    <a:pt x="0" y="1"/>
                  </a:moveTo>
                  <a:lnTo>
                    <a:pt x="0" y="21"/>
                  </a:lnTo>
                  <a:lnTo>
                    <a:pt x="21" y="21"/>
                  </a:lnTo>
                  <a:lnTo>
                    <a:pt x="21" y="1"/>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27"/>
            <p:cNvSpPr/>
            <p:nvPr/>
          </p:nvSpPr>
          <p:spPr>
            <a:xfrm>
              <a:off x="4327364" y="2547197"/>
              <a:ext cx="2125" cy="2307"/>
            </a:xfrm>
            <a:custGeom>
              <a:rect b="b" l="l" r="r" t="t"/>
              <a:pathLst>
                <a:path extrusionOk="0" h="38" w="35">
                  <a:moveTo>
                    <a:pt x="1" y="0"/>
                  </a:moveTo>
                  <a:lnTo>
                    <a:pt x="34" y="38"/>
                  </a:lnTo>
                  <a:lnTo>
                    <a:pt x="34" y="0"/>
                  </a:ln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27"/>
            <p:cNvSpPr/>
            <p:nvPr/>
          </p:nvSpPr>
          <p:spPr>
            <a:xfrm>
              <a:off x="-531575" y="347949"/>
              <a:ext cx="342704" cy="261582"/>
            </a:xfrm>
            <a:custGeom>
              <a:rect b="b" l="l" r="r" t="t"/>
              <a:pathLst>
                <a:path extrusionOk="0" h="4308" w="5644">
                  <a:moveTo>
                    <a:pt x="1" y="1"/>
                  </a:moveTo>
                  <a:lnTo>
                    <a:pt x="1" y="1140"/>
                  </a:lnTo>
                  <a:lnTo>
                    <a:pt x="5643" y="4308"/>
                  </a:lnTo>
                  <a:lnTo>
                    <a:pt x="5643" y="32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27"/>
            <p:cNvSpPr/>
            <p:nvPr/>
          </p:nvSpPr>
          <p:spPr>
            <a:xfrm>
              <a:off x="-531575" y="685123"/>
              <a:ext cx="342704" cy="242516"/>
            </a:xfrm>
            <a:custGeom>
              <a:rect b="b" l="l" r="r" t="t"/>
              <a:pathLst>
                <a:path extrusionOk="0" h="3994" w="5644">
                  <a:moveTo>
                    <a:pt x="1" y="1"/>
                  </a:moveTo>
                  <a:lnTo>
                    <a:pt x="1" y="1141"/>
                  </a:lnTo>
                  <a:lnTo>
                    <a:pt x="5643" y="3993"/>
                  </a:lnTo>
                  <a:lnTo>
                    <a:pt x="5643" y="291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27"/>
            <p:cNvSpPr/>
            <p:nvPr/>
          </p:nvSpPr>
          <p:spPr>
            <a:xfrm>
              <a:off x="-531575" y="3071871"/>
              <a:ext cx="342704" cy="106139"/>
            </a:xfrm>
            <a:custGeom>
              <a:rect b="b" l="l" r="r" t="t"/>
              <a:pathLst>
                <a:path extrusionOk="0" h="1748" w="5644">
                  <a:moveTo>
                    <a:pt x="1" y="1"/>
                  </a:moveTo>
                  <a:lnTo>
                    <a:pt x="1" y="1141"/>
                  </a:lnTo>
                  <a:lnTo>
                    <a:pt x="5643" y="1747"/>
                  </a:lnTo>
                  <a:lnTo>
                    <a:pt x="5643" y="67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27"/>
            <p:cNvSpPr/>
            <p:nvPr/>
          </p:nvSpPr>
          <p:spPr>
            <a:xfrm>
              <a:off x="-531575" y="3409288"/>
              <a:ext cx="342704" cy="86769"/>
            </a:xfrm>
            <a:custGeom>
              <a:rect b="b" l="l" r="r" t="t"/>
              <a:pathLst>
                <a:path extrusionOk="0" h="1429" w="5644">
                  <a:moveTo>
                    <a:pt x="1" y="0"/>
                  </a:moveTo>
                  <a:lnTo>
                    <a:pt x="1" y="1141"/>
                  </a:lnTo>
                  <a:lnTo>
                    <a:pt x="5643" y="1428"/>
                  </a:lnTo>
                  <a:lnTo>
                    <a:pt x="5643" y="35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2" name="Google Shape;2042;p27"/>
          <p:cNvSpPr txBox="1"/>
          <p:nvPr>
            <p:ph type="title"/>
          </p:nvPr>
        </p:nvSpPr>
        <p:spPr>
          <a:xfrm>
            <a:off x="950200" y="1307100"/>
            <a:ext cx="7243500" cy="25293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520000" dist="171450">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5500">
                <a:solidFill>
                  <a:schemeClr val="accen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91919"/>
              </a:buClr>
              <a:buSzPts val="1800"/>
              <a:buFont typeface="Press Start 2P"/>
              <a:buNone/>
              <a:defRPr b="0" i="0" sz="1800" u="none" cap="none" strike="noStrike">
                <a:solidFill>
                  <a:srgbClr val="191919"/>
                </a:solidFill>
                <a:latin typeface="Press Start 2P"/>
                <a:ea typeface="Press Start 2P"/>
                <a:cs typeface="Press Start 2P"/>
                <a:sym typeface="Press Start 2P"/>
              </a:defRPr>
            </a:lvl1pPr>
            <a:lvl2pPr lvl="1" marR="0" rtl="0" algn="l">
              <a:lnSpc>
                <a:spcPct val="100000"/>
              </a:lnSpc>
              <a:spcBef>
                <a:spcPts val="0"/>
              </a:spcBef>
              <a:spcAft>
                <a:spcPts val="0"/>
              </a:spcAft>
              <a:buClr>
                <a:srgbClr val="191919"/>
              </a:buClr>
              <a:buSzPts val="1800"/>
              <a:buFont typeface="Press Start 2P"/>
              <a:buNone/>
              <a:defRPr b="0" i="0" sz="1800" u="none" cap="none" strike="noStrike">
                <a:solidFill>
                  <a:srgbClr val="191919"/>
                </a:solidFill>
                <a:latin typeface="Press Start 2P"/>
                <a:ea typeface="Press Start 2P"/>
                <a:cs typeface="Press Start 2P"/>
                <a:sym typeface="Press Start 2P"/>
              </a:defRPr>
            </a:lvl2pPr>
            <a:lvl3pPr lvl="2" marR="0" rtl="0" algn="l">
              <a:lnSpc>
                <a:spcPct val="100000"/>
              </a:lnSpc>
              <a:spcBef>
                <a:spcPts val="0"/>
              </a:spcBef>
              <a:spcAft>
                <a:spcPts val="0"/>
              </a:spcAft>
              <a:buClr>
                <a:srgbClr val="191919"/>
              </a:buClr>
              <a:buSzPts val="1800"/>
              <a:buFont typeface="Press Start 2P"/>
              <a:buNone/>
              <a:defRPr b="0" i="0" sz="1800" u="none" cap="none" strike="noStrike">
                <a:solidFill>
                  <a:srgbClr val="191919"/>
                </a:solidFill>
                <a:latin typeface="Press Start 2P"/>
                <a:ea typeface="Press Start 2P"/>
                <a:cs typeface="Press Start 2P"/>
                <a:sym typeface="Press Start 2P"/>
              </a:defRPr>
            </a:lvl3pPr>
            <a:lvl4pPr lvl="3" marR="0" rtl="0" algn="l">
              <a:lnSpc>
                <a:spcPct val="100000"/>
              </a:lnSpc>
              <a:spcBef>
                <a:spcPts val="0"/>
              </a:spcBef>
              <a:spcAft>
                <a:spcPts val="0"/>
              </a:spcAft>
              <a:buClr>
                <a:srgbClr val="191919"/>
              </a:buClr>
              <a:buSzPts val="1800"/>
              <a:buFont typeface="Press Start 2P"/>
              <a:buNone/>
              <a:defRPr b="0" i="0" sz="1800" u="none" cap="none" strike="noStrike">
                <a:solidFill>
                  <a:srgbClr val="191919"/>
                </a:solidFill>
                <a:latin typeface="Press Start 2P"/>
                <a:ea typeface="Press Start 2P"/>
                <a:cs typeface="Press Start 2P"/>
                <a:sym typeface="Press Start 2P"/>
              </a:defRPr>
            </a:lvl4pPr>
            <a:lvl5pPr lvl="4" marR="0" rtl="0" algn="l">
              <a:lnSpc>
                <a:spcPct val="100000"/>
              </a:lnSpc>
              <a:spcBef>
                <a:spcPts val="0"/>
              </a:spcBef>
              <a:spcAft>
                <a:spcPts val="0"/>
              </a:spcAft>
              <a:buClr>
                <a:srgbClr val="191919"/>
              </a:buClr>
              <a:buSzPts val="1800"/>
              <a:buFont typeface="Press Start 2P"/>
              <a:buNone/>
              <a:defRPr b="0" i="0" sz="1800" u="none" cap="none" strike="noStrike">
                <a:solidFill>
                  <a:srgbClr val="191919"/>
                </a:solidFill>
                <a:latin typeface="Press Start 2P"/>
                <a:ea typeface="Press Start 2P"/>
                <a:cs typeface="Press Start 2P"/>
                <a:sym typeface="Press Start 2P"/>
              </a:defRPr>
            </a:lvl5pPr>
            <a:lvl6pPr lvl="5" marR="0" rtl="0" algn="l">
              <a:lnSpc>
                <a:spcPct val="100000"/>
              </a:lnSpc>
              <a:spcBef>
                <a:spcPts val="0"/>
              </a:spcBef>
              <a:spcAft>
                <a:spcPts val="0"/>
              </a:spcAft>
              <a:buClr>
                <a:srgbClr val="191919"/>
              </a:buClr>
              <a:buSzPts val="1800"/>
              <a:buFont typeface="Press Start 2P"/>
              <a:buNone/>
              <a:defRPr b="0" i="0" sz="1800" u="none" cap="none" strike="noStrike">
                <a:solidFill>
                  <a:srgbClr val="191919"/>
                </a:solidFill>
                <a:latin typeface="Press Start 2P"/>
                <a:ea typeface="Press Start 2P"/>
                <a:cs typeface="Press Start 2P"/>
                <a:sym typeface="Press Start 2P"/>
              </a:defRPr>
            </a:lvl6pPr>
            <a:lvl7pPr lvl="6" marR="0" rtl="0" algn="l">
              <a:lnSpc>
                <a:spcPct val="100000"/>
              </a:lnSpc>
              <a:spcBef>
                <a:spcPts val="0"/>
              </a:spcBef>
              <a:spcAft>
                <a:spcPts val="0"/>
              </a:spcAft>
              <a:buClr>
                <a:srgbClr val="191919"/>
              </a:buClr>
              <a:buSzPts val="1800"/>
              <a:buFont typeface="Press Start 2P"/>
              <a:buNone/>
              <a:defRPr b="0" i="0" sz="1800" u="none" cap="none" strike="noStrike">
                <a:solidFill>
                  <a:srgbClr val="191919"/>
                </a:solidFill>
                <a:latin typeface="Press Start 2P"/>
                <a:ea typeface="Press Start 2P"/>
                <a:cs typeface="Press Start 2P"/>
                <a:sym typeface="Press Start 2P"/>
              </a:defRPr>
            </a:lvl7pPr>
            <a:lvl8pPr lvl="7" marR="0" rtl="0" algn="l">
              <a:lnSpc>
                <a:spcPct val="100000"/>
              </a:lnSpc>
              <a:spcBef>
                <a:spcPts val="0"/>
              </a:spcBef>
              <a:spcAft>
                <a:spcPts val="0"/>
              </a:spcAft>
              <a:buClr>
                <a:srgbClr val="191919"/>
              </a:buClr>
              <a:buSzPts val="1800"/>
              <a:buFont typeface="Press Start 2P"/>
              <a:buNone/>
              <a:defRPr b="0" i="0" sz="1800" u="none" cap="none" strike="noStrike">
                <a:solidFill>
                  <a:srgbClr val="191919"/>
                </a:solidFill>
                <a:latin typeface="Press Start 2P"/>
                <a:ea typeface="Press Start 2P"/>
                <a:cs typeface="Press Start 2P"/>
                <a:sym typeface="Press Start 2P"/>
              </a:defRPr>
            </a:lvl8pPr>
            <a:lvl9pPr lvl="8" marR="0" rtl="0" algn="l">
              <a:lnSpc>
                <a:spcPct val="100000"/>
              </a:lnSpc>
              <a:spcBef>
                <a:spcPts val="0"/>
              </a:spcBef>
              <a:spcAft>
                <a:spcPts val="0"/>
              </a:spcAft>
              <a:buClr>
                <a:srgbClr val="191919"/>
              </a:buClr>
              <a:buSzPts val="1800"/>
              <a:buFont typeface="Press Start 2P"/>
              <a:buNone/>
              <a:defRPr b="0" i="0" sz="1800" u="none" cap="none" strike="noStrike">
                <a:solidFill>
                  <a:srgbClr val="191919"/>
                </a:solidFill>
                <a:latin typeface="Press Start 2P"/>
                <a:ea typeface="Press Start 2P"/>
                <a:cs typeface="Press Start 2P"/>
                <a:sym typeface="Press Start 2P"/>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191919"/>
              </a:buClr>
              <a:buSzPts val="1400"/>
              <a:buFont typeface="Advent Pro Medium"/>
              <a:buChar char="●"/>
              <a:defRPr b="0" i="0" sz="1400" u="none" cap="none" strike="noStrike">
                <a:solidFill>
                  <a:srgbClr val="191919"/>
                </a:solidFill>
                <a:latin typeface="Advent Pro Medium"/>
                <a:ea typeface="Advent Pro Medium"/>
                <a:cs typeface="Advent Pro Medium"/>
                <a:sym typeface="Advent Pro Medium"/>
              </a:defRPr>
            </a:lvl1pPr>
            <a:lvl2pPr indent="-317500" lvl="1" marL="914400" marR="0" rtl="0" algn="l">
              <a:lnSpc>
                <a:spcPct val="115000"/>
              </a:lnSpc>
              <a:spcBef>
                <a:spcPts val="1600"/>
              </a:spcBef>
              <a:spcAft>
                <a:spcPts val="0"/>
              </a:spcAft>
              <a:buClr>
                <a:srgbClr val="191919"/>
              </a:buClr>
              <a:buSzPts val="1400"/>
              <a:buFont typeface="Advent Pro Medium"/>
              <a:buChar char="○"/>
              <a:defRPr b="0" i="0" sz="1400" u="none" cap="none" strike="noStrike">
                <a:solidFill>
                  <a:srgbClr val="191919"/>
                </a:solidFill>
                <a:latin typeface="Advent Pro Medium"/>
                <a:ea typeface="Advent Pro Medium"/>
                <a:cs typeface="Advent Pro Medium"/>
                <a:sym typeface="Advent Pro Medium"/>
              </a:defRPr>
            </a:lvl2pPr>
            <a:lvl3pPr indent="-317500" lvl="2" marL="1371600" marR="0" rtl="0" algn="l">
              <a:lnSpc>
                <a:spcPct val="115000"/>
              </a:lnSpc>
              <a:spcBef>
                <a:spcPts val="1600"/>
              </a:spcBef>
              <a:spcAft>
                <a:spcPts val="0"/>
              </a:spcAft>
              <a:buClr>
                <a:srgbClr val="191919"/>
              </a:buClr>
              <a:buSzPts val="1400"/>
              <a:buFont typeface="Advent Pro Medium"/>
              <a:buChar char="■"/>
              <a:defRPr b="0" i="0" sz="1400" u="none" cap="none" strike="noStrike">
                <a:solidFill>
                  <a:srgbClr val="191919"/>
                </a:solidFill>
                <a:latin typeface="Advent Pro Medium"/>
                <a:ea typeface="Advent Pro Medium"/>
                <a:cs typeface="Advent Pro Medium"/>
                <a:sym typeface="Advent Pro Medium"/>
              </a:defRPr>
            </a:lvl3pPr>
            <a:lvl4pPr indent="-317500" lvl="3" marL="1828800" marR="0" rtl="0" algn="l">
              <a:lnSpc>
                <a:spcPct val="115000"/>
              </a:lnSpc>
              <a:spcBef>
                <a:spcPts val="1600"/>
              </a:spcBef>
              <a:spcAft>
                <a:spcPts val="0"/>
              </a:spcAft>
              <a:buClr>
                <a:srgbClr val="191919"/>
              </a:buClr>
              <a:buSzPts val="1400"/>
              <a:buFont typeface="Advent Pro Medium"/>
              <a:buChar char="●"/>
              <a:defRPr b="0" i="0" sz="1400" u="none" cap="none" strike="noStrike">
                <a:solidFill>
                  <a:srgbClr val="191919"/>
                </a:solidFill>
                <a:latin typeface="Advent Pro Medium"/>
                <a:ea typeface="Advent Pro Medium"/>
                <a:cs typeface="Advent Pro Medium"/>
                <a:sym typeface="Advent Pro Medium"/>
              </a:defRPr>
            </a:lvl4pPr>
            <a:lvl5pPr indent="-317500" lvl="4" marL="2286000" marR="0" rtl="0" algn="l">
              <a:lnSpc>
                <a:spcPct val="115000"/>
              </a:lnSpc>
              <a:spcBef>
                <a:spcPts val="1600"/>
              </a:spcBef>
              <a:spcAft>
                <a:spcPts val="0"/>
              </a:spcAft>
              <a:buClr>
                <a:srgbClr val="191919"/>
              </a:buClr>
              <a:buSzPts val="1400"/>
              <a:buFont typeface="Advent Pro Medium"/>
              <a:buChar char="○"/>
              <a:defRPr b="0" i="0" sz="1400" u="none" cap="none" strike="noStrike">
                <a:solidFill>
                  <a:srgbClr val="191919"/>
                </a:solidFill>
                <a:latin typeface="Advent Pro Medium"/>
                <a:ea typeface="Advent Pro Medium"/>
                <a:cs typeface="Advent Pro Medium"/>
                <a:sym typeface="Advent Pro Medium"/>
              </a:defRPr>
            </a:lvl5pPr>
            <a:lvl6pPr indent="-317500" lvl="5" marL="2743200" marR="0" rtl="0" algn="l">
              <a:lnSpc>
                <a:spcPct val="115000"/>
              </a:lnSpc>
              <a:spcBef>
                <a:spcPts val="1600"/>
              </a:spcBef>
              <a:spcAft>
                <a:spcPts val="0"/>
              </a:spcAft>
              <a:buClr>
                <a:srgbClr val="191919"/>
              </a:buClr>
              <a:buSzPts val="1400"/>
              <a:buFont typeface="Advent Pro Medium"/>
              <a:buChar char="■"/>
              <a:defRPr b="0" i="0" sz="1400" u="none" cap="none" strike="noStrike">
                <a:solidFill>
                  <a:srgbClr val="191919"/>
                </a:solidFill>
                <a:latin typeface="Advent Pro Medium"/>
                <a:ea typeface="Advent Pro Medium"/>
                <a:cs typeface="Advent Pro Medium"/>
                <a:sym typeface="Advent Pro Medium"/>
              </a:defRPr>
            </a:lvl6pPr>
            <a:lvl7pPr indent="-317500" lvl="6" marL="3200400" marR="0" rtl="0" algn="l">
              <a:lnSpc>
                <a:spcPct val="115000"/>
              </a:lnSpc>
              <a:spcBef>
                <a:spcPts val="1600"/>
              </a:spcBef>
              <a:spcAft>
                <a:spcPts val="0"/>
              </a:spcAft>
              <a:buClr>
                <a:srgbClr val="191919"/>
              </a:buClr>
              <a:buSzPts val="1400"/>
              <a:buFont typeface="Advent Pro Medium"/>
              <a:buChar char="●"/>
              <a:defRPr b="0" i="0" sz="1400" u="none" cap="none" strike="noStrike">
                <a:solidFill>
                  <a:srgbClr val="191919"/>
                </a:solidFill>
                <a:latin typeface="Advent Pro Medium"/>
                <a:ea typeface="Advent Pro Medium"/>
                <a:cs typeface="Advent Pro Medium"/>
                <a:sym typeface="Advent Pro Medium"/>
              </a:defRPr>
            </a:lvl7pPr>
            <a:lvl8pPr indent="-317500" lvl="7" marL="3657600" marR="0" rtl="0" algn="l">
              <a:lnSpc>
                <a:spcPct val="115000"/>
              </a:lnSpc>
              <a:spcBef>
                <a:spcPts val="1600"/>
              </a:spcBef>
              <a:spcAft>
                <a:spcPts val="0"/>
              </a:spcAft>
              <a:buClr>
                <a:srgbClr val="191919"/>
              </a:buClr>
              <a:buSzPts val="1400"/>
              <a:buFont typeface="Advent Pro Medium"/>
              <a:buChar char="○"/>
              <a:defRPr b="0" i="0" sz="1400" u="none" cap="none" strike="noStrike">
                <a:solidFill>
                  <a:srgbClr val="191919"/>
                </a:solidFill>
                <a:latin typeface="Advent Pro Medium"/>
                <a:ea typeface="Advent Pro Medium"/>
                <a:cs typeface="Advent Pro Medium"/>
                <a:sym typeface="Advent Pro Medium"/>
              </a:defRPr>
            </a:lvl8pPr>
            <a:lvl9pPr indent="-317500" lvl="8" marL="4114800" marR="0" rtl="0" algn="l">
              <a:lnSpc>
                <a:spcPct val="115000"/>
              </a:lnSpc>
              <a:spcBef>
                <a:spcPts val="1600"/>
              </a:spcBef>
              <a:spcAft>
                <a:spcPts val="1600"/>
              </a:spcAft>
              <a:buClr>
                <a:srgbClr val="191919"/>
              </a:buClr>
              <a:buSzPts val="1400"/>
              <a:buFont typeface="Advent Pro Medium"/>
              <a:buChar char="■"/>
              <a:defRPr b="0" i="0" sz="1400" u="none" cap="none" strike="noStrike">
                <a:solidFill>
                  <a:srgbClr val="191919"/>
                </a:solidFill>
                <a:latin typeface="Advent Pro Medium"/>
                <a:ea typeface="Advent Pro Medium"/>
                <a:cs typeface="Advent Pro Medium"/>
                <a:sym typeface="Advent Pro Mediu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22F"/>
        </a:solidFill>
      </p:bgPr>
    </p:bg>
    <p:spTree>
      <p:nvGrpSpPr>
        <p:cNvPr id="2717" name="Shape 2717"/>
        <p:cNvGrpSpPr/>
        <p:nvPr/>
      </p:nvGrpSpPr>
      <p:grpSpPr>
        <a:xfrm>
          <a:off x="0" y="0"/>
          <a:ext cx="0" cy="0"/>
          <a:chOff x="0" y="0"/>
          <a:chExt cx="0" cy="0"/>
        </a:xfrm>
      </p:grpSpPr>
      <p:sp>
        <p:nvSpPr>
          <p:cNvPr id="2718" name="Google Shape;2718;p1"/>
          <p:cNvSpPr/>
          <p:nvPr/>
        </p:nvSpPr>
        <p:spPr>
          <a:xfrm>
            <a:off x="1897880" y="1431326"/>
            <a:ext cx="5351410" cy="2056416"/>
          </a:xfrm>
          <a:custGeom>
            <a:rect b="b" l="l" r="r" t="t"/>
            <a:pathLst>
              <a:path extrusionOk="0" h="14149" w="28296">
                <a:moveTo>
                  <a:pt x="0" y="0"/>
                </a:moveTo>
                <a:lnTo>
                  <a:pt x="0" y="14148"/>
                </a:lnTo>
                <a:lnTo>
                  <a:pt x="28295" y="14148"/>
                </a:lnTo>
                <a:lnTo>
                  <a:pt x="28295" y="0"/>
                </a:lnTo>
                <a:close/>
              </a:path>
            </a:pathLst>
          </a:custGeom>
          <a:solidFill>
            <a:srgbClr val="FFE5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1"/>
          <p:cNvSpPr txBox="1"/>
          <p:nvPr>
            <p:ph idx="1" type="subTitle"/>
          </p:nvPr>
        </p:nvSpPr>
        <p:spPr>
          <a:xfrm>
            <a:off x="1848025" y="3869725"/>
            <a:ext cx="5456100" cy="5508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A project by team Quarks and Sparks ⚡</a:t>
            </a:r>
            <a:endParaRPr/>
          </a:p>
        </p:txBody>
      </p:sp>
      <p:sp>
        <p:nvSpPr>
          <p:cNvPr id="2720" name="Google Shape;2720;p1"/>
          <p:cNvSpPr txBox="1"/>
          <p:nvPr>
            <p:ph type="ctrTitle"/>
          </p:nvPr>
        </p:nvSpPr>
        <p:spPr>
          <a:xfrm>
            <a:off x="1848000" y="1431325"/>
            <a:ext cx="5456100" cy="20565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US"/>
              <a:t>Smart Electronic Voting Machine Using Arduino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4" name="Shape 2894"/>
        <p:cNvGrpSpPr/>
        <p:nvPr/>
      </p:nvGrpSpPr>
      <p:grpSpPr>
        <a:xfrm>
          <a:off x="0" y="0"/>
          <a:ext cx="0" cy="0"/>
          <a:chOff x="0" y="0"/>
          <a:chExt cx="0" cy="0"/>
        </a:xfrm>
      </p:grpSpPr>
      <p:sp>
        <p:nvSpPr>
          <p:cNvPr id="2895" name="Google Shape;2895;p10"/>
          <p:cNvSpPr txBox="1"/>
          <p:nvPr>
            <p:ph idx="1" type="subTitle"/>
          </p:nvPr>
        </p:nvSpPr>
        <p:spPr>
          <a:xfrm>
            <a:off x="720000" y="1530775"/>
            <a:ext cx="3391500" cy="30570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Courier New"/>
              <a:buChar char="o"/>
            </a:pPr>
            <a:r>
              <a:rPr lang="en-US"/>
              <a:t>Arduino UNO</a:t>
            </a:r>
            <a:endParaRPr/>
          </a:p>
          <a:p>
            <a:pPr indent="-285750" lvl="0" marL="285750" rtl="0" algn="l">
              <a:lnSpc>
                <a:spcPct val="100000"/>
              </a:lnSpc>
              <a:spcBef>
                <a:spcPts val="0"/>
              </a:spcBef>
              <a:spcAft>
                <a:spcPts val="0"/>
              </a:spcAft>
              <a:buSzPts val="1400"/>
              <a:buFont typeface="Courier New"/>
              <a:buChar char="o"/>
            </a:pPr>
            <a:r>
              <a:rPr lang="en-US"/>
              <a:t>LCD display (16x2)</a:t>
            </a:r>
            <a:endParaRPr/>
          </a:p>
          <a:p>
            <a:pPr indent="-285750" lvl="0" marL="285750" rtl="0" algn="l">
              <a:lnSpc>
                <a:spcPct val="100000"/>
              </a:lnSpc>
              <a:spcBef>
                <a:spcPts val="0"/>
              </a:spcBef>
              <a:spcAft>
                <a:spcPts val="0"/>
              </a:spcAft>
              <a:buSzPts val="1400"/>
              <a:buFont typeface="Courier New"/>
              <a:buChar char="o"/>
            </a:pPr>
            <a:r>
              <a:rPr lang="en-US"/>
              <a:t>I2C Converter</a:t>
            </a:r>
            <a:endParaRPr/>
          </a:p>
          <a:p>
            <a:pPr indent="-285750" lvl="0" marL="285750" rtl="0" algn="l">
              <a:lnSpc>
                <a:spcPct val="100000"/>
              </a:lnSpc>
              <a:spcBef>
                <a:spcPts val="0"/>
              </a:spcBef>
              <a:spcAft>
                <a:spcPts val="0"/>
              </a:spcAft>
              <a:buSzPts val="1400"/>
              <a:buFont typeface="Courier New"/>
              <a:buChar char="o"/>
            </a:pPr>
            <a:r>
              <a:rPr lang="en-US"/>
              <a:t>Push buttons</a:t>
            </a:r>
            <a:endParaRPr/>
          </a:p>
          <a:p>
            <a:pPr indent="-285750" lvl="0" marL="285750" rtl="0" algn="l">
              <a:lnSpc>
                <a:spcPct val="100000"/>
              </a:lnSpc>
              <a:spcBef>
                <a:spcPts val="0"/>
              </a:spcBef>
              <a:spcAft>
                <a:spcPts val="0"/>
              </a:spcAft>
              <a:buSzPts val="1400"/>
              <a:buFont typeface="Courier New"/>
              <a:buChar char="o"/>
            </a:pPr>
            <a:r>
              <a:rPr lang="en-US"/>
              <a:t>Connecting cables</a:t>
            </a:r>
            <a:endParaRPr/>
          </a:p>
          <a:p>
            <a:pPr indent="-285750" lvl="0" marL="285750" rtl="0" algn="l">
              <a:lnSpc>
                <a:spcPct val="100000"/>
              </a:lnSpc>
              <a:spcBef>
                <a:spcPts val="0"/>
              </a:spcBef>
              <a:spcAft>
                <a:spcPts val="0"/>
              </a:spcAft>
              <a:buSzPts val="1400"/>
              <a:buFont typeface="Courier New"/>
              <a:buChar char="o"/>
            </a:pPr>
            <a:r>
              <a:rPr lang="en-US"/>
              <a:t>Male to male jumper wires</a:t>
            </a:r>
            <a:endParaRPr/>
          </a:p>
          <a:p>
            <a:pPr indent="-285750" lvl="0" marL="285750" rtl="0" algn="l">
              <a:lnSpc>
                <a:spcPct val="100000"/>
              </a:lnSpc>
              <a:spcBef>
                <a:spcPts val="0"/>
              </a:spcBef>
              <a:spcAft>
                <a:spcPts val="0"/>
              </a:spcAft>
              <a:buSzPts val="1400"/>
              <a:buFont typeface="Courier New"/>
              <a:buChar char="o"/>
            </a:pPr>
            <a:r>
              <a:rPr lang="en-US"/>
              <a:t>Breadboard</a:t>
            </a:r>
            <a:endParaRPr/>
          </a:p>
        </p:txBody>
      </p:sp>
      <p:sp>
        <p:nvSpPr>
          <p:cNvPr id="2896" name="Google Shape;2896;p10"/>
          <p:cNvSpPr txBox="1"/>
          <p:nvPr>
            <p:ph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0025" spcFirstLastPara="1" rIns="91425" wrap="square" tIns="201150">
            <a:noAutofit/>
          </a:bodyPr>
          <a:lstStyle/>
          <a:p>
            <a:pPr indent="0" lvl="0" marL="0" rtl="0" algn="l">
              <a:lnSpc>
                <a:spcPct val="100000"/>
              </a:lnSpc>
              <a:spcBef>
                <a:spcPts val="0"/>
              </a:spcBef>
              <a:spcAft>
                <a:spcPts val="0"/>
              </a:spcAft>
              <a:buSzPts val="2000"/>
              <a:buNone/>
            </a:pPr>
            <a:r>
              <a:rPr lang="en-US"/>
              <a:t>REQUIREMENT ANALYSIS</a:t>
            </a:r>
            <a:endParaRPr/>
          </a:p>
        </p:txBody>
      </p:sp>
      <p:pic>
        <p:nvPicPr>
          <p:cNvPr id="2897" name="Google Shape;2897;p10"/>
          <p:cNvPicPr preferRelativeResize="0"/>
          <p:nvPr/>
        </p:nvPicPr>
        <p:blipFill rotWithShape="1">
          <a:blip r:embed="rId3">
            <a:alphaModFix/>
          </a:blip>
          <a:srcRect b="0" l="0" r="0" t="0"/>
          <a:stretch/>
        </p:blipFill>
        <p:spPr>
          <a:xfrm>
            <a:off x="3018396" y="1636261"/>
            <a:ext cx="5405604" cy="2846027"/>
          </a:xfrm>
          <a:prstGeom prst="rect">
            <a:avLst/>
          </a:prstGeom>
          <a:noFill/>
          <a:ln>
            <a:noFill/>
          </a:ln>
          <a:effectLst>
            <a:outerShdw blurRad="190500" rotWithShape="0" algn="tl">
              <a:srgbClr val="000000">
                <a:alpha val="74901"/>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1" name="Shape 2901"/>
        <p:cNvGrpSpPr/>
        <p:nvPr/>
      </p:nvGrpSpPr>
      <p:grpSpPr>
        <a:xfrm>
          <a:off x="0" y="0"/>
          <a:ext cx="0" cy="0"/>
          <a:chOff x="0" y="0"/>
          <a:chExt cx="0" cy="0"/>
        </a:xfrm>
      </p:grpSpPr>
      <p:sp>
        <p:nvSpPr>
          <p:cNvPr id="2902" name="Google Shape;2902;p11"/>
          <p:cNvSpPr txBox="1"/>
          <p:nvPr>
            <p:ph type="title"/>
          </p:nvPr>
        </p:nvSpPr>
        <p:spPr>
          <a:xfrm>
            <a:off x="991625" y="2394300"/>
            <a:ext cx="7160700" cy="8418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234000">
            <a:noAutofit/>
          </a:bodyPr>
          <a:lstStyle/>
          <a:p>
            <a:pPr indent="0" lvl="0" marL="0" rtl="0" algn="ctr">
              <a:lnSpc>
                <a:spcPct val="100000"/>
              </a:lnSpc>
              <a:spcBef>
                <a:spcPts val="0"/>
              </a:spcBef>
              <a:spcAft>
                <a:spcPts val="0"/>
              </a:spcAft>
              <a:buSzPts val="3600"/>
              <a:buNone/>
            </a:pPr>
            <a:r>
              <a:rPr lang="en-US"/>
              <a:t>METHODOLOGY</a:t>
            </a:r>
            <a:endParaRPr/>
          </a:p>
        </p:txBody>
      </p:sp>
      <p:sp>
        <p:nvSpPr>
          <p:cNvPr id="2903" name="Google Shape;2903;p11"/>
          <p:cNvSpPr txBox="1"/>
          <p:nvPr>
            <p:ph idx="2" type="title"/>
          </p:nvPr>
        </p:nvSpPr>
        <p:spPr>
          <a:xfrm>
            <a:off x="2668500" y="911150"/>
            <a:ext cx="3807000" cy="11364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378000">
            <a:noAutofit/>
          </a:bodyPr>
          <a:lstStyle/>
          <a:p>
            <a:pPr indent="0" lvl="0" marL="0" rtl="0" algn="ctr">
              <a:lnSpc>
                <a:spcPct val="100000"/>
              </a:lnSpc>
              <a:spcBef>
                <a:spcPts val="0"/>
              </a:spcBef>
              <a:spcAft>
                <a:spcPts val="0"/>
              </a:spcAft>
              <a:buSzPts val="6000"/>
              <a:buNone/>
            </a:pPr>
            <a:r>
              <a:rPr lang="en-US"/>
              <a:t>03</a:t>
            </a:r>
            <a:endParaRPr/>
          </a:p>
        </p:txBody>
      </p:sp>
      <p:sp>
        <p:nvSpPr>
          <p:cNvPr id="2904" name="Google Shape;2904;p11"/>
          <p:cNvSpPr txBox="1"/>
          <p:nvPr>
            <p:ph idx="1" type="subTitle"/>
          </p:nvPr>
        </p:nvSpPr>
        <p:spPr>
          <a:xfrm>
            <a:off x="1967100" y="3582875"/>
            <a:ext cx="5209800" cy="6495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90000">
            <a:noAutofit/>
          </a:bodyPr>
          <a:lstStyle/>
          <a:p>
            <a:pPr indent="0" lvl="0" marL="0" rtl="0" algn="ctr">
              <a:lnSpc>
                <a:spcPct val="100000"/>
              </a:lnSpc>
              <a:spcBef>
                <a:spcPts val="0"/>
              </a:spcBef>
              <a:spcAft>
                <a:spcPts val="1600"/>
              </a:spcAft>
              <a:buSzPts val="1400"/>
              <a:buNone/>
            </a:pPr>
            <a:r>
              <a:rPr lang="en-US"/>
              <a:t>Approach and steps used for project implementation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8" name="Shape 2908"/>
        <p:cNvGrpSpPr/>
        <p:nvPr/>
      </p:nvGrpSpPr>
      <p:grpSpPr>
        <a:xfrm>
          <a:off x="0" y="0"/>
          <a:ext cx="0" cy="0"/>
          <a:chOff x="0" y="0"/>
          <a:chExt cx="0" cy="0"/>
        </a:xfrm>
      </p:grpSpPr>
      <p:sp>
        <p:nvSpPr>
          <p:cNvPr id="2909" name="Google Shape;2909;p12"/>
          <p:cNvSpPr txBox="1"/>
          <p:nvPr>
            <p:ph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0025" spcFirstLastPara="1" rIns="91425" wrap="square" tIns="201150">
            <a:noAutofit/>
          </a:bodyPr>
          <a:lstStyle/>
          <a:p>
            <a:pPr indent="0" lvl="0" marL="0" rtl="0" algn="l">
              <a:lnSpc>
                <a:spcPct val="100000"/>
              </a:lnSpc>
              <a:spcBef>
                <a:spcPts val="0"/>
              </a:spcBef>
              <a:spcAft>
                <a:spcPts val="0"/>
              </a:spcAft>
              <a:buSzPts val="2000"/>
              <a:buNone/>
            </a:pPr>
            <a:r>
              <a:rPr lang="en-US"/>
              <a:t>METHODOLOGY</a:t>
            </a:r>
            <a:endParaRPr/>
          </a:p>
        </p:txBody>
      </p:sp>
      <p:sp>
        <p:nvSpPr>
          <p:cNvPr id="2910" name="Google Shape;2910;p12"/>
          <p:cNvSpPr txBox="1"/>
          <p:nvPr>
            <p:ph idx="1" type="body"/>
          </p:nvPr>
        </p:nvSpPr>
        <p:spPr>
          <a:xfrm>
            <a:off x="419275" y="1249600"/>
            <a:ext cx="8319900" cy="3611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t" bIns="91425" lIns="320025" spcFirstLastPara="1" rIns="91425" wrap="square" tIns="201150">
            <a:noAutofit/>
          </a:bodyPr>
          <a:lstStyle/>
          <a:p>
            <a:pPr indent="-304800" lvl="0" marL="457200" rtl="0" algn="l">
              <a:lnSpc>
                <a:spcPct val="100000"/>
              </a:lnSpc>
              <a:spcBef>
                <a:spcPts val="1000"/>
              </a:spcBef>
              <a:spcAft>
                <a:spcPts val="0"/>
              </a:spcAft>
              <a:buClr>
                <a:schemeClr val="accent2"/>
              </a:buClr>
              <a:buSzPts val="1200"/>
              <a:buChar char="●"/>
            </a:pPr>
            <a:r>
              <a:rPr lang="en-US">
                <a:solidFill>
                  <a:schemeClr val="hlink"/>
                </a:solidFill>
              </a:rPr>
              <a:t>This project focuses on developing a simple and smart electronic voting machine using Arduino.</a:t>
            </a:r>
            <a:endParaRPr>
              <a:solidFill>
                <a:schemeClr val="accent2"/>
              </a:solidFill>
            </a:endParaRPr>
          </a:p>
          <a:p>
            <a:pPr indent="-304800" lvl="0" marL="457200" rtl="0" algn="l">
              <a:lnSpc>
                <a:spcPct val="100000"/>
              </a:lnSpc>
              <a:spcBef>
                <a:spcPts val="0"/>
              </a:spcBef>
              <a:spcAft>
                <a:spcPts val="0"/>
              </a:spcAft>
              <a:buClr>
                <a:schemeClr val="accent2"/>
              </a:buClr>
              <a:buSzPts val="1200"/>
              <a:buChar char="●"/>
            </a:pPr>
            <a:r>
              <a:rPr lang="en-US">
                <a:solidFill>
                  <a:schemeClr val="hlink"/>
                </a:solidFill>
              </a:rPr>
              <a:t>The Arduino serves as the main component, handling all the operations in the system.</a:t>
            </a:r>
            <a:endParaRPr/>
          </a:p>
          <a:p>
            <a:pPr indent="0" lvl="0" marL="0" rtl="0" algn="l">
              <a:lnSpc>
                <a:spcPct val="100000"/>
              </a:lnSpc>
              <a:spcBef>
                <a:spcPts val="1600"/>
              </a:spcBef>
              <a:spcAft>
                <a:spcPts val="0"/>
              </a:spcAft>
              <a:buSzPts val="1200"/>
              <a:buNone/>
            </a:pPr>
            <a:r>
              <a:rPr lang="en-US">
                <a:solidFill>
                  <a:schemeClr val="accent2"/>
                </a:solidFill>
                <a:latin typeface="Press Start 2P"/>
                <a:ea typeface="Press Start 2P"/>
                <a:cs typeface="Press Start 2P"/>
                <a:sym typeface="Press Start 2P"/>
              </a:rPr>
              <a:t>SYSTEM COMPONENTS:</a:t>
            </a:r>
            <a:endParaRPr/>
          </a:p>
          <a:p>
            <a:pPr indent="0" lvl="0" marL="152400" rtl="0" algn="l">
              <a:lnSpc>
                <a:spcPct val="100000"/>
              </a:lnSpc>
              <a:spcBef>
                <a:spcPts val="1000"/>
              </a:spcBef>
              <a:spcAft>
                <a:spcPts val="0"/>
              </a:spcAft>
              <a:buClr>
                <a:schemeClr val="accent2"/>
              </a:buClr>
              <a:buSzPts val="1200"/>
              <a:buNone/>
            </a:pPr>
            <a:r>
              <a:rPr lang="en-US">
                <a:solidFill>
                  <a:schemeClr val="hlink"/>
                </a:solidFill>
              </a:rPr>
              <a:t>Arduino Board, LCD Display (16x2), Jumper Wires (connecting wires), I2C Converter, Breadboard, Push Buttons</a:t>
            </a:r>
            <a:endParaRPr>
              <a:solidFill>
                <a:schemeClr val="accent2"/>
              </a:solidFill>
            </a:endParaRPr>
          </a:p>
          <a:p>
            <a:pPr indent="0" lvl="0" marL="0" rtl="0" algn="l">
              <a:lnSpc>
                <a:spcPct val="100000"/>
              </a:lnSpc>
              <a:spcBef>
                <a:spcPts val="1000"/>
              </a:spcBef>
              <a:spcAft>
                <a:spcPts val="0"/>
              </a:spcAft>
              <a:buSzPts val="1200"/>
              <a:buNone/>
            </a:pPr>
            <a:r>
              <a:rPr lang="en-US">
                <a:solidFill>
                  <a:schemeClr val="accent2"/>
                </a:solidFill>
                <a:latin typeface="Press Start 2P"/>
                <a:ea typeface="Press Start 2P"/>
                <a:cs typeface="Press Start 2P"/>
                <a:sym typeface="Press Start 2P"/>
              </a:rPr>
              <a:t>CONNECTIONS:</a:t>
            </a:r>
            <a:endParaRPr>
              <a:solidFill>
                <a:schemeClr val="accent2"/>
              </a:solidFill>
              <a:latin typeface="Press Start 2P"/>
              <a:ea typeface="Press Start 2P"/>
              <a:cs typeface="Press Start 2P"/>
              <a:sym typeface="Press Start 2P"/>
            </a:endParaRPr>
          </a:p>
          <a:p>
            <a:pPr indent="-304800" lvl="0" marL="457200" rtl="0" algn="l">
              <a:lnSpc>
                <a:spcPct val="100000"/>
              </a:lnSpc>
              <a:spcBef>
                <a:spcPts val="1000"/>
              </a:spcBef>
              <a:spcAft>
                <a:spcPts val="0"/>
              </a:spcAft>
              <a:buClr>
                <a:schemeClr val="accent2"/>
              </a:buClr>
              <a:buSzPts val="1200"/>
              <a:buChar char="●"/>
            </a:pPr>
            <a:r>
              <a:rPr lang="en-US">
                <a:solidFill>
                  <a:schemeClr val="hlink"/>
                </a:solidFill>
              </a:rPr>
              <a:t>Connecting push button terminals to Arduino's digital pins.</a:t>
            </a:r>
            <a:endParaRPr/>
          </a:p>
          <a:p>
            <a:pPr indent="-304800" lvl="0" marL="457200" rtl="0" algn="l">
              <a:lnSpc>
                <a:spcPct val="100000"/>
              </a:lnSpc>
              <a:spcBef>
                <a:spcPts val="0"/>
              </a:spcBef>
              <a:spcAft>
                <a:spcPts val="0"/>
              </a:spcAft>
              <a:buClr>
                <a:schemeClr val="accent2"/>
              </a:buClr>
              <a:buSzPts val="1200"/>
              <a:buChar char="●"/>
            </a:pPr>
            <a:r>
              <a:rPr lang="en-US">
                <a:solidFill>
                  <a:schemeClr val="hlink"/>
                </a:solidFill>
              </a:rPr>
              <a:t>Grounding the Arduino and connecting push button terminals to the ground supply.</a:t>
            </a:r>
            <a:endParaRPr/>
          </a:p>
          <a:p>
            <a:pPr indent="-304800" lvl="0" marL="457200" rtl="0" algn="l">
              <a:lnSpc>
                <a:spcPct val="100000"/>
              </a:lnSpc>
              <a:spcBef>
                <a:spcPts val="0"/>
              </a:spcBef>
              <a:spcAft>
                <a:spcPts val="0"/>
              </a:spcAft>
              <a:buClr>
                <a:schemeClr val="accent2"/>
              </a:buClr>
              <a:buSzPts val="1200"/>
              <a:buChar char="●"/>
            </a:pPr>
            <a:r>
              <a:rPr lang="en-US">
                <a:solidFill>
                  <a:schemeClr val="hlink"/>
                </a:solidFill>
              </a:rPr>
              <a:t>Connecting LCD display pins to the I2C converter pins.</a:t>
            </a:r>
            <a:endParaRPr/>
          </a:p>
          <a:p>
            <a:pPr indent="-304800" lvl="0" marL="457200" rtl="0" algn="l">
              <a:lnSpc>
                <a:spcPct val="100000"/>
              </a:lnSpc>
              <a:spcBef>
                <a:spcPts val="0"/>
              </a:spcBef>
              <a:spcAft>
                <a:spcPts val="0"/>
              </a:spcAft>
              <a:buClr>
                <a:schemeClr val="accent2"/>
              </a:buClr>
              <a:buSzPts val="1200"/>
              <a:buChar char="●"/>
            </a:pPr>
            <a:r>
              <a:rPr lang="en-US"/>
              <a:t>Connecting I2C pins to Arduino's SCL, VCC, SDA, and SCC.</a:t>
            </a:r>
            <a:endParaRPr/>
          </a:p>
          <a:p>
            <a:pPr indent="0" lvl="0" marL="152400" rtl="0" algn="l">
              <a:lnSpc>
                <a:spcPct val="100000"/>
              </a:lnSpc>
              <a:spcBef>
                <a:spcPts val="0"/>
              </a:spcBef>
              <a:spcAft>
                <a:spcPts val="0"/>
              </a:spcAft>
              <a:buClr>
                <a:schemeClr val="accent2"/>
              </a:buClr>
              <a:buSzPts val="1200"/>
              <a:buNone/>
            </a:pPr>
            <a:br>
              <a:rPr lang="en-US"/>
            </a:br>
            <a:endParaRPr>
              <a:solidFill>
                <a:schemeClr val="hlink"/>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4" name="Shape 2914"/>
        <p:cNvGrpSpPr/>
        <p:nvPr/>
      </p:nvGrpSpPr>
      <p:grpSpPr>
        <a:xfrm>
          <a:off x="0" y="0"/>
          <a:ext cx="0" cy="0"/>
          <a:chOff x="0" y="0"/>
          <a:chExt cx="0" cy="0"/>
        </a:xfrm>
      </p:grpSpPr>
      <p:sp>
        <p:nvSpPr>
          <p:cNvPr id="2915" name="Google Shape;2915;p13"/>
          <p:cNvSpPr txBox="1"/>
          <p:nvPr>
            <p:ph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0025" spcFirstLastPara="1" rIns="91425" wrap="square" tIns="201150">
            <a:noAutofit/>
          </a:bodyPr>
          <a:lstStyle/>
          <a:p>
            <a:pPr indent="0" lvl="0" marL="0" rtl="0" algn="l">
              <a:lnSpc>
                <a:spcPct val="100000"/>
              </a:lnSpc>
              <a:spcBef>
                <a:spcPts val="0"/>
              </a:spcBef>
              <a:spcAft>
                <a:spcPts val="0"/>
              </a:spcAft>
              <a:buSzPts val="2000"/>
              <a:buNone/>
            </a:pPr>
            <a:r>
              <a:rPr lang="en-US"/>
              <a:t>CONCEPTUAL DESIGN</a:t>
            </a:r>
            <a:endParaRPr/>
          </a:p>
        </p:txBody>
      </p:sp>
      <p:sp>
        <p:nvSpPr>
          <p:cNvPr id="2916" name="Google Shape;2916;p13"/>
          <p:cNvSpPr txBox="1"/>
          <p:nvPr/>
        </p:nvSpPr>
        <p:spPr>
          <a:xfrm>
            <a:off x="5535168" y="1708739"/>
            <a:ext cx="2054215" cy="18327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Press Start 2P"/>
                <a:ea typeface="Press Start 2P"/>
                <a:cs typeface="Press Start 2P"/>
                <a:sym typeface="Press Start 2P"/>
              </a:rPr>
              <a:t>BLOCK DIAGRAM</a:t>
            </a:r>
            <a:endParaRPr b="0" i="0" sz="1800" u="none" cap="none" strike="noStrike">
              <a:solidFill>
                <a:schemeClr val="accent1"/>
              </a:solidFill>
              <a:latin typeface="Press Start 2P"/>
              <a:ea typeface="Press Start 2P"/>
              <a:cs typeface="Press Start 2P"/>
              <a:sym typeface="Press Start 2P"/>
            </a:endParaRPr>
          </a:p>
        </p:txBody>
      </p:sp>
      <p:pic>
        <p:nvPicPr>
          <p:cNvPr id="2917" name="Google Shape;2917;p13"/>
          <p:cNvPicPr preferRelativeResize="0"/>
          <p:nvPr/>
        </p:nvPicPr>
        <p:blipFill rotWithShape="1">
          <a:blip r:embed="rId3">
            <a:alphaModFix/>
          </a:blip>
          <a:srcRect b="0" l="0" r="0" t="0"/>
          <a:stretch/>
        </p:blipFill>
        <p:spPr>
          <a:xfrm>
            <a:off x="715100" y="1678446"/>
            <a:ext cx="4732974" cy="2290253"/>
          </a:xfrm>
          <a:prstGeom prst="rect">
            <a:avLst/>
          </a:prstGeom>
          <a:noFill/>
          <a:ln>
            <a:noFill/>
          </a:ln>
        </p:spPr>
      </p:pic>
      <p:pic>
        <p:nvPicPr>
          <p:cNvPr id="2918" name="Google Shape;2918;p13"/>
          <p:cNvPicPr preferRelativeResize="0"/>
          <p:nvPr/>
        </p:nvPicPr>
        <p:blipFill rotWithShape="1">
          <a:blip r:embed="rId4">
            <a:alphaModFix/>
          </a:blip>
          <a:srcRect b="0" l="0" r="0" t="0"/>
          <a:stretch/>
        </p:blipFill>
        <p:spPr>
          <a:xfrm>
            <a:off x="5448074" y="2323170"/>
            <a:ext cx="3109854" cy="16455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2" name="Shape 2922"/>
        <p:cNvGrpSpPr/>
        <p:nvPr/>
      </p:nvGrpSpPr>
      <p:grpSpPr>
        <a:xfrm>
          <a:off x="0" y="0"/>
          <a:ext cx="0" cy="0"/>
          <a:chOff x="0" y="0"/>
          <a:chExt cx="0" cy="0"/>
        </a:xfrm>
      </p:grpSpPr>
      <p:sp>
        <p:nvSpPr>
          <p:cNvPr id="2923" name="Google Shape;2923;p14"/>
          <p:cNvSpPr txBox="1"/>
          <p:nvPr>
            <p:ph type="title"/>
          </p:nvPr>
        </p:nvSpPr>
        <p:spPr>
          <a:xfrm>
            <a:off x="991625" y="2394300"/>
            <a:ext cx="7160700" cy="8418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234000">
            <a:noAutofit/>
          </a:bodyPr>
          <a:lstStyle/>
          <a:p>
            <a:pPr indent="0" lvl="0" marL="0" rtl="0" algn="ctr">
              <a:lnSpc>
                <a:spcPct val="100000"/>
              </a:lnSpc>
              <a:spcBef>
                <a:spcPts val="0"/>
              </a:spcBef>
              <a:spcAft>
                <a:spcPts val="0"/>
              </a:spcAft>
              <a:buSzPts val="3600"/>
              <a:buNone/>
            </a:pPr>
            <a:r>
              <a:rPr lang="en-US"/>
              <a:t>CONCLUSION</a:t>
            </a:r>
            <a:endParaRPr/>
          </a:p>
        </p:txBody>
      </p:sp>
      <p:sp>
        <p:nvSpPr>
          <p:cNvPr id="2924" name="Google Shape;2924;p14"/>
          <p:cNvSpPr txBox="1"/>
          <p:nvPr>
            <p:ph idx="2" type="title"/>
          </p:nvPr>
        </p:nvSpPr>
        <p:spPr>
          <a:xfrm>
            <a:off x="2668500" y="911150"/>
            <a:ext cx="3807000" cy="11364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378000">
            <a:noAutofit/>
          </a:bodyPr>
          <a:lstStyle/>
          <a:p>
            <a:pPr indent="0" lvl="0" marL="0" rtl="0" algn="ctr">
              <a:lnSpc>
                <a:spcPct val="100000"/>
              </a:lnSpc>
              <a:spcBef>
                <a:spcPts val="0"/>
              </a:spcBef>
              <a:spcAft>
                <a:spcPts val="0"/>
              </a:spcAft>
              <a:buSzPts val="6000"/>
              <a:buNone/>
            </a:pPr>
            <a:r>
              <a:rPr lang="en-US"/>
              <a:t>04</a:t>
            </a:r>
            <a:endParaRPr/>
          </a:p>
        </p:txBody>
      </p:sp>
      <p:sp>
        <p:nvSpPr>
          <p:cNvPr id="2925" name="Google Shape;2925;p14"/>
          <p:cNvSpPr txBox="1"/>
          <p:nvPr>
            <p:ph idx="1" type="subTitle"/>
          </p:nvPr>
        </p:nvSpPr>
        <p:spPr>
          <a:xfrm>
            <a:off x="1967100" y="3582875"/>
            <a:ext cx="5209800" cy="6495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90000">
            <a:noAutofit/>
          </a:bodyPr>
          <a:lstStyle/>
          <a:p>
            <a:pPr indent="0" lvl="0" marL="0" rtl="0" algn="ctr">
              <a:lnSpc>
                <a:spcPct val="100000"/>
              </a:lnSpc>
              <a:spcBef>
                <a:spcPts val="0"/>
              </a:spcBef>
              <a:spcAft>
                <a:spcPts val="1600"/>
              </a:spcAft>
              <a:buSzPts val="1400"/>
              <a:buNone/>
            </a:pPr>
            <a:r>
              <a:rPr lang="en-US"/>
              <a:t>Findings and outcomes of the project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9" name="Shape 2929"/>
        <p:cNvGrpSpPr/>
        <p:nvPr/>
      </p:nvGrpSpPr>
      <p:grpSpPr>
        <a:xfrm>
          <a:off x="0" y="0"/>
          <a:ext cx="0" cy="0"/>
          <a:chOff x="0" y="0"/>
          <a:chExt cx="0" cy="0"/>
        </a:xfrm>
      </p:grpSpPr>
      <p:sp>
        <p:nvSpPr>
          <p:cNvPr id="2930" name="Google Shape;2930;p15"/>
          <p:cNvSpPr txBox="1"/>
          <p:nvPr>
            <p:ph idx="1" type="body"/>
          </p:nvPr>
        </p:nvSpPr>
        <p:spPr>
          <a:xfrm>
            <a:off x="419275" y="1249600"/>
            <a:ext cx="8319900" cy="3611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t" bIns="91425" lIns="324000" spcFirstLastPara="1" rIns="270000" wrap="square" tIns="162000">
            <a:noAutofit/>
          </a:bodyPr>
          <a:lstStyle/>
          <a:p>
            <a:pPr indent="0" lvl="0" marL="0" rtl="0" algn="l">
              <a:lnSpc>
                <a:spcPct val="100000"/>
              </a:lnSpc>
              <a:spcBef>
                <a:spcPts val="0"/>
              </a:spcBef>
              <a:spcAft>
                <a:spcPts val="0"/>
              </a:spcAft>
              <a:buSzPts val="1200"/>
              <a:buNone/>
            </a:pPr>
            <a:r>
              <a:t/>
            </a:r>
            <a:endParaRPr>
              <a:solidFill>
                <a:schemeClr val="accent2"/>
              </a:solidFill>
            </a:endParaRPr>
          </a:p>
          <a:p>
            <a:pPr indent="-304800" lvl="0" marL="457200" rtl="0" algn="l">
              <a:lnSpc>
                <a:spcPct val="100000"/>
              </a:lnSpc>
              <a:spcBef>
                <a:spcPts val="0"/>
              </a:spcBef>
              <a:spcAft>
                <a:spcPts val="0"/>
              </a:spcAft>
              <a:buClr>
                <a:schemeClr val="accent2"/>
              </a:buClr>
              <a:buSzPts val="1200"/>
              <a:buFont typeface="Advent Pro Medium"/>
              <a:buAutoNum type="arabicPeriod"/>
            </a:pPr>
            <a:r>
              <a:rPr lang="en-US">
                <a:solidFill>
                  <a:schemeClr val="accent2"/>
                </a:solidFill>
              </a:rPr>
              <a:t>Smart Electronic Voting Machine using Arduino offers a secure and efficient alternative to manual and traditional electronic voting systems.</a:t>
            </a:r>
            <a:endParaRPr/>
          </a:p>
          <a:p>
            <a:pPr indent="-304800" lvl="0" marL="457200" rtl="0" algn="l">
              <a:lnSpc>
                <a:spcPct val="100000"/>
              </a:lnSpc>
              <a:spcBef>
                <a:spcPts val="0"/>
              </a:spcBef>
              <a:spcAft>
                <a:spcPts val="0"/>
              </a:spcAft>
              <a:buClr>
                <a:schemeClr val="accent2"/>
              </a:buClr>
              <a:buSzPts val="1200"/>
              <a:buFont typeface="Advent Pro Medium"/>
              <a:buAutoNum type="arabicPeriod"/>
            </a:pPr>
            <a:r>
              <a:rPr lang="en-US">
                <a:solidFill>
                  <a:schemeClr val="accent2"/>
                </a:solidFill>
              </a:rPr>
              <a:t>The system ensures ease of operation, faster results, and reduced chances of errors.</a:t>
            </a:r>
            <a:endParaRPr/>
          </a:p>
          <a:p>
            <a:pPr indent="-304800" lvl="0" marL="457200" rtl="0" algn="l">
              <a:lnSpc>
                <a:spcPct val="100000"/>
              </a:lnSpc>
              <a:spcBef>
                <a:spcPts val="0"/>
              </a:spcBef>
              <a:spcAft>
                <a:spcPts val="0"/>
              </a:spcAft>
              <a:buClr>
                <a:schemeClr val="accent2"/>
              </a:buClr>
              <a:buSzPts val="1200"/>
              <a:buFont typeface="Advent Pro Medium"/>
              <a:buAutoNum type="arabicPeriod"/>
            </a:pPr>
            <a:r>
              <a:rPr lang="en-US">
                <a:solidFill>
                  <a:schemeClr val="accent2"/>
                </a:solidFill>
              </a:rPr>
              <a:t>It provides transparency and voter satisfaction through the display of final votes.</a:t>
            </a:r>
            <a:endParaRPr/>
          </a:p>
          <a:p>
            <a:pPr indent="-304800" lvl="0" marL="457200" rtl="0" algn="l">
              <a:lnSpc>
                <a:spcPct val="100000"/>
              </a:lnSpc>
              <a:spcBef>
                <a:spcPts val="0"/>
              </a:spcBef>
              <a:spcAft>
                <a:spcPts val="0"/>
              </a:spcAft>
              <a:buClr>
                <a:schemeClr val="accent2"/>
              </a:buClr>
              <a:buSzPts val="1200"/>
              <a:buFont typeface="Advent Pro Medium"/>
              <a:buAutoNum type="arabicPeriod"/>
            </a:pPr>
            <a:r>
              <a:rPr lang="en-US">
                <a:solidFill>
                  <a:schemeClr val="accent2"/>
                </a:solidFill>
              </a:rPr>
              <a:t>Further improvements and research are needed to enhance the security and privacy aspects of electronic voting systems.</a:t>
            </a:r>
            <a:endParaRPr/>
          </a:p>
        </p:txBody>
      </p:sp>
      <p:sp>
        <p:nvSpPr>
          <p:cNvPr id="2931" name="Google Shape;2931;p15"/>
          <p:cNvSpPr txBox="1"/>
          <p:nvPr>
            <p:ph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4000" spcFirstLastPara="1" rIns="91425" wrap="square" tIns="198000">
            <a:noAutofit/>
          </a:bodyPr>
          <a:lstStyle/>
          <a:p>
            <a:pPr indent="0" lvl="0" marL="0" rtl="0" algn="l">
              <a:lnSpc>
                <a:spcPct val="100000"/>
              </a:lnSpc>
              <a:spcBef>
                <a:spcPts val="0"/>
              </a:spcBef>
              <a:spcAft>
                <a:spcPts val="0"/>
              </a:spcAft>
              <a:buSzPts val="2000"/>
              <a:buNone/>
            </a:pPr>
            <a:r>
              <a:rPr lang="en-US"/>
              <a:t>CONCLUSION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5" name="Shape 2935"/>
        <p:cNvGrpSpPr/>
        <p:nvPr/>
      </p:nvGrpSpPr>
      <p:grpSpPr>
        <a:xfrm>
          <a:off x="0" y="0"/>
          <a:ext cx="0" cy="0"/>
          <a:chOff x="0" y="0"/>
          <a:chExt cx="0" cy="0"/>
        </a:xfrm>
      </p:grpSpPr>
      <p:sp>
        <p:nvSpPr>
          <p:cNvPr id="2936" name="Google Shape;2936;p17"/>
          <p:cNvSpPr txBox="1"/>
          <p:nvPr>
            <p:ph type="ctrTitle"/>
          </p:nvPr>
        </p:nvSpPr>
        <p:spPr>
          <a:xfrm>
            <a:off x="1473350" y="789475"/>
            <a:ext cx="6197100" cy="95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US"/>
              <a:t>THANKS</a:t>
            </a:r>
            <a:endParaRPr/>
          </a:p>
        </p:txBody>
      </p:sp>
      <p:sp>
        <p:nvSpPr>
          <p:cNvPr id="2937" name="Google Shape;2937;p17"/>
          <p:cNvSpPr/>
          <p:nvPr/>
        </p:nvSpPr>
        <p:spPr>
          <a:xfrm>
            <a:off x="1789043" y="3697357"/>
            <a:ext cx="5645427" cy="49695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2"/>
          <p:cNvSpPr txBox="1"/>
          <p:nvPr>
            <p:ph type="title"/>
          </p:nvPr>
        </p:nvSpPr>
        <p:spPr>
          <a:xfrm>
            <a:off x="1747306" y="1918900"/>
            <a:ext cx="2985700" cy="43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Introduction</a:t>
            </a:r>
            <a:endParaRPr/>
          </a:p>
        </p:txBody>
      </p:sp>
      <p:sp>
        <p:nvSpPr>
          <p:cNvPr id="2726" name="Google Shape;2726;p2"/>
          <p:cNvSpPr txBox="1"/>
          <p:nvPr>
            <p:ph idx="6" type="title"/>
          </p:nvPr>
        </p:nvSpPr>
        <p:spPr>
          <a:xfrm>
            <a:off x="1747293" y="3209124"/>
            <a:ext cx="2748481" cy="44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Methodology</a:t>
            </a:r>
            <a:endParaRPr/>
          </a:p>
        </p:txBody>
      </p:sp>
      <p:sp>
        <p:nvSpPr>
          <p:cNvPr id="2727" name="Google Shape;2727;p2"/>
          <p:cNvSpPr txBox="1"/>
          <p:nvPr>
            <p:ph idx="8" type="subTitle"/>
          </p:nvPr>
        </p:nvSpPr>
        <p:spPr>
          <a:xfrm>
            <a:off x="1747306" y="3658825"/>
            <a:ext cx="2336400" cy="43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Approach and steps used for project implementation</a:t>
            </a:r>
            <a:endParaRPr/>
          </a:p>
        </p:txBody>
      </p:sp>
      <p:sp>
        <p:nvSpPr>
          <p:cNvPr id="2728" name="Google Shape;2728;p2"/>
          <p:cNvSpPr txBox="1"/>
          <p:nvPr>
            <p:ph idx="9" type="title"/>
          </p:nvPr>
        </p:nvSpPr>
        <p:spPr>
          <a:xfrm>
            <a:off x="5644732" y="3209124"/>
            <a:ext cx="2580562" cy="44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Conclusion</a:t>
            </a:r>
            <a:endParaRPr/>
          </a:p>
        </p:txBody>
      </p:sp>
      <p:sp>
        <p:nvSpPr>
          <p:cNvPr id="2729" name="Google Shape;2729;p2"/>
          <p:cNvSpPr txBox="1"/>
          <p:nvPr>
            <p:ph idx="14" type="subTitle"/>
          </p:nvPr>
        </p:nvSpPr>
        <p:spPr>
          <a:xfrm>
            <a:off x="5644730" y="3658825"/>
            <a:ext cx="2336400" cy="43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Findings and outcomes of the project analysis</a:t>
            </a:r>
            <a:endParaRPr/>
          </a:p>
        </p:txBody>
      </p:sp>
      <p:sp>
        <p:nvSpPr>
          <p:cNvPr id="2730" name="Google Shape;2730;p2"/>
          <p:cNvSpPr txBox="1"/>
          <p:nvPr>
            <p:ph idx="2" type="title"/>
          </p:nvPr>
        </p:nvSpPr>
        <p:spPr>
          <a:xfrm>
            <a:off x="918719" y="1918900"/>
            <a:ext cx="752400" cy="44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01</a:t>
            </a:r>
            <a:endParaRPr/>
          </a:p>
        </p:txBody>
      </p:sp>
      <p:sp>
        <p:nvSpPr>
          <p:cNvPr id="2731" name="Google Shape;2731;p2"/>
          <p:cNvSpPr txBox="1"/>
          <p:nvPr>
            <p:ph idx="1" type="subTitle"/>
          </p:nvPr>
        </p:nvSpPr>
        <p:spPr>
          <a:xfrm>
            <a:off x="1747294" y="2358713"/>
            <a:ext cx="2336400" cy="48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Opening overview presenting the topic briefly</a:t>
            </a:r>
            <a:endParaRPr/>
          </a:p>
        </p:txBody>
      </p:sp>
      <p:sp>
        <p:nvSpPr>
          <p:cNvPr id="2732" name="Google Shape;2732;p2"/>
          <p:cNvSpPr txBox="1"/>
          <p:nvPr>
            <p:ph idx="3" type="title"/>
          </p:nvPr>
        </p:nvSpPr>
        <p:spPr>
          <a:xfrm>
            <a:off x="5644724" y="1918900"/>
            <a:ext cx="3003975" cy="43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Requirements</a:t>
            </a:r>
            <a:endParaRPr/>
          </a:p>
        </p:txBody>
      </p:sp>
      <p:sp>
        <p:nvSpPr>
          <p:cNvPr id="2733" name="Google Shape;2733;p2"/>
          <p:cNvSpPr txBox="1"/>
          <p:nvPr>
            <p:ph idx="4" type="title"/>
          </p:nvPr>
        </p:nvSpPr>
        <p:spPr>
          <a:xfrm>
            <a:off x="4816138" y="1918900"/>
            <a:ext cx="752400" cy="44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02</a:t>
            </a:r>
            <a:endParaRPr/>
          </a:p>
        </p:txBody>
      </p:sp>
      <p:sp>
        <p:nvSpPr>
          <p:cNvPr id="2734" name="Google Shape;2734;p2"/>
          <p:cNvSpPr txBox="1"/>
          <p:nvPr>
            <p:ph idx="5" type="subTitle"/>
          </p:nvPr>
        </p:nvSpPr>
        <p:spPr>
          <a:xfrm>
            <a:off x="5644725" y="2358713"/>
            <a:ext cx="2336400" cy="48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Essential components and specifications</a:t>
            </a:r>
            <a:endParaRPr/>
          </a:p>
        </p:txBody>
      </p:sp>
      <p:sp>
        <p:nvSpPr>
          <p:cNvPr id="2735" name="Google Shape;2735;p2"/>
          <p:cNvSpPr txBox="1"/>
          <p:nvPr>
            <p:ph idx="7" type="title"/>
          </p:nvPr>
        </p:nvSpPr>
        <p:spPr>
          <a:xfrm>
            <a:off x="918706" y="3209125"/>
            <a:ext cx="752400" cy="44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03</a:t>
            </a:r>
            <a:endParaRPr/>
          </a:p>
        </p:txBody>
      </p:sp>
      <p:sp>
        <p:nvSpPr>
          <p:cNvPr id="2736" name="Google Shape;2736;p2"/>
          <p:cNvSpPr txBox="1"/>
          <p:nvPr>
            <p:ph idx="13" type="title"/>
          </p:nvPr>
        </p:nvSpPr>
        <p:spPr>
          <a:xfrm>
            <a:off x="4816125" y="3209125"/>
            <a:ext cx="752400" cy="44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04</a:t>
            </a:r>
            <a:endParaRPr/>
          </a:p>
        </p:txBody>
      </p:sp>
      <p:sp>
        <p:nvSpPr>
          <p:cNvPr id="2737" name="Google Shape;2737;p2"/>
          <p:cNvSpPr txBox="1"/>
          <p:nvPr>
            <p:ph idx="15"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0025" spcFirstLastPara="1" rIns="91425" wrap="square" tIns="201150">
            <a:noAutofit/>
          </a:bodyPr>
          <a:lstStyle/>
          <a:p>
            <a:pPr indent="0" lvl="0" marL="0" rtl="0" algn="l">
              <a:lnSpc>
                <a:spcPct val="100000"/>
              </a:lnSpc>
              <a:spcBef>
                <a:spcPts val="0"/>
              </a:spcBef>
              <a:spcAft>
                <a:spcPts val="0"/>
              </a:spcAft>
              <a:buSzPts val="2000"/>
              <a:buNone/>
            </a:pPr>
            <a:r>
              <a:rPr lang="en-US"/>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1" name="Shape 2741"/>
        <p:cNvGrpSpPr/>
        <p:nvPr/>
      </p:nvGrpSpPr>
      <p:grpSpPr>
        <a:xfrm>
          <a:off x="0" y="0"/>
          <a:ext cx="0" cy="0"/>
          <a:chOff x="0" y="0"/>
          <a:chExt cx="0" cy="0"/>
        </a:xfrm>
      </p:grpSpPr>
      <p:sp>
        <p:nvSpPr>
          <p:cNvPr id="2742" name="Google Shape;2742;p3"/>
          <p:cNvSpPr txBox="1"/>
          <p:nvPr>
            <p:ph type="title"/>
          </p:nvPr>
        </p:nvSpPr>
        <p:spPr>
          <a:xfrm>
            <a:off x="991625" y="2394300"/>
            <a:ext cx="7160700" cy="8418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234000">
            <a:noAutofit/>
          </a:bodyPr>
          <a:lstStyle/>
          <a:p>
            <a:pPr indent="0" lvl="0" marL="0" rtl="0" algn="ctr">
              <a:lnSpc>
                <a:spcPct val="100000"/>
              </a:lnSpc>
              <a:spcBef>
                <a:spcPts val="0"/>
              </a:spcBef>
              <a:spcAft>
                <a:spcPts val="0"/>
              </a:spcAft>
              <a:buSzPts val="3600"/>
              <a:buNone/>
            </a:pPr>
            <a:r>
              <a:rPr lang="en-US"/>
              <a:t>INTRODUCTION</a:t>
            </a:r>
            <a:endParaRPr/>
          </a:p>
        </p:txBody>
      </p:sp>
      <p:sp>
        <p:nvSpPr>
          <p:cNvPr id="2743" name="Google Shape;2743;p3"/>
          <p:cNvSpPr txBox="1"/>
          <p:nvPr>
            <p:ph idx="2" type="title"/>
          </p:nvPr>
        </p:nvSpPr>
        <p:spPr>
          <a:xfrm>
            <a:off x="2668500" y="911150"/>
            <a:ext cx="3807000" cy="11364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378000">
            <a:noAutofit/>
          </a:bodyPr>
          <a:lstStyle/>
          <a:p>
            <a:pPr indent="0" lvl="0" marL="0" rtl="0" algn="ctr">
              <a:lnSpc>
                <a:spcPct val="100000"/>
              </a:lnSpc>
              <a:spcBef>
                <a:spcPts val="0"/>
              </a:spcBef>
              <a:spcAft>
                <a:spcPts val="0"/>
              </a:spcAft>
              <a:buSzPts val="6000"/>
              <a:buNone/>
            </a:pPr>
            <a:r>
              <a:rPr lang="en-US"/>
              <a:t>01</a:t>
            </a:r>
            <a:endParaRPr/>
          </a:p>
        </p:txBody>
      </p:sp>
      <p:sp>
        <p:nvSpPr>
          <p:cNvPr id="2744" name="Google Shape;2744;p3"/>
          <p:cNvSpPr txBox="1"/>
          <p:nvPr>
            <p:ph idx="1" type="subTitle"/>
          </p:nvPr>
        </p:nvSpPr>
        <p:spPr>
          <a:xfrm>
            <a:off x="1967100" y="3582875"/>
            <a:ext cx="5209800" cy="6495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90000">
            <a:noAutofit/>
          </a:bodyPr>
          <a:lstStyle/>
          <a:p>
            <a:pPr indent="0" lvl="0" marL="0" rtl="0" algn="ctr">
              <a:lnSpc>
                <a:spcPct val="100000"/>
              </a:lnSpc>
              <a:spcBef>
                <a:spcPts val="0"/>
              </a:spcBef>
              <a:spcAft>
                <a:spcPts val="1600"/>
              </a:spcAft>
              <a:buSzPts val="1400"/>
              <a:buNone/>
            </a:pPr>
            <a:r>
              <a:rPr lang="en-US"/>
              <a:t>Opening overview presenting the topic briefly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4"/>
          <p:cNvSpPr txBox="1"/>
          <p:nvPr>
            <p:ph idx="1" type="body"/>
          </p:nvPr>
        </p:nvSpPr>
        <p:spPr>
          <a:xfrm>
            <a:off x="419275" y="1249600"/>
            <a:ext cx="8319900" cy="3611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t" bIns="91425" lIns="324000" spcFirstLastPara="1" rIns="270000" wrap="square" tIns="162000">
            <a:noAutofit/>
          </a:bodyPr>
          <a:lstStyle/>
          <a:p>
            <a:pPr indent="0" lvl="0" marL="0" rtl="0" algn="l">
              <a:lnSpc>
                <a:spcPct val="100000"/>
              </a:lnSpc>
              <a:spcBef>
                <a:spcPts val="0"/>
              </a:spcBef>
              <a:spcAft>
                <a:spcPts val="0"/>
              </a:spcAft>
              <a:buSzPts val="1200"/>
              <a:buNone/>
            </a:pPr>
            <a:r>
              <a:rPr lang="en-US">
                <a:solidFill>
                  <a:schemeClr val="accent2"/>
                </a:solidFill>
              </a:rPr>
              <a:t>We, the students of B.Tech of School of Engineering, Jawaharlal Nehru University, New Delhi, hereby declare that we have independently carried out the project titled “Smart Electronic Voting Machine” during the academic year 2022-2023.</a:t>
            </a:r>
            <a:endParaRPr/>
          </a:p>
          <a:p>
            <a:pPr indent="0" lvl="0" marL="0" rtl="0" algn="l">
              <a:lnSpc>
                <a:spcPct val="100000"/>
              </a:lnSpc>
              <a:spcBef>
                <a:spcPts val="0"/>
              </a:spcBef>
              <a:spcAft>
                <a:spcPts val="0"/>
              </a:spcAft>
              <a:buSzPts val="1200"/>
              <a:buNone/>
            </a:pPr>
            <a:r>
              <a:t/>
            </a:r>
            <a:endParaRPr>
              <a:solidFill>
                <a:schemeClr val="accent2"/>
              </a:solidFill>
            </a:endParaRPr>
          </a:p>
          <a:p>
            <a:pPr indent="0" lvl="0" marL="0" rtl="0" algn="l">
              <a:lnSpc>
                <a:spcPct val="100000"/>
              </a:lnSpc>
              <a:spcBef>
                <a:spcPts val="0"/>
              </a:spcBef>
              <a:spcAft>
                <a:spcPts val="0"/>
              </a:spcAft>
              <a:buSzPts val="1200"/>
              <a:buNone/>
            </a:pPr>
            <a:r>
              <a:rPr lang="en-US">
                <a:solidFill>
                  <a:schemeClr val="accent2"/>
                </a:solidFill>
              </a:rPr>
              <a:t>Name and Roll Number of students</a:t>
            </a:r>
            <a:endParaRPr/>
          </a:p>
          <a:p>
            <a:pPr indent="-304800" lvl="0" marL="457200" rtl="0" algn="l">
              <a:lnSpc>
                <a:spcPct val="100000"/>
              </a:lnSpc>
              <a:spcBef>
                <a:spcPts val="0"/>
              </a:spcBef>
              <a:spcAft>
                <a:spcPts val="0"/>
              </a:spcAft>
              <a:buClr>
                <a:schemeClr val="accent2"/>
              </a:buClr>
              <a:buSzPts val="1200"/>
              <a:buFont typeface="Advent Pro Medium"/>
              <a:buAutoNum type="arabicPeriod"/>
            </a:pPr>
            <a:r>
              <a:rPr lang="en-US">
                <a:solidFill>
                  <a:schemeClr val="accent2"/>
                </a:solidFill>
              </a:rPr>
              <a:t>Anshit Sinha (22/11/EC/44)</a:t>
            </a:r>
            <a:endParaRPr/>
          </a:p>
          <a:p>
            <a:pPr indent="-304800" lvl="0" marL="457200" rtl="0" algn="l">
              <a:lnSpc>
                <a:spcPct val="100000"/>
              </a:lnSpc>
              <a:spcBef>
                <a:spcPts val="0"/>
              </a:spcBef>
              <a:spcAft>
                <a:spcPts val="0"/>
              </a:spcAft>
              <a:buClr>
                <a:schemeClr val="accent2"/>
              </a:buClr>
              <a:buSzPts val="1200"/>
              <a:buFont typeface="Advent Pro Medium"/>
              <a:buAutoNum type="arabicPeriod"/>
            </a:pPr>
            <a:r>
              <a:rPr lang="en-US">
                <a:solidFill>
                  <a:schemeClr val="accent2"/>
                </a:solidFill>
              </a:rPr>
              <a:t>Aadarsh Kumar (22/11/EE/02)</a:t>
            </a:r>
            <a:endParaRPr/>
          </a:p>
          <a:p>
            <a:pPr indent="-304800" lvl="0" marL="457200" rtl="0" algn="l">
              <a:lnSpc>
                <a:spcPct val="100000"/>
              </a:lnSpc>
              <a:spcBef>
                <a:spcPts val="0"/>
              </a:spcBef>
              <a:spcAft>
                <a:spcPts val="0"/>
              </a:spcAft>
              <a:buClr>
                <a:schemeClr val="accent2"/>
              </a:buClr>
              <a:buSzPts val="1200"/>
              <a:buFont typeface="Advent Pro Medium"/>
              <a:buAutoNum type="arabicPeriod"/>
            </a:pPr>
            <a:r>
              <a:rPr lang="en-US">
                <a:solidFill>
                  <a:schemeClr val="accent2"/>
                </a:solidFill>
              </a:rPr>
              <a:t>Rishik Ashili </a:t>
            </a:r>
            <a:endParaRPr>
              <a:solidFill>
                <a:schemeClr val="accent2"/>
              </a:solidFill>
            </a:endParaRPr>
          </a:p>
          <a:p>
            <a:pPr indent="-304800" lvl="0" marL="457200" rtl="0" algn="l">
              <a:lnSpc>
                <a:spcPct val="100000"/>
              </a:lnSpc>
              <a:spcBef>
                <a:spcPts val="0"/>
              </a:spcBef>
              <a:spcAft>
                <a:spcPts val="0"/>
              </a:spcAft>
              <a:buClr>
                <a:schemeClr val="accent2"/>
              </a:buClr>
              <a:buSzPts val="1200"/>
              <a:buFont typeface="Advent Pro Medium"/>
              <a:buAutoNum type="arabicPeriod"/>
            </a:pPr>
            <a:r>
              <a:rPr lang="en-US">
                <a:solidFill>
                  <a:schemeClr val="accent2"/>
                </a:solidFill>
              </a:rPr>
              <a:t>Abhishek Yadav</a:t>
            </a:r>
            <a:endParaRPr/>
          </a:p>
        </p:txBody>
      </p:sp>
      <p:sp>
        <p:nvSpPr>
          <p:cNvPr id="2750" name="Google Shape;2750;p4"/>
          <p:cNvSpPr txBox="1"/>
          <p:nvPr>
            <p:ph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4000" spcFirstLastPara="1" rIns="91425" wrap="square" tIns="198000">
            <a:noAutofit/>
          </a:bodyPr>
          <a:lstStyle/>
          <a:p>
            <a:pPr indent="0" lvl="0" marL="0" rtl="0" algn="l">
              <a:lnSpc>
                <a:spcPct val="100000"/>
              </a:lnSpc>
              <a:spcBef>
                <a:spcPts val="0"/>
              </a:spcBef>
              <a:spcAft>
                <a:spcPts val="0"/>
              </a:spcAft>
              <a:buSzPts val="2000"/>
              <a:buNone/>
            </a:pPr>
            <a:r>
              <a:rPr lang="en-US"/>
              <a:t>DECLARATION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4" name="Shape 2754"/>
        <p:cNvGrpSpPr/>
        <p:nvPr/>
      </p:nvGrpSpPr>
      <p:grpSpPr>
        <a:xfrm>
          <a:off x="0" y="0"/>
          <a:ext cx="0" cy="0"/>
          <a:chOff x="0" y="0"/>
          <a:chExt cx="0" cy="0"/>
        </a:xfrm>
      </p:grpSpPr>
      <p:sp>
        <p:nvSpPr>
          <p:cNvPr id="2755" name="Google Shape;2755;p5"/>
          <p:cNvSpPr txBox="1"/>
          <p:nvPr>
            <p:ph idx="1" type="body"/>
          </p:nvPr>
        </p:nvSpPr>
        <p:spPr>
          <a:xfrm>
            <a:off x="419275" y="1249600"/>
            <a:ext cx="8319900" cy="3611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t" bIns="91425" lIns="324000" spcFirstLastPara="1" rIns="270000" wrap="square" tIns="162000">
            <a:noAutofit/>
          </a:bodyPr>
          <a:lstStyle/>
          <a:p>
            <a:pPr indent="0" lvl="0" marL="0" rtl="0" algn="l">
              <a:lnSpc>
                <a:spcPct val="100000"/>
              </a:lnSpc>
              <a:spcBef>
                <a:spcPts val="0"/>
              </a:spcBef>
              <a:spcAft>
                <a:spcPts val="0"/>
              </a:spcAft>
              <a:buSzPts val="1200"/>
              <a:buNone/>
            </a:pPr>
            <a:r>
              <a:rPr lang="en-US">
                <a:solidFill>
                  <a:schemeClr val="accent2"/>
                </a:solidFill>
              </a:rPr>
              <a:t>The Voting System: Rules defining expression of people's desires and achieving results. For this purpose an electronic voting machine EVM is introduced which will:</a:t>
            </a:r>
            <a:endParaRPr/>
          </a:p>
          <a:p>
            <a:pPr indent="-304800" lvl="0" marL="457200" rtl="0" algn="l">
              <a:lnSpc>
                <a:spcPct val="100000"/>
              </a:lnSpc>
              <a:spcBef>
                <a:spcPts val="0"/>
              </a:spcBef>
              <a:spcAft>
                <a:spcPts val="0"/>
              </a:spcAft>
              <a:buClr>
                <a:schemeClr val="accent2"/>
              </a:buClr>
              <a:buSzPts val="1200"/>
              <a:buFont typeface="Advent Pro Medium"/>
              <a:buAutoNum type="arabicPeriod"/>
            </a:pPr>
            <a:r>
              <a:rPr lang="en-US">
                <a:solidFill>
                  <a:schemeClr val="accent2"/>
                </a:solidFill>
              </a:rPr>
              <a:t>Replaces conventional manual voting methods.</a:t>
            </a:r>
            <a:endParaRPr/>
          </a:p>
          <a:p>
            <a:pPr indent="-304800" lvl="0" marL="457200" rtl="0" algn="l">
              <a:lnSpc>
                <a:spcPct val="100000"/>
              </a:lnSpc>
              <a:spcBef>
                <a:spcPts val="0"/>
              </a:spcBef>
              <a:spcAft>
                <a:spcPts val="0"/>
              </a:spcAft>
              <a:buClr>
                <a:schemeClr val="accent2"/>
              </a:buClr>
              <a:buSzPts val="1200"/>
              <a:buFont typeface="Advent Pro Medium"/>
              <a:buAutoNum type="arabicPeriod"/>
            </a:pPr>
            <a:r>
              <a:rPr lang="en-US">
                <a:solidFill>
                  <a:schemeClr val="accent2"/>
                </a:solidFill>
              </a:rPr>
              <a:t>Faster, efficient, reliable, and error-free compared to manual voting.</a:t>
            </a:r>
            <a:endParaRPr/>
          </a:p>
          <a:p>
            <a:pPr indent="0" lvl="0" marL="152400" rtl="0" algn="l">
              <a:lnSpc>
                <a:spcPct val="100000"/>
              </a:lnSpc>
              <a:spcBef>
                <a:spcPts val="0"/>
              </a:spcBef>
              <a:spcAft>
                <a:spcPts val="0"/>
              </a:spcAft>
              <a:buClr>
                <a:schemeClr val="accent2"/>
              </a:buClr>
              <a:buSzPts val="1200"/>
              <a:buNone/>
            </a:pPr>
            <a:r>
              <a:t/>
            </a:r>
            <a:endParaRPr>
              <a:solidFill>
                <a:schemeClr val="accent2"/>
              </a:solidFill>
            </a:endParaRPr>
          </a:p>
          <a:p>
            <a:pPr indent="0" lvl="0" marL="152400" rtl="0" algn="l">
              <a:lnSpc>
                <a:spcPct val="100000"/>
              </a:lnSpc>
              <a:spcBef>
                <a:spcPts val="0"/>
              </a:spcBef>
              <a:spcAft>
                <a:spcPts val="0"/>
              </a:spcAft>
              <a:buClr>
                <a:schemeClr val="accent2"/>
              </a:buClr>
              <a:buSzPts val="1200"/>
              <a:buNone/>
            </a:pPr>
            <a:r>
              <a:rPr lang="en-US">
                <a:solidFill>
                  <a:schemeClr val="accent2"/>
                </a:solidFill>
              </a:rPr>
              <a:t>Key Features of the Proposed Machine:</a:t>
            </a:r>
            <a:endParaRPr/>
          </a:p>
          <a:p>
            <a:pPr indent="-304800" lvl="0" marL="914400" rtl="0" algn="l">
              <a:lnSpc>
                <a:spcPct val="100000"/>
              </a:lnSpc>
              <a:spcBef>
                <a:spcPts val="0"/>
              </a:spcBef>
              <a:spcAft>
                <a:spcPts val="0"/>
              </a:spcAft>
              <a:buClr>
                <a:schemeClr val="accent2"/>
              </a:buClr>
              <a:buSzPts val="1200"/>
              <a:buFont typeface="Advent Pro Medium"/>
              <a:buChar char="●"/>
            </a:pPr>
            <a:r>
              <a:rPr lang="en-US">
                <a:solidFill>
                  <a:schemeClr val="accent2"/>
                </a:solidFill>
              </a:rPr>
              <a:t>Speed: Faster than manual voting system.</a:t>
            </a:r>
            <a:endParaRPr/>
          </a:p>
          <a:p>
            <a:pPr indent="-304800" lvl="0" marL="914400" rtl="0" algn="l">
              <a:lnSpc>
                <a:spcPct val="100000"/>
              </a:lnSpc>
              <a:spcBef>
                <a:spcPts val="0"/>
              </a:spcBef>
              <a:spcAft>
                <a:spcPts val="0"/>
              </a:spcAft>
              <a:buClr>
                <a:schemeClr val="accent2"/>
              </a:buClr>
              <a:buSzPts val="1200"/>
              <a:buFont typeface="Advent Pro Medium"/>
              <a:buChar char="●"/>
            </a:pPr>
            <a:r>
              <a:rPr lang="en-US">
                <a:solidFill>
                  <a:schemeClr val="accent2"/>
                </a:solidFill>
              </a:rPr>
              <a:t>Efficiency: More efficient and streamlined process.</a:t>
            </a:r>
            <a:endParaRPr/>
          </a:p>
          <a:p>
            <a:pPr indent="-304800" lvl="0" marL="914400" rtl="0" algn="l">
              <a:lnSpc>
                <a:spcPct val="100000"/>
              </a:lnSpc>
              <a:spcBef>
                <a:spcPts val="0"/>
              </a:spcBef>
              <a:spcAft>
                <a:spcPts val="0"/>
              </a:spcAft>
              <a:buClr>
                <a:schemeClr val="accent2"/>
              </a:buClr>
              <a:buSzPts val="1200"/>
              <a:buFont typeface="Advent Pro Medium"/>
              <a:buChar char="●"/>
            </a:pPr>
            <a:r>
              <a:rPr lang="en-US">
                <a:solidFill>
                  <a:schemeClr val="accent2"/>
                </a:solidFill>
              </a:rPr>
              <a:t>Reliability: Provides accurate and reliable results.</a:t>
            </a:r>
            <a:endParaRPr/>
          </a:p>
          <a:p>
            <a:pPr indent="0" lvl="0" marL="609600" rtl="0" algn="l">
              <a:lnSpc>
                <a:spcPct val="100000"/>
              </a:lnSpc>
              <a:spcBef>
                <a:spcPts val="0"/>
              </a:spcBef>
              <a:spcAft>
                <a:spcPts val="0"/>
              </a:spcAft>
              <a:buClr>
                <a:schemeClr val="accent2"/>
              </a:buClr>
              <a:buSzPts val="1200"/>
              <a:buNone/>
            </a:pPr>
            <a:r>
              <a:t/>
            </a:r>
            <a:endParaRPr>
              <a:solidFill>
                <a:schemeClr val="accent2"/>
              </a:solidFill>
            </a:endParaRPr>
          </a:p>
          <a:p>
            <a:pPr indent="0" lvl="0" marL="152400" rtl="0" algn="l">
              <a:lnSpc>
                <a:spcPct val="100000"/>
              </a:lnSpc>
              <a:spcBef>
                <a:spcPts val="0"/>
              </a:spcBef>
              <a:spcAft>
                <a:spcPts val="0"/>
              </a:spcAft>
              <a:buClr>
                <a:schemeClr val="accent2"/>
              </a:buClr>
              <a:buSzPts val="1200"/>
              <a:buNone/>
            </a:pPr>
            <a:r>
              <a:rPr lang="en-US">
                <a:solidFill>
                  <a:schemeClr val="accent2"/>
                </a:solidFill>
              </a:rPr>
              <a:t>Ease of Operation:</a:t>
            </a:r>
            <a:endParaRPr/>
          </a:p>
          <a:p>
            <a:pPr indent="-304800" lvl="0" marL="914400" rtl="0" algn="l">
              <a:lnSpc>
                <a:spcPct val="100000"/>
              </a:lnSpc>
              <a:spcBef>
                <a:spcPts val="0"/>
              </a:spcBef>
              <a:spcAft>
                <a:spcPts val="0"/>
              </a:spcAft>
              <a:buClr>
                <a:schemeClr val="accent2"/>
              </a:buClr>
              <a:buSzPts val="1200"/>
              <a:buFont typeface="Advent Pro Medium"/>
              <a:buChar char="●"/>
            </a:pPr>
            <a:r>
              <a:rPr lang="en-US">
                <a:solidFill>
                  <a:schemeClr val="accent2"/>
                </a:solidFill>
              </a:rPr>
              <a:t>User-friendly design for easy voting process.</a:t>
            </a:r>
            <a:endParaRPr/>
          </a:p>
          <a:p>
            <a:pPr indent="-304800" lvl="0" marL="914400" rtl="0" algn="l">
              <a:lnSpc>
                <a:spcPct val="100000"/>
              </a:lnSpc>
              <a:spcBef>
                <a:spcPts val="0"/>
              </a:spcBef>
              <a:spcAft>
                <a:spcPts val="0"/>
              </a:spcAft>
              <a:buClr>
                <a:schemeClr val="accent2"/>
              </a:buClr>
              <a:buSzPts val="1200"/>
              <a:buFont typeface="Advent Pro Medium"/>
              <a:buChar char="●"/>
            </a:pPr>
            <a:r>
              <a:rPr lang="en-US">
                <a:solidFill>
                  <a:schemeClr val="accent2"/>
                </a:solidFill>
              </a:rPr>
              <a:t>Voters can easily cast their votes.</a:t>
            </a:r>
            <a:endParaRPr/>
          </a:p>
          <a:p>
            <a:pPr indent="-304800" lvl="0" marL="914400" rtl="0" algn="l">
              <a:lnSpc>
                <a:spcPct val="100000"/>
              </a:lnSpc>
              <a:spcBef>
                <a:spcPts val="0"/>
              </a:spcBef>
              <a:spcAft>
                <a:spcPts val="0"/>
              </a:spcAft>
              <a:buClr>
                <a:schemeClr val="accent2"/>
              </a:buClr>
              <a:buSzPts val="1200"/>
              <a:buFont typeface="Advent Pro Medium"/>
              <a:buChar char="●"/>
            </a:pPr>
            <a:r>
              <a:rPr lang="en-US">
                <a:solidFill>
                  <a:schemeClr val="accent2"/>
                </a:solidFill>
              </a:rPr>
              <a:t>Instant display of final results by pressing a result button.</a:t>
            </a:r>
            <a:endParaRPr/>
          </a:p>
          <a:p>
            <a:pPr indent="0" lvl="0" marL="152400" rtl="0" algn="l">
              <a:lnSpc>
                <a:spcPct val="100000"/>
              </a:lnSpc>
              <a:spcBef>
                <a:spcPts val="0"/>
              </a:spcBef>
              <a:spcAft>
                <a:spcPts val="0"/>
              </a:spcAft>
              <a:buClr>
                <a:schemeClr val="accent2"/>
              </a:buClr>
              <a:buSzPts val="1200"/>
              <a:buNone/>
            </a:pPr>
            <a:r>
              <a:t/>
            </a:r>
            <a:endParaRPr>
              <a:solidFill>
                <a:schemeClr val="accent2"/>
              </a:solidFill>
            </a:endParaRPr>
          </a:p>
          <a:p>
            <a:pPr indent="0" lvl="0" marL="152400" rtl="0" algn="l">
              <a:lnSpc>
                <a:spcPct val="100000"/>
              </a:lnSpc>
              <a:spcBef>
                <a:spcPts val="0"/>
              </a:spcBef>
              <a:spcAft>
                <a:spcPts val="0"/>
              </a:spcAft>
              <a:buClr>
                <a:schemeClr val="accent2"/>
              </a:buClr>
              <a:buSzPts val="1200"/>
              <a:buNone/>
            </a:pPr>
            <a:r>
              <a:rPr lang="en-US">
                <a:solidFill>
                  <a:schemeClr val="accent2"/>
                </a:solidFill>
              </a:rPr>
              <a:t>Which will Lead to:</a:t>
            </a:r>
            <a:endParaRPr/>
          </a:p>
          <a:p>
            <a:pPr indent="-304800" lvl="0" marL="914400" rtl="0" algn="l">
              <a:lnSpc>
                <a:spcPct val="100000"/>
              </a:lnSpc>
              <a:spcBef>
                <a:spcPts val="0"/>
              </a:spcBef>
              <a:spcAft>
                <a:spcPts val="0"/>
              </a:spcAft>
              <a:buClr>
                <a:schemeClr val="accent2"/>
              </a:buClr>
              <a:buSzPts val="1200"/>
              <a:buFont typeface="Advent Pro Medium"/>
              <a:buChar char="●"/>
            </a:pPr>
            <a:r>
              <a:rPr lang="en-US">
                <a:solidFill>
                  <a:schemeClr val="accent2"/>
                </a:solidFill>
              </a:rPr>
              <a:t>Enhanced voting experience with improved speed, efficiency, and accuracy.</a:t>
            </a:r>
            <a:endParaRPr/>
          </a:p>
          <a:p>
            <a:pPr indent="-304800" lvl="0" marL="914400" rtl="0" algn="l">
              <a:lnSpc>
                <a:spcPct val="100000"/>
              </a:lnSpc>
              <a:spcBef>
                <a:spcPts val="0"/>
              </a:spcBef>
              <a:spcAft>
                <a:spcPts val="0"/>
              </a:spcAft>
              <a:buClr>
                <a:schemeClr val="accent2"/>
              </a:buClr>
              <a:buSzPts val="1200"/>
              <a:buFont typeface="Advent Pro Medium"/>
              <a:buChar char="●"/>
            </a:pPr>
            <a:r>
              <a:rPr lang="en-US">
                <a:solidFill>
                  <a:schemeClr val="accent2"/>
                </a:solidFill>
              </a:rPr>
              <a:t>Simplified process for conducting elections</a:t>
            </a:r>
            <a:endParaRPr/>
          </a:p>
        </p:txBody>
      </p:sp>
      <p:sp>
        <p:nvSpPr>
          <p:cNvPr id="2756" name="Google Shape;2756;p5"/>
          <p:cNvSpPr txBox="1"/>
          <p:nvPr>
            <p:ph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4000" spcFirstLastPara="1" rIns="91425" wrap="square" tIns="198000">
            <a:noAutofit/>
          </a:bodyPr>
          <a:lstStyle/>
          <a:p>
            <a:pPr indent="0" lvl="0" marL="0" rtl="0" algn="l">
              <a:lnSpc>
                <a:spcPct val="100000"/>
              </a:lnSpc>
              <a:spcBef>
                <a:spcPts val="0"/>
              </a:spcBef>
              <a:spcAft>
                <a:spcPts val="0"/>
              </a:spcAft>
              <a:buSzPts val="2000"/>
              <a:buNone/>
            </a:pPr>
            <a:r>
              <a:rPr lang="en-US"/>
              <a:t>ABSTRACT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0" name="Shape 2760"/>
        <p:cNvGrpSpPr/>
        <p:nvPr/>
      </p:nvGrpSpPr>
      <p:grpSpPr>
        <a:xfrm>
          <a:off x="0" y="0"/>
          <a:ext cx="0" cy="0"/>
          <a:chOff x="0" y="0"/>
          <a:chExt cx="0" cy="0"/>
        </a:xfrm>
      </p:grpSpPr>
      <p:sp>
        <p:nvSpPr>
          <p:cNvPr id="2761" name="Google Shape;2761;p6"/>
          <p:cNvSpPr txBox="1"/>
          <p:nvPr>
            <p:ph type="title"/>
          </p:nvPr>
        </p:nvSpPr>
        <p:spPr>
          <a:xfrm>
            <a:off x="917825" y="2092308"/>
            <a:ext cx="19098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TITLE</a:t>
            </a:r>
            <a:endParaRPr/>
          </a:p>
        </p:txBody>
      </p:sp>
      <p:sp>
        <p:nvSpPr>
          <p:cNvPr id="2762" name="Google Shape;2762;p6"/>
          <p:cNvSpPr txBox="1"/>
          <p:nvPr>
            <p:ph idx="1" type="subTitle"/>
          </p:nvPr>
        </p:nvSpPr>
        <p:spPr>
          <a:xfrm>
            <a:off x="917819" y="2425600"/>
            <a:ext cx="19098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Project on Simple &amp; Smart Electronic Voting Machine Using Arduino</a:t>
            </a:r>
            <a:endParaRPr/>
          </a:p>
        </p:txBody>
      </p:sp>
      <p:sp>
        <p:nvSpPr>
          <p:cNvPr id="2763" name="Google Shape;2763;p6"/>
          <p:cNvSpPr txBox="1"/>
          <p:nvPr>
            <p:ph idx="2" type="title"/>
          </p:nvPr>
        </p:nvSpPr>
        <p:spPr>
          <a:xfrm>
            <a:off x="3617149" y="2092308"/>
            <a:ext cx="2278826"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OBJECTIVE</a:t>
            </a:r>
            <a:endParaRPr/>
          </a:p>
        </p:txBody>
      </p:sp>
      <p:sp>
        <p:nvSpPr>
          <p:cNvPr id="2764" name="Google Shape;2764;p6"/>
          <p:cNvSpPr txBox="1"/>
          <p:nvPr>
            <p:ph idx="3" type="subTitle"/>
          </p:nvPr>
        </p:nvSpPr>
        <p:spPr>
          <a:xfrm>
            <a:off x="3617143" y="2425600"/>
            <a:ext cx="19098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Eradicate defrauding of manual voting systems</a:t>
            </a:r>
            <a:endParaRPr/>
          </a:p>
        </p:txBody>
      </p:sp>
      <p:sp>
        <p:nvSpPr>
          <p:cNvPr id="2765" name="Google Shape;2765;p6"/>
          <p:cNvSpPr txBox="1"/>
          <p:nvPr>
            <p:ph idx="4" type="title"/>
          </p:nvPr>
        </p:nvSpPr>
        <p:spPr>
          <a:xfrm>
            <a:off x="917819" y="3749093"/>
            <a:ext cx="19098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PROCESS</a:t>
            </a:r>
            <a:endParaRPr/>
          </a:p>
        </p:txBody>
      </p:sp>
      <p:sp>
        <p:nvSpPr>
          <p:cNvPr id="2766" name="Google Shape;2766;p6"/>
          <p:cNvSpPr txBox="1"/>
          <p:nvPr>
            <p:ph idx="5" type="subTitle"/>
          </p:nvPr>
        </p:nvSpPr>
        <p:spPr>
          <a:xfrm>
            <a:off x="917819" y="4136075"/>
            <a:ext cx="19098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Voters choose their preferred candidate from the panel of buttons</a:t>
            </a:r>
            <a:endParaRPr/>
          </a:p>
        </p:txBody>
      </p:sp>
      <p:sp>
        <p:nvSpPr>
          <p:cNvPr id="2767" name="Google Shape;2767;p6"/>
          <p:cNvSpPr txBox="1"/>
          <p:nvPr>
            <p:ph idx="6" type="title"/>
          </p:nvPr>
        </p:nvSpPr>
        <p:spPr>
          <a:xfrm>
            <a:off x="3617149" y="3802908"/>
            <a:ext cx="19098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DISPLAY</a:t>
            </a:r>
            <a:endParaRPr/>
          </a:p>
        </p:txBody>
      </p:sp>
      <p:sp>
        <p:nvSpPr>
          <p:cNvPr id="2768" name="Google Shape;2768;p6"/>
          <p:cNvSpPr txBox="1"/>
          <p:nvPr>
            <p:ph idx="7" type="subTitle"/>
          </p:nvPr>
        </p:nvSpPr>
        <p:spPr>
          <a:xfrm>
            <a:off x="3617143" y="4136075"/>
            <a:ext cx="19098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Final vote displayed on LCD for voter satisfaction</a:t>
            </a:r>
            <a:endParaRPr/>
          </a:p>
        </p:txBody>
      </p:sp>
      <p:sp>
        <p:nvSpPr>
          <p:cNvPr id="2769" name="Google Shape;2769;p6"/>
          <p:cNvSpPr txBox="1"/>
          <p:nvPr>
            <p:ph idx="8" type="title"/>
          </p:nvPr>
        </p:nvSpPr>
        <p:spPr>
          <a:xfrm>
            <a:off x="6316424" y="2092308"/>
            <a:ext cx="2103675"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OVERVIEW</a:t>
            </a:r>
            <a:endParaRPr/>
          </a:p>
        </p:txBody>
      </p:sp>
      <p:sp>
        <p:nvSpPr>
          <p:cNvPr id="2770" name="Google Shape;2770;p6"/>
          <p:cNvSpPr txBox="1"/>
          <p:nvPr>
            <p:ph idx="9" type="subTitle"/>
          </p:nvPr>
        </p:nvSpPr>
        <p:spPr>
          <a:xfrm>
            <a:off x="6316418" y="2425600"/>
            <a:ext cx="19098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n number of switches representing political parties</a:t>
            </a:r>
            <a:endParaRPr/>
          </a:p>
        </p:txBody>
      </p:sp>
      <p:sp>
        <p:nvSpPr>
          <p:cNvPr id="2771" name="Google Shape;2771;p6"/>
          <p:cNvSpPr txBox="1"/>
          <p:nvPr>
            <p:ph idx="13" type="title"/>
          </p:nvPr>
        </p:nvSpPr>
        <p:spPr>
          <a:xfrm>
            <a:off x="6316425" y="3802908"/>
            <a:ext cx="19098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RESULT</a:t>
            </a:r>
            <a:endParaRPr/>
          </a:p>
        </p:txBody>
      </p:sp>
      <p:sp>
        <p:nvSpPr>
          <p:cNvPr id="2772" name="Google Shape;2772;p6"/>
          <p:cNvSpPr txBox="1"/>
          <p:nvPr>
            <p:ph idx="14" type="subTitle"/>
          </p:nvPr>
        </p:nvSpPr>
        <p:spPr>
          <a:xfrm>
            <a:off x="6316418" y="4136075"/>
            <a:ext cx="19098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Automatic calculation of the result</a:t>
            </a:r>
            <a:endParaRPr/>
          </a:p>
        </p:txBody>
      </p:sp>
      <p:sp>
        <p:nvSpPr>
          <p:cNvPr id="2773" name="Google Shape;2773;p6"/>
          <p:cNvSpPr txBox="1"/>
          <p:nvPr>
            <p:ph idx="15"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0025" spcFirstLastPara="1" rIns="91425" wrap="square" tIns="201150">
            <a:noAutofit/>
          </a:bodyPr>
          <a:lstStyle/>
          <a:p>
            <a:pPr indent="0" lvl="0" marL="0" rtl="0" algn="l">
              <a:lnSpc>
                <a:spcPct val="100000"/>
              </a:lnSpc>
              <a:spcBef>
                <a:spcPts val="0"/>
              </a:spcBef>
              <a:spcAft>
                <a:spcPts val="0"/>
              </a:spcAft>
              <a:buSzPts val="2000"/>
              <a:buNone/>
            </a:pPr>
            <a:r>
              <a:rPr lang="en-US"/>
              <a:t>INTRODUCTON</a:t>
            </a:r>
            <a:endParaRPr/>
          </a:p>
        </p:txBody>
      </p:sp>
      <p:grpSp>
        <p:nvGrpSpPr>
          <p:cNvPr id="2774" name="Google Shape;2774;p6"/>
          <p:cNvGrpSpPr/>
          <p:nvPr/>
        </p:nvGrpSpPr>
        <p:grpSpPr>
          <a:xfrm>
            <a:off x="7089877" y="3257600"/>
            <a:ext cx="462242" cy="484800"/>
            <a:chOff x="5524650" y="2665300"/>
            <a:chExt cx="349775" cy="349750"/>
          </a:xfrm>
        </p:grpSpPr>
        <p:sp>
          <p:nvSpPr>
            <p:cNvPr id="2775" name="Google Shape;2775;p6"/>
            <p:cNvSpPr/>
            <p:nvPr/>
          </p:nvSpPr>
          <p:spPr>
            <a:xfrm>
              <a:off x="5594450" y="2665300"/>
              <a:ext cx="153575" cy="182450"/>
            </a:xfrm>
            <a:custGeom>
              <a:rect b="b" l="l" r="r" t="t"/>
              <a:pathLst>
                <a:path extrusionOk="0" h="7298" w="6143">
                  <a:moveTo>
                    <a:pt x="5584" y="0"/>
                  </a:moveTo>
                  <a:lnTo>
                    <a:pt x="1489" y="31"/>
                  </a:lnTo>
                  <a:cubicBezTo>
                    <a:pt x="683" y="31"/>
                    <a:pt x="0" y="683"/>
                    <a:pt x="0" y="1520"/>
                  </a:cubicBezTo>
                  <a:lnTo>
                    <a:pt x="0" y="5211"/>
                  </a:lnTo>
                  <a:cubicBezTo>
                    <a:pt x="0" y="5428"/>
                    <a:pt x="187" y="5584"/>
                    <a:pt x="404" y="5584"/>
                  </a:cubicBezTo>
                  <a:lnTo>
                    <a:pt x="1769" y="5584"/>
                  </a:lnTo>
                  <a:lnTo>
                    <a:pt x="1769" y="6204"/>
                  </a:lnTo>
                  <a:cubicBezTo>
                    <a:pt x="1722" y="6933"/>
                    <a:pt x="2257" y="7297"/>
                    <a:pt x="2792" y="7297"/>
                  </a:cubicBezTo>
                  <a:cubicBezTo>
                    <a:pt x="3327" y="7297"/>
                    <a:pt x="3862" y="6933"/>
                    <a:pt x="3816" y="6204"/>
                  </a:cubicBezTo>
                  <a:lnTo>
                    <a:pt x="3816" y="5584"/>
                  </a:lnTo>
                  <a:lnTo>
                    <a:pt x="5584" y="5584"/>
                  </a:lnTo>
                  <a:lnTo>
                    <a:pt x="6142" y="3815"/>
                  </a:lnTo>
                  <a:lnTo>
                    <a:pt x="6142" y="1768"/>
                  </a:lnTo>
                  <a:lnTo>
                    <a:pt x="5584" y="0"/>
                  </a:lnTo>
                  <a:close/>
                </a:path>
              </a:pathLst>
            </a:custGeom>
            <a:solidFill>
              <a:srgbClr val="4FF5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6"/>
            <p:cNvSpPr/>
            <p:nvPr/>
          </p:nvSpPr>
          <p:spPr>
            <a:xfrm>
              <a:off x="5686725" y="2666075"/>
              <a:ext cx="186925" cy="152775"/>
            </a:xfrm>
            <a:custGeom>
              <a:rect b="b" l="l" r="r" t="t"/>
              <a:pathLst>
                <a:path extrusionOk="0" h="6111" w="7477">
                  <a:moveTo>
                    <a:pt x="1893" y="0"/>
                  </a:moveTo>
                  <a:lnTo>
                    <a:pt x="1893" y="1768"/>
                  </a:lnTo>
                  <a:lnTo>
                    <a:pt x="1273" y="1768"/>
                  </a:lnTo>
                  <a:cubicBezTo>
                    <a:pt x="1" y="1830"/>
                    <a:pt x="1" y="3722"/>
                    <a:pt x="1273" y="3816"/>
                  </a:cubicBezTo>
                  <a:lnTo>
                    <a:pt x="1893" y="3816"/>
                  </a:lnTo>
                  <a:lnTo>
                    <a:pt x="1893" y="5584"/>
                  </a:lnTo>
                  <a:lnTo>
                    <a:pt x="3661" y="6111"/>
                  </a:lnTo>
                  <a:lnTo>
                    <a:pt x="5708" y="6111"/>
                  </a:lnTo>
                  <a:lnTo>
                    <a:pt x="7476" y="5584"/>
                  </a:lnTo>
                  <a:lnTo>
                    <a:pt x="7476" y="1489"/>
                  </a:lnTo>
                  <a:cubicBezTo>
                    <a:pt x="7476" y="652"/>
                    <a:pt x="6825" y="0"/>
                    <a:pt x="5988" y="0"/>
                  </a:cubicBezTo>
                  <a:close/>
                </a:path>
              </a:pathLst>
            </a:custGeom>
            <a:solidFill>
              <a:srgbClr val="FFE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6"/>
            <p:cNvSpPr/>
            <p:nvPr/>
          </p:nvSpPr>
          <p:spPr>
            <a:xfrm>
              <a:off x="5524650" y="2875350"/>
              <a:ext cx="189250" cy="139700"/>
            </a:xfrm>
            <a:custGeom>
              <a:rect b="b" l="l" r="r" t="t"/>
              <a:pathLst>
                <a:path extrusionOk="0" h="5588" w="7570">
                  <a:moveTo>
                    <a:pt x="4197" y="1"/>
                  </a:moveTo>
                  <a:cubicBezTo>
                    <a:pt x="3976" y="1"/>
                    <a:pt x="3816" y="178"/>
                    <a:pt x="3816" y="408"/>
                  </a:cubicBezTo>
                  <a:lnTo>
                    <a:pt x="3816" y="625"/>
                  </a:lnTo>
                  <a:cubicBezTo>
                    <a:pt x="3863" y="1338"/>
                    <a:pt x="3335" y="1695"/>
                    <a:pt x="2808" y="1695"/>
                  </a:cubicBezTo>
                  <a:cubicBezTo>
                    <a:pt x="2281" y="1695"/>
                    <a:pt x="1753" y="1338"/>
                    <a:pt x="1800" y="625"/>
                  </a:cubicBezTo>
                  <a:lnTo>
                    <a:pt x="1800" y="408"/>
                  </a:lnTo>
                  <a:cubicBezTo>
                    <a:pt x="1800" y="190"/>
                    <a:pt x="1614" y="4"/>
                    <a:pt x="1366" y="4"/>
                  </a:cubicBezTo>
                  <a:lnTo>
                    <a:pt x="435" y="4"/>
                  </a:lnTo>
                  <a:cubicBezTo>
                    <a:pt x="187" y="4"/>
                    <a:pt x="1" y="190"/>
                    <a:pt x="1" y="408"/>
                  </a:cubicBezTo>
                  <a:lnTo>
                    <a:pt x="1" y="4099"/>
                  </a:lnTo>
                  <a:cubicBezTo>
                    <a:pt x="1" y="4936"/>
                    <a:pt x="683" y="5588"/>
                    <a:pt x="1521" y="5588"/>
                  </a:cubicBezTo>
                  <a:lnTo>
                    <a:pt x="5181" y="5588"/>
                  </a:lnTo>
                  <a:cubicBezTo>
                    <a:pt x="5429" y="5588"/>
                    <a:pt x="5615" y="5402"/>
                    <a:pt x="5615" y="5185"/>
                  </a:cubicBezTo>
                  <a:lnTo>
                    <a:pt x="5615" y="3820"/>
                  </a:lnTo>
                  <a:lnTo>
                    <a:pt x="6205" y="3820"/>
                  </a:lnTo>
                  <a:cubicBezTo>
                    <a:pt x="7569" y="3820"/>
                    <a:pt x="7569" y="1772"/>
                    <a:pt x="6205" y="1772"/>
                  </a:cubicBezTo>
                  <a:lnTo>
                    <a:pt x="5615" y="1772"/>
                  </a:lnTo>
                  <a:lnTo>
                    <a:pt x="5615" y="408"/>
                  </a:lnTo>
                  <a:cubicBezTo>
                    <a:pt x="5615" y="178"/>
                    <a:pt x="5455" y="1"/>
                    <a:pt x="5235" y="1"/>
                  </a:cubicBezTo>
                  <a:cubicBezTo>
                    <a:pt x="5217" y="1"/>
                    <a:pt x="5199" y="2"/>
                    <a:pt x="5181" y="4"/>
                  </a:cubicBezTo>
                  <a:lnTo>
                    <a:pt x="4250" y="4"/>
                  </a:lnTo>
                  <a:cubicBezTo>
                    <a:pt x="4232" y="2"/>
                    <a:pt x="4214" y="1"/>
                    <a:pt x="419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6"/>
            <p:cNvSpPr/>
            <p:nvPr/>
          </p:nvSpPr>
          <p:spPr>
            <a:xfrm>
              <a:off x="5734025" y="2762800"/>
              <a:ext cx="140400" cy="181775"/>
            </a:xfrm>
            <a:custGeom>
              <a:rect b="b" l="l" r="r" t="t"/>
              <a:pathLst>
                <a:path extrusionOk="0" h="7271" w="5616">
                  <a:moveTo>
                    <a:pt x="2824" y="1"/>
                  </a:moveTo>
                  <a:cubicBezTo>
                    <a:pt x="2289" y="1"/>
                    <a:pt x="1754" y="365"/>
                    <a:pt x="1800" y="1094"/>
                  </a:cubicBezTo>
                  <a:lnTo>
                    <a:pt x="1800" y="1715"/>
                  </a:lnTo>
                  <a:lnTo>
                    <a:pt x="1" y="1715"/>
                  </a:lnTo>
                  <a:lnTo>
                    <a:pt x="1" y="3079"/>
                  </a:lnTo>
                  <a:cubicBezTo>
                    <a:pt x="1" y="3297"/>
                    <a:pt x="187" y="3483"/>
                    <a:pt x="435" y="3483"/>
                  </a:cubicBezTo>
                  <a:lnTo>
                    <a:pt x="621" y="3483"/>
                  </a:lnTo>
                  <a:cubicBezTo>
                    <a:pt x="1893" y="3576"/>
                    <a:pt x="1893" y="5437"/>
                    <a:pt x="621" y="5530"/>
                  </a:cubicBezTo>
                  <a:lnTo>
                    <a:pt x="404" y="5530"/>
                  </a:lnTo>
                  <a:cubicBezTo>
                    <a:pt x="187" y="5530"/>
                    <a:pt x="1" y="5716"/>
                    <a:pt x="1" y="5933"/>
                  </a:cubicBezTo>
                  <a:lnTo>
                    <a:pt x="1" y="6895"/>
                  </a:lnTo>
                  <a:cubicBezTo>
                    <a:pt x="1" y="7096"/>
                    <a:pt x="161" y="7270"/>
                    <a:pt x="357" y="7270"/>
                  </a:cubicBezTo>
                  <a:cubicBezTo>
                    <a:pt x="372" y="7270"/>
                    <a:pt x="388" y="7269"/>
                    <a:pt x="404" y="7267"/>
                  </a:cubicBezTo>
                  <a:lnTo>
                    <a:pt x="4127" y="7267"/>
                  </a:lnTo>
                  <a:cubicBezTo>
                    <a:pt x="4933" y="7267"/>
                    <a:pt x="5615" y="6616"/>
                    <a:pt x="5615" y="5778"/>
                  </a:cubicBezTo>
                  <a:lnTo>
                    <a:pt x="5615" y="1715"/>
                  </a:lnTo>
                  <a:lnTo>
                    <a:pt x="3847" y="1715"/>
                  </a:lnTo>
                  <a:lnTo>
                    <a:pt x="3847" y="1094"/>
                  </a:lnTo>
                  <a:cubicBezTo>
                    <a:pt x="3894" y="365"/>
                    <a:pt x="3359" y="1"/>
                    <a:pt x="2824" y="1"/>
                  </a:cubicBezTo>
                  <a:close/>
                </a:path>
              </a:pathLst>
            </a:custGeom>
            <a:solidFill>
              <a:srgbClr val="4D9E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9" name="Google Shape;2779;p6"/>
          <p:cNvGrpSpPr/>
          <p:nvPr/>
        </p:nvGrpSpPr>
        <p:grpSpPr>
          <a:xfrm>
            <a:off x="7051382" y="1475013"/>
            <a:ext cx="439873" cy="430379"/>
            <a:chOff x="4770100" y="2666000"/>
            <a:chExt cx="356750" cy="349050"/>
          </a:xfrm>
        </p:grpSpPr>
        <p:sp>
          <p:nvSpPr>
            <p:cNvPr id="2780" name="Google Shape;2780;p6"/>
            <p:cNvSpPr/>
            <p:nvPr/>
          </p:nvSpPr>
          <p:spPr>
            <a:xfrm>
              <a:off x="4938400" y="2716475"/>
              <a:ext cx="188450" cy="41125"/>
            </a:xfrm>
            <a:custGeom>
              <a:rect b="b" l="l" r="r" t="t"/>
              <a:pathLst>
                <a:path extrusionOk="0" h="1645" w="7538">
                  <a:moveTo>
                    <a:pt x="6421" y="0"/>
                  </a:moveTo>
                  <a:lnTo>
                    <a:pt x="6421" y="31"/>
                  </a:lnTo>
                  <a:lnTo>
                    <a:pt x="403" y="31"/>
                  </a:lnTo>
                  <a:cubicBezTo>
                    <a:pt x="186" y="31"/>
                    <a:pt x="0" y="187"/>
                    <a:pt x="0" y="404"/>
                  </a:cubicBezTo>
                  <a:lnTo>
                    <a:pt x="0" y="1241"/>
                  </a:lnTo>
                  <a:cubicBezTo>
                    <a:pt x="0" y="1458"/>
                    <a:pt x="186" y="1644"/>
                    <a:pt x="403" y="1644"/>
                  </a:cubicBezTo>
                  <a:lnTo>
                    <a:pt x="6421" y="1644"/>
                  </a:lnTo>
                  <a:cubicBezTo>
                    <a:pt x="7538" y="1644"/>
                    <a:pt x="7538" y="0"/>
                    <a:pt x="6421" y="0"/>
                  </a:cubicBez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6"/>
            <p:cNvSpPr/>
            <p:nvPr/>
          </p:nvSpPr>
          <p:spPr>
            <a:xfrm>
              <a:off x="4938400" y="2737400"/>
              <a:ext cx="181475" cy="20200"/>
            </a:xfrm>
            <a:custGeom>
              <a:rect b="b" l="l" r="r" t="t"/>
              <a:pathLst>
                <a:path extrusionOk="0" h="808" w="7259">
                  <a:moveTo>
                    <a:pt x="0" y="1"/>
                  </a:moveTo>
                  <a:lnTo>
                    <a:pt x="0" y="404"/>
                  </a:lnTo>
                  <a:cubicBezTo>
                    <a:pt x="0" y="621"/>
                    <a:pt x="186" y="807"/>
                    <a:pt x="403" y="807"/>
                  </a:cubicBezTo>
                  <a:lnTo>
                    <a:pt x="6421" y="807"/>
                  </a:lnTo>
                  <a:cubicBezTo>
                    <a:pt x="6886" y="807"/>
                    <a:pt x="7228" y="435"/>
                    <a:pt x="7259"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6"/>
            <p:cNvSpPr/>
            <p:nvPr/>
          </p:nvSpPr>
          <p:spPr>
            <a:xfrm>
              <a:off x="4887200" y="2717250"/>
              <a:ext cx="61300" cy="40350"/>
            </a:xfrm>
            <a:custGeom>
              <a:rect b="b" l="l" r="r" t="t"/>
              <a:pathLst>
                <a:path extrusionOk="0" h="1614" w="2452">
                  <a:moveTo>
                    <a:pt x="1" y="0"/>
                  </a:moveTo>
                  <a:lnTo>
                    <a:pt x="1" y="1613"/>
                  </a:lnTo>
                  <a:lnTo>
                    <a:pt x="2451" y="1613"/>
                  </a:lnTo>
                  <a:lnTo>
                    <a:pt x="2451" y="0"/>
                  </a:lnTo>
                  <a:close/>
                </a:path>
              </a:pathLst>
            </a:custGeom>
            <a:solidFill>
              <a:srgbClr val="FF43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6"/>
            <p:cNvSpPr/>
            <p:nvPr/>
          </p:nvSpPr>
          <p:spPr>
            <a:xfrm>
              <a:off x="4887200" y="2737400"/>
              <a:ext cx="61300" cy="20200"/>
            </a:xfrm>
            <a:custGeom>
              <a:rect b="b" l="l" r="r" t="t"/>
              <a:pathLst>
                <a:path extrusionOk="0" h="808" w="2452">
                  <a:moveTo>
                    <a:pt x="1" y="1"/>
                  </a:moveTo>
                  <a:lnTo>
                    <a:pt x="1" y="807"/>
                  </a:lnTo>
                  <a:lnTo>
                    <a:pt x="2451" y="807"/>
                  </a:lnTo>
                  <a:lnTo>
                    <a:pt x="2451" y="1"/>
                  </a:ln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6"/>
            <p:cNvSpPr/>
            <p:nvPr/>
          </p:nvSpPr>
          <p:spPr>
            <a:xfrm>
              <a:off x="4818975" y="2676150"/>
              <a:ext cx="88425" cy="122550"/>
            </a:xfrm>
            <a:custGeom>
              <a:rect b="b" l="l" r="r" t="t"/>
              <a:pathLst>
                <a:path extrusionOk="0" h="4902" w="3537">
                  <a:moveTo>
                    <a:pt x="0" y="0"/>
                  </a:moveTo>
                  <a:lnTo>
                    <a:pt x="0" y="4901"/>
                  </a:lnTo>
                  <a:lnTo>
                    <a:pt x="3536" y="4901"/>
                  </a:lnTo>
                  <a:lnTo>
                    <a:pt x="3536" y="0"/>
                  </a:ln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6"/>
            <p:cNvSpPr/>
            <p:nvPr/>
          </p:nvSpPr>
          <p:spPr>
            <a:xfrm>
              <a:off x="4818975" y="2737400"/>
              <a:ext cx="88425" cy="61300"/>
            </a:xfrm>
            <a:custGeom>
              <a:rect b="b" l="l" r="r" t="t"/>
              <a:pathLst>
                <a:path extrusionOk="0" h="2452" w="3537">
                  <a:moveTo>
                    <a:pt x="0" y="1"/>
                  </a:moveTo>
                  <a:lnTo>
                    <a:pt x="0" y="2451"/>
                  </a:lnTo>
                  <a:lnTo>
                    <a:pt x="3536" y="2451"/>
                  </a:lnTo>
                  <a:lnTo>
                    <a:pt x="3536" y="1"/>
                  </a:ln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6"/>
            <p:cNvSpPr/>
            <p:nvPr/>
          </p:nvSpPr>
          <p:spPr>
            <a:xfrm>
              <a:off x="4797250" y="2666000"/>
              <a:ext cx="136025" cy="20325"/>
            </a:xfrm>
            <a:custGeom>
              <a:rect b="b" l="l" r="r" t="t"/>
              <a:pathLst>
                <a:path extrusionOk="0" h="813" w="5441">
                  <a:moveTo>
                    <a:pt x="4898" y="0"/>
                  </a:moveTo>
                  <a:cubicBezTo>
                    <a:pt x="4879" y="0"/>
                    <a:pt x="4860" y="1"/>
                    <a:pt x="4840" y="3"/>
                  </a:cubicBezTo>
                  <a:lnTo>
                    <a:pt x="497" y="3"/>
                  </a:lnTo>
                  <a:cubicBezTo>
                    <a:pt x="1" y="34"/>
                    <a:pt x="1" y="779"/>
                    <a:pt x="497" y="810"/>
                  </a:cubicBezTo>
                  <a:lnTo>
                    <a:pt x="4840" y="810"/>
                  </a:lnTo>
                  <a:cubicBezTo>
                    <a:pt x="4860" y="812"/>
                    <a:pt x="4879" y="813"/>
                    <a:pt x="4898" y="813"/>
                  </a:cubicBezTo>
                  <a:cubicBezTo>
                    <a:pt x="5441" y="813"/>
                    <a:pt x="5441" y="0"/>
                    <a:pt x="48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6"/>
            <p:cNvSpPr/>
            <p:nvPr/>
          </p:nvSpPr>
          <p:spPr>
            <a:xfrm>
              <a:off x="4797250" y="2788525"/>
              <a:ext cx="136025" cy="20325"/>
            </a:xfrm>
            <a:custGeom>
              <a:rect b="b" l="l" r="r" t="t"/>
              <a:pathLst>
                <a:path extrusionOk="0" h="813" w="5441">
                  <a:moveTo>
                    <a:pt x="4898" y="0"/>
                  </a:moveTo>
                  <a:cubicBezTo>
                    <a:pt x="4879" y="0"/>
                    <a:pt x="4860" y="1"/>
                    <a:pt x="4840" y="3"/>
                  </a:cubicBezTo>
                  <a:lnTo>
                    <a:pt x="497" y="3"/>
                  </a:lnTo>
                  <a:cubicBezTo>
                    <a:pt x="1" y="34"/>
                    <a:pt x="1" y="779"/>
                    <a:pt x="497" y="810"/>
                  </a:cubicBezTo>
                  <a:lnTo>
                    <a:pt x="4840" y="810"/>
                  </a:lnTo>
                  <a:cubicBezTo>
                    <a:pt x="4860" y="812"/>
                    <a:pt x="4879" y="813"/>
                    <a:pt x="4898" y="813"/>
                  </a:cubicBezTo>
                  <a:cubicBezTo>
                    <a:pt x="5441" y="813"/>
                    <a:pt x="5441" y="0"/>
                    <a:pt x="4898" y="0"/>
                  </a:cubicBezTo>
                  <a:close/>
                </a:path>
              </a:pathLst>
            </a:custGeom>
            <a:solidFill>
              <a:srgbClr val="FF7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6"/>
            <p:cNvSpPr/>
            <p:nvPr/>
          </p:nvSpPr>
          <p:spPr>
            <a:xfrm>
              <a:off x="4968625" y="2864600"/>
              <a:ext cx="116350" cy="58175"/>
            </a:xfrm>
            <a:custGeom>
              <a:rect b="b" l="l" r="r" t="t"/>
              <a:pathLst>
                <a:path extrusionOk="0" h="2327" w="4654">
                  <a:moveTo>
                    <a:pt x="2327" y="0"/>
                  </a:moveTo>
                  <a:cubicBezTo>
                    <a:pt x="1056" y="0"/>
                    <a:pt x="1" y="1055"/>
                    <a:pt x="1" y="2326"/>
                  </a:cubicBezTo>
                  <a:lnTo>
                    <a:pt x="4654" y="2326"/>
                  </a:lnTo>
                  <a:cubicBezTo>
                    <a:pt x="4654" y="1055"/>
                    <a:pt x="3599" y="0"/>
                    <a:pt x="2327" y="0"/>
                  </a:cubicBezTo>
                  <a:close/>
                </a:path>
              </a:pathLst>
            </a:custGeom>
            <a:solidFill>
              <a:srgbClr val="BEF4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6"/>
            <p:cNvSpPr/>
            <p:nvPr/>
          </p:nvSpPr>
          <p:spPr>
            <a:xfrm>
              <a:off x="5026800" y="2864600"/>
              <a:ext cx="58175" cy="58175"/>
            </a:xfrm>
            <a:custGeom>
              <a:rect b="b" l="l" r="r" t="t"/>
              <a:pathLst>
                <a:path extrusionOk="0" h="2327" w="2327">
                  <a:moveTo>
                    <a:pt x="0" y="0"/>
                  </a:moveTo>
                  <a:lnTo>
                    <a:pt x="0" y="2326"/>
                  </a:lnTo>
                  <a:lnTo>
                    <a:pt x="2327" y="2326"/>
                  </a:lnTo>
                  <a:cubicBezTo>
                    <a:pt x="2327" y="1055"/>
                    <a:pt x="1303" y="0"/>
                    <a:pt x="0" y="0"/>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6"/>
            <p:cNvSpPr/>
            <p:nvPr/>
          </p:nvSpPr>
          <p:spPr>
            <a:xfrm>
              <a:off x="4805000" y="2830475"/>
              <a:ext cx="116350" cy="92300"/>
            </a:xfrm>
            <a:custGeom>
              <a:rect b="b" l="l" r="r" t="t"/>
              <a:pathLst>
                <a:path extrusionOk="0" h="3692" w="4654">
                  <a:moveTo>
                    <a:pt x="2327" y="0"/>
                  </a:moveTo>
                  <a:cubicBezTo>
                    <a:pt x="1055" y="0"/>
                    <a:pt x="1" y="1055"/>
                    <a:pt x="1" y="2327"/>
                  </a:cubicBezTo>
                  <a:lnTo>
                    <a:pt x="1" y="3691"/>
                  </a:lnTo>
                  <a:lnTo>
                    <a:pt x="4654" y="3691"/>
                  </a:lnTo>
                  <a:lnTo>
                    <a:pt x="4654" y="2327"/>
                  </a:lnTo>
                  <a:cubicBezTo>
                    <a:pt x="4654" y="1055"/>
                    <a:pt x="3599" y="0"/>
                    <a:pt x="2327" y="0"/>
                  </a:cubicBezTo>
                  <a:close/>
                </a:path>
              </a:pathLst>
            </a:custGeom>
            <a:solidFill>
              <a:srgbClr val="BEF4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6"/>
            <p:cNvSpPr/>
            <p:nvPr/>
          </p:nvSpPr>
          <p:spPr>
            <a:xfrm>
              <a:off x="4863175" y="2830475"/>
              <a:ext cx="58175" cy="92300"/>
            </a:xfrm>
            <a:custGeom>
              <a:rect b="b" l="l" r="r" t="t"/>
              <a:pathLst>
                <a:path extrusionOk="0" h="3692" w="2327">
                  <a:moveTo>
                    <a:pt x="0" y="0"/>
                  </a:moveTo>
                  <a:lnTo>
                    <a:pt x="0" y="3691"/>
                  </a:lnTo>
                  <a:lnTo>
                    <a:pt x="2327" y="3691"/>
                  </a:lnTo>
                  <a:lnTo>
                    <a:pt x="2327" y="2327"/>
                  </a:lnTo>
                  <a:cubicBezTo>
                    <a:pt x="2327" y="1055"/>
                    <a:pt x="1272" y="0"/>
                    <a:pt x="0" y="0"/>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6"/>
            <p:cNvSpPr/>
            <p:nvPr/>
          </p:nvSpPr>
          <p:spPr>
            <a:xfrm>
              <a:off x="4955450" y="2913350"/>
              <a:ext cx="143500" cy="60600"/>
            </a:xfrm>
            <a:custGeom>
              <a:rect b="b" l="l" r="r" t="t"/>
              <a:pathLst>
                <a:path extrusionOk="0" h="2424" w="5740">
                  <a:moveTo>
                    <a:pt x="356" y="1"/>
                  </a:moveTo>
                  <a:cubicBezTo>
                    <a:pt x="160" y="1"/>
                    <a:pt x="1" y="175"/>
                    <a:pt x="1" y="376"/>
                  </a:cubicBezTo>
                  <a:lnTo>
                    <a:pt x="1" y="2424"/>
                  </a:lnTo>
                  <a:lnTo>
                    <a:pt x="5739" y="2424"/>
                  </a:lnTo>
                  <a:lnTo>
                    <a:pt x="5708" y="376"/>
                  </a:lnTo>
                  <a:cubicBezTo>
                    <a:pt x="5708" y="159"/>
                    <a:pt x="5522" y="4"/>
                    <a:pt x="5305" y="4"/>
                  </a:cubicBezTo>
                  <a:lnTo>
                    <a:pt x="404" y="4"/>
                  </a:lnTo>
                  <a:cubicBezTo>
                    <a:pt x="388" y="2"/>
                    <a:pt x="372" y="1"/>
                    <a:pt x="356" y="1"/>
                  </a:cubicBezTo>
                  <a:close/>
                </a:path>
              </a:pathLst>
            </a:custGeom>
            <a:solidFill>
              <a:srgbClr val="FF43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6"/>
            <p:cNvSpPr/>
            <p:nvPr/>
          </p:nvSpPr>
          <p:spPr>
            <a:xfrm>
              <a:off x="5026800" y="2912675"/>
              <a:ext cx="72150" cy="61275"/>
            </a:xfrm>
            <a:custGeom>
              <a:rect b="b" l="l" r="r" t="t"/>
              <a:pathLst>
                <a:path extrusionOk="0" h="2451" w="2886">
                  <a:moveTo>
                    <a:pt x="0" y="0"/>
                  </a:moveTo>
                  <a:lnTo>
                    <a:pt x="0" y="2451"/>
                  </a:lnTo>
                  <a:lnTo>
                    <a:pt x="2885" y="2451"/>
                  </a:lnTo>
                  <a:lnTo>
                    <a:pt x="2885" y="403"/>
                  </a:lnTo>
                  <a:cubicBezTo>
                    <a:pt x="2885" y="186"/>
                    <a:pt x="2699" y="31"/>
                    <a:pt x="2482" y="31"/>
                  </a:cubicBezTo>
                  <a:lnTo>
                    <a:pt x="2451" y="0"/>
                  </a:ln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6"/>
            <p:cNvSpPr/>
            <p:nvPr/>
          </p:nvSpPr>
          <p:spPr>
            <a:xfrm>
              <a:off x="4830600" y="2872350"/>
              <a:ext cx="21725" cy="20950"/>
            </a:xfrm>
            <a:custGeom>
              <a:rect b="b" l="l" r="r" t="t"/>
              <a:pathLst>
                <a:path extrusionOk="0" h="838" w="869">
                  <a:moveTo>
                    <a:pt x="423" y="0"/>
                  </a:moveTo>
                  <a:cubicBezTo>
                    <a:pt x="233" y="0"/>
                    <a:pt x="47" y="124"/>
                    <a:pt x="31" y="372"/>
                  </a:cubicBezTo>
                  <a:cubicBezTo>
                    <a:pt x="0" y="683"/>
                    <a:pt x="218" y="838"/>
                    <a:pt x="435" y="838"/>
                  </a:cubicBezTo>
                  <a:cubicBezTo>
                    <a:pt x="652" y="838"/>
                    <a:pt x="869" y="683"/>
                    <a:pt x="838" y="372"/>
                  </a:cubicBezTo>
                  <a:cubicBezTo>
                    <a:pt x="807" y="124"/>
                    <a:pt x="613" y="0"/>
                    <a:pt x="423" y="0"/>
                  </a:cubicBez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6"/>
            <p:cNvSpPr/>
            <p:nvPr/>
          </p:nvSpPr>
          <p:spPr>
            <a:xfrm>
              <a:off x="4874800" y="2872350"/>
              <a:ext cx="21750" cy="20950"/>
            </a:xfrm>
            <a:custGeom>
              <a:rect b="b" l="l" r="r" t="t"/>
              <a:pathLst>
                <a:path extrusionOk="0" h="838" w="870">
                  <a:moveTo>
                    <a:pt x="435" y="0"/>
                  </a:moveTo>
                  <a:cubicBezTo>
                    <a:pt x="241" y="0"/>
                    <a:pt x="47" y="124"/>
                    <a:pt x="32" y="372"/>
                  </a:cubicBezTo>
                  <a:cubicBezTo>
                    <a:pt x="1" y="683"/>
                    <a:pt x="218" y="838"/>
                    <a:pt x="435" y="838"/>
                  </a:cubicBezTo>
                  <a:cubicBezTo>
                    <a:pt x="652" y="838"/>
                    <a:pt x="869" y="683"/>
                    <a:pt x="838" y="372"/>
                  </a:cubicBezTo>
                  <a:cubicBezTo>
                    <a:pt x="823" y="124"/>
                    <a:pt x="629" y="0"/>
                    <a:pt x="435" y="0"/>
                  </a:cubicBezTo>
                  <a:close/>
                </a:path>
              </a:pathLst>
            </a:custGeom>
            <a:solidFill>
              <a:srgbClr val="0F2F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6"/>
            <p:cNvSpPr/>
            <p:nvPr/>
          </p:nvSpPr>
          <p:spPr>
            <a:xfrm>
              <a:off x="4791825" y="2913350"/>
              <a:ext cx="143500" cy="60600"/>
            </a:xfrm>
            <a:custGeom>
              <a:rect b="b" l="l" r="r" t="t"/>
              <a:pathLst>
                <a:path extrusionOk="0" h="2424" w="5740">
                  <a:moveTo>
                    <a:pt x="356" y="1"/>
                  </a:moveTo>
                  <a:cubicBezTo>
                    <a:pt x="160" y="1"/>
                    <a:pt x="0" y="175"/>
                    <a:pt x="0" y="376"/>
                  </a:cubicBezTo>
                  <a:lnTo>
                    <a:pt x="0" y="2424"/>
                  </a:lnTo>
                  <a:lnTo>
                    <a:pt x="5739" y="2424"/>
                  </a:lnTo>
                  <a:lnTo>
                    <a:pt x="5739" y="376"/>
                  </a:lnTo>
                  <a:cubicBezTo>
                    <a:pt x="5710" y="175"/>
                    <a:pt x="5549" y="1"/>
                    <a:pt x="5352" y="1"/>
                  </a:cubicBezTo>
                  <a:cubicBezTo>
                    <a:pt x="5337" y="1"/>
                    <a:pt x="5321" y="2"/>
                    <a:pt x="5305" y="4"/>
                  </a:cubicBezTo>
                  <a:lnTo>
                    <a:pt x="404" y="4"/>
                  </a:lnTo>
                  <a:cubicBezTo>
                    <a:pt x="388" y="2"/>
                    <a:pt x="372" y="1"/>
                    <a:pt x="356" y="1"/>
                  </a:cubicBezTo>
                  <a:close/>
                </a:path>
              </a:pathLst>
            </a:custGeom>
            <a:solidFill>
              <a:srgbClr val="FF43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6"/>
            <p:cNvSpPr/>
            <p:nvPr/>
          </p:nvSpPr>
          <p:spPr>
            <a:xfrm>
              <a:off x="4863175" y="2912675"/>
              <a:ext cx="72150" cy="61275"/>
            </a:xfrm>
            <a:custGeom>
              <a:rect b="b" l="l" r="r" t="t"/>
              <a:pathLst>
                <a:path extrusionOk="0" h="2451" w="2886">
                  <a:moveTo>
                    <a:pt x="0" y="0"/>
                  </a:moveTo>
                  <a:lnTo>
                    <a:pt x="0" y="2451"/>
                  </a:lnTo>
                  <a:lnTo>
                    <a:pt x="2885" y="2451"/>
                  </a:lnTo>
                  <a:lnTo>
                    <a:pt x="2885" y="403"/>
                  </a:lnTo>
                  <a:cubicBezTo>
                    <a:pt x="2885" y="202"/>
                    <a:pt x="2725" y="28"/>
                    <a:pt x="2529" y="28"/>
                  </a:cubicBezTo>
                  <a:cubicBezTo>
                    <a:pt x="2514" y="28"/>
                    <a:pt x="2498" y="29"/>
                    <a:pt x="2482" y="31"/>
                  </a:cubicBezTo>
                  <a:lnTo>
                    <a:pt x="2451" y="0"/>
                  </a:ln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6"/>
            <p:cNvSpPr/>
            <p:nvPr/>
          </p:nvSpPr>
          <p:spPr>
            <a:xfrm>
              <a:off x="4770100" y="2963850"/>
              <a:ext cx="349775" cy="51200"/>
            </a:xfrm>
            <a:custGeom>
              <a:rect b="b" l="l" r="r" t="t"/>
              <a:pathLst>
                <a:path extrusionOk="0" h="2048" w="13991">
                  <a:moveTo>
                    <a:pt x="435" y="0"/>
                  </a:moveTo>
                  <a:cubicBezTo>
                    <a:pt x="218" y="0"/>
                    <a:pt x="1" y="187"/>
                    <a:pt x="32" y="404"/>
                  </a:cubicBezTo>
                  <a:lnTo>
                    <a:pt x="32" y="1645"/>
                  </a:lnTo>
                  <a:cubicBezTo>
                    <a:pt x="32" y="1862"/>
                    <a:pt x="187" y="2048"/>
                    <a:pt x="435" y="2048"/>
                  </a:cubicBezTo>
                  <a:lnTo>
                    <a:pt x="13587" y="2048"/>
                  </a:lnTo>
                  <a:cubicBezTo>
                    <a:pt x="13805" y="2017"/>
                    <a:pt x="13991" y="1862"/>
                    <a:pt x="13991" y="1645"/>
                  </a:cubicBezTo>
                  <a:lnTo>
                    <a:pt x="13991" y="404"/>
                  </a:lnTo>
                  <a:cubicBezTo>
                    <a:pt x="13991" y="187"/>
                    <a:pt x="13805" y="0"/>
                    <a:pt x="13587" y="0"/>
                  </a:cubicBez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6"/>
            <p:cNvSpPr/>
            <p:nvPr/>
          </p:nvSpPr>
          <p:spPr>
            <a:xfrm>
              <a:off x="4945375" y="2963850"/>
              <a:ext cx="174500" cy="51200"/>
            </a:xfrm>
            <a:custGeom>
              <a:rect b="b" l="l" r="r" t="t"/>
              <a:pathLst>
                <a:path extrusionOk="0" h="2048" w="6980">
                  <a:moveTo>
                    <a:pt x="0" y="0"/>
                  </a:moveTo>
                  <a:lnTo>
                    <a:pt x="0" y="2048"/>
                  </a:lnTo>
                  <a:lnTo>
                    <a:pt x="6576" y="2048"/>
                  </a:lnTo>
                  <a:cubicBezTo>
                    <a:pt x="6794" y="2017"/>
                    <a:pt x="6980" y="1862"/>
                    <a:pt x="6980" y="1645"/>
                  </a:cubicBezTo>
                  <a:lnTo>
                    <a:pt x="6980" y="404"/>
                  </a:lnTo>
                  <a:cubicBezTo>
                    <a:pt x="6980" y="187"/>
                    <a:pt x="6794" y="0"/>
                    <a:pt x="6576" y="0"/>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0" name="Google Shape;2800;p6"/>
          <p:cNvGrpSpPr/>
          <p:nvPr/>
        </p:nvGrpSpPr>
        <p:grpSpPr>
          <a:xfrm>
            <a:off x="4431305" y="1554029"/>
            <a:ext cx="363365" cy="431273"/>
            <a:chOff x="1780625" y="2113150"/>
            <a:chExt cx="294700" cy="349775"/>
          </a:xfrm>
        </p:grpSpPr>
        <p:sp>
          <p:nvSpPr>
            <p:cNvPr id="2801" name="Google Shape;2801;p6"/>
            <p:cNvSpPr/>
            <p:nvPr/>
          </p:nvSpPr>
          <p:spPr>
            <a:xfrm>
              <a:off x="1780625" y="2113150"/>
              <a:ext cx="159000" cy="349775"/>
            </a:xfrm>
            <a:custGeom>
              <a:rect b="b" l="l" r="r" t="t"/>
              <a:pathLst>
                <a:path extrusionOk="0" h="13991" w="6360">
                  <a:moveTo>
                    <a:pt x="3195" y="1"/>
                  </a:moveTo>
                  <a:cubicBezTo>
                    <a:pt x="1800" y="1"/>
                    <a:pt x="807" y="1334"/>
                    <a:pt x="1179" y="2637"/>
                  </a:cubicBezTo>
                  <a:lnTo>
                    <a:pt x="1458" y="3692"/>
                  </a:lnTo>
                  <a:lnTo>
                    <a:pt x="2668" y="5336"/>
                  </a:lnTo>
                  <a:lnTo>
                    <a:pt x="1365" y="5894"/>
                  </a:lnTo>
                  <a:cubicBezTo>
                    <a:pt x="1303" y="6018"/>
                    <a:pt x="1241" y="6111"/>
                    <a:pt x="1179" y="6235"/>
                  </a:cubicBezTo>
                  <a:cubicBezTo>
                    <a:pt x="497" y="7290"/>
                    <a:pt x="94" y="8500"/>
                    <a:pt x="62" y="9741"/>
                  </a:cubicBezTo>
                  <a:cubicBezTo>
                    <a:pt x="0" y="11198"/>
                    <a:pt x="435" y="12594"/>
                    <a:pt x="1210" y="13804"/>
                  </a:cubicBezTo>
                  <a:cubicBezTo>
                    <a:pt x="1303" y="13928"/>
                    <a:pt x="1427" y="13990"/>
                    <a:pt x="1551" y="13990"/>
                  </a:cubicBezTo>
                  <a:lnTo>
                    <a:pt x="4839" y="13990"/>
                  </a:lnTo>
                  <a:cubicBezTo>
                    <a:pt x="4964" y="13990"/>
                    <a:pt x="5088" y="13928"/>
                    <a:pt x="5181" y="13804"/>
                  </a:cubicBezTo>
                  <a:cubicBezTo>
                    <a:pt x="5956" y="12594"/>
                    <a:pt x="6359" y="11198"/>
                    <a:pt x="6328" y="9741"/>
                  </a:cubicBezTo>
                  <a:cubicBezTo>
                    <a:pt x="6266" y="8469"/>
                    <a:pt x="5863" y="7259"/>
                    <a:pt x="5181" y="6204"/>
                  </a:cubicBezTo>
                  <a:cubicBezTo>
                    <a:pt x="5119" y="6111"/>
                    <a:pt x="5057" y="5987"/>
                    <a:pt x="4995" y="5894"/>
                  </a:cubicBezTo>
                  <a:lnTo>
                    <a:pt x="3692" y="5336"/>
                  </a:lnTo>
                  <a:lnTo>
                    <a:pt x="4902" y="3692"/>
                  </a:lnTo>
                  <a:lnTo>
                    <a:pt x="5181" y="2637"/>
                  </a:lnTo>
                  <a:cubicBezTo>
                    <a:pt x="5553" y="1334"/>
                    <a:pt x="4560" y="1"/>
                    <a:pt x="3195" y="1"/>
                  </a:cubicBezTo>
                  <a:close/>
                </a:path>
              </a:pathLst>
            </a:custGeom>
            <a:solidFill>
              <a:srgbClr val="FF43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6"/>
            <p:cNvSpPr/>
            <p:nvPr/>
          </p:nvSpPr>
          <p:spPr>
            <a:xfrm>
              <a:off x="1860500" y="2113150"/>
              <a:ext cx="79125" cy="349000"/>
            </a:xfrm>
            <a:custGeom>
              <a:rect b="b" l="l" r="r" t="t"/>
              <a:pathLst>
                <a:path extrusionOk="0" h="13960" w="3165">
                  <a:moveTo>
                    <a:pt x="0" y="1"/>
                  </a:moveTo>
                  <a:lnTo>
                    <a:pt x="0" y="13959"/>
                  </a:lnTo>
                  <a:lnTo>
                    <a:pt x="1644" y="13959"/>
                  </a:lnTo>
                  <a:cubicBezTo>
                    <a:pt x="1769" y="13959"/>
                    <a:pt x="1893" y="13897"/>
                    <a:pt x="1986" y="13804"/>
                  </a:cubicBezTo>
                  <a:cubicBezTo>
                    <a:pt x="2761" y="12594"/>
                    <a:pt x="3164" y="11167"/>
                    <a:pt x="3133" y="9741"/>
                  </a:cubicBezTo>
                  <a:cubicBezTo>
                    <a:pt x="3071" y="8469"/>
                    <a:pt x="2668" y="7259"/>
                    <a:pt x="1986" y="6204"/>
                  </a:cubicBezTo>
                  <a:cubicBezTo>
                    <a:pt x="1924" y="6111"/>
                    <a:pt x="1862" y="5987"/>
                    <a:pt x="1800" y="5894"/>
                  </a:cubicBezTo>
                  <a:lnTo>
                    <a:pt x="497" y="5336"/>
                  </a:lnTo>
                  <a:lnTo>
                    <a:pt x="1707" y="3692"/>
                  </a:lnTo>
                  <a:lnTo>
                    <a:pt x="1986" y="2637"/>
                  </a:lnTo>
                  <a:cubicBezTo>
                    <a:pt x="2358" y="1334"/>
                    <a:pt x="1365" y="1"/>
                    <a:pt x="0"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6"/>
            <p:cNvSpPr/>
            <p:nvPr/>
          </p:nvSpPr>
          <p:spPr>
            <a:xfrm>
              <a:off x="1814750" y="2205425"/>
              <a:ext cx="90750" cy="80300"/>
            </a:xfrm>
            <a:custGeom>
              <a:rect b="b" l="l" r="r" t="t"/>
              <a:pathLst>
                <a:path extrusionOk="0" h="3212" w="3630">
                  <a:moveTo>
                    <a:pt x="93" y="1"/>
                  </a:moveTo>
                  <a:lnTo>
                    <a:pt x="155" y="218"/>
                  </a:lnTo>
                  <a:cubicBezTo>
                    <a:pt x="342" y="869"/>
                    <a:pt x="279" y="1583"/>
                    <a:pt x="0" y="2203"/>
                  </a:cubicBezTo>
                  <a:lnTo>
                    <a:pt x="1613" y="3165"/>
                  </a:lnTo>
                  <a:cubicBezTo>
                    <a:pt x="1675" y="3196"/>
                    <a:pt x="1745" y="3211"/>
                    <a:pt x="1815" y="3211"/>
                  </a:cubicBezTo>
                  <a:cubicBezTo>
                    <a:pt x="1885" y="3211"/>
                    <a:pt x="1955" y="3196"/>
                    <a:pt x="2017" y="3165"/>
                  </a:cubicBezTo>
                  <a:lnTo>
                    <a:pt x="3630" y="2203"/>
                  </a:lnTo>
                  <a:cubicBezTo>
                    <a:pt x="3350" y="1583"/>
                    <a:pt x="3288" y="869"/>
                    <a:pt x="3474" y="218"/>
                  </a:cubicBezTo>
                  <a:lnTo>
                    <a:pt x="3537" y="1"/>
                  </a:lnTo>
                  <a:lnTo>
                    <a:pt x="1799" y="1180"/>
                  </a:lnTo>
                  <a:lnTo>
                    <a:pt x="9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6"/>
            <p:cNvSpPr/>
            <p:nvPr/>
          </p:nvSpPr>
          <p:spPr>
            <a:xfrm>
              <a:off x="1859725" y="2278225"/>
              <a:ext cx="215600" cy="183925"/>
            </a:xfrm>
            <a:custGeom>
              <a:rect b="b" l="l" r="r" t="t"/>
              <a:pathLst>
                <a:path extrusionOk="0" h="7357" w="8624">
                  <a:moveTo>
                    <a:pt x="4912" y="0"/>
                  </a:moveTo>
                  <a:cubicBezTo>
                    <a:pt x="4005" y="0"/>
                    <a:pt x="3080" y="337"/>
                    <a:pt x="2327" y="1090"/>
                  </a:cubicBezTo>
                  <a:cubicBezTo>
                    <a:pt x="0" y="3417"/>
                    <a:pt x="1644" y="7356"/>
                    <a:pt x="4933" y="7356"/>
                  </a:cubicBezTo>
                  <a:cubicBezTo>
                    <a:pt x="6949" y="7356"/>
                    <a:pt x="8593" y="5712"/>
                    <a:pt x="8624" y="3696"/>
                  </a:cubicBezTo>
                  <a:cubicBezTo>
                    <a:pt x="8624" y="1472"/>
                    <a:pt x="6808" y="0"/>
                    <a:pt x="4912" y="0"/>
                  </a:cubicBez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6"/>
            <p:cNvSpPr/>
            <p:nvPr/>
          </p:nvSpPr>
          <p:spPr>
            <a:xfrm>
              <a:off x="1983025" y="2278325"/>
              <a:ext cx="92300" cy="184600"/>
            </a:xfrm>
            <a:custGeom>
              <a:rect b="b" l="l" r="r" t="t"/>
              <a:pathLst>
                <a:path extrusionOk="0" h="7384" w="3692">
                  <a:moveTo>
                    <a:pt x="1" y="1"/>
                  </a:moveTo>
                  <a:lnTo>
                    <a:pt x="1" y="7383"/>
                  </a:lnTo>
                  <a:cubicBezTo>
                    <a:pt x="2017" y="7383"/>
                    <a:pt x="3692" y="5708"/>
                    <a:pt x="3692" y="3692"/>
                  </a:cubicBezTo>
                  <a:cubicBezTo>
                    <a:pt x="3692" y="1645"/>
                    <a:pt x="2017" y="1"/>
                    <a:pt x="1"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6"/>
            <p:cNvSpPr/>
            <p:nvPr/>
          </p:nvSpPr>
          <p:spPr>
            <a:xfrm>
              <a:off x="2006300" y="2314775"/>
              <a:ext cx="21725" cy="20975"/>
            </a:xfrm>
            <a:custGeom>
              <a:rect b="b" l="l" r="r" t="t"/>
              <a:pathLst>
                <a:path extrusionOk="0" h="839" w="869">
                  <a:moveTo>
                    <a:pt x="434" y="1"/>
                  </a:moveTo>
                  <a:cubicBezTo>
                    <a:pt x="217" y="1"/>
                    <a:pt x="0" y="156"/>
                    <a:pt x="31" y="466"/>
                  </a:cubicBezTo>
                  <a:cubicBezTo>
                    <a:pt x="47" y="714"/>
                    <a:pt x="233" y="838"/>
                    <a:pt x="423" y="838"/>
                  </a:cubicBezTo>
                  <a:cubicBezTo>
                    <a:pt x="613" y="838"/>
                    <a:pt x="807" y="714"/>
                    <a:pt x="838" y="466"/>
                  </a:cubicBezTo>
                  <a:cubicBezTo>
                    <a:pt x="869" y="156"/>
                    <a:pt x="651" y="1"/>
                    <a:pt x="434" y="1"/>
                  </a:cubicBez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6"/>
            <p:cNvSpPr/>
            <p:nvPr/>
          </p:nvSpPr>
          <p:spPr>
            <a:xfrm>
              <a:off x="2020250" y="2350450"/>
              <a:ext cx="24600" cy="20525"/>
            </a:xfrm>
            <a:custGeom>
              <a:rect b="b" l="l" r="r" t="t"/>
              <a:pathLst>
                <a:path extrusionOk="0" h="821" w="984">
                  <a:moveTo>
                    <a:pt x="559" y="0"/>
                  </a:moveTo>
                  <a:cubicBezTo>
                    <a:pt x="187" y="0"/>
                    <a:pt x="0" y="466"/>
                    <a:pt x="280" y="714"/>
                  </a:cubicBezTo>
                  <a:cubicBezTo>
                    <a:pt x="354" y="788"/>
                    <a:pt x="448" y="821"/>
                    <a:pt x="542" y="821"/>
                  </a:cubicBezTo>
                  <a:cubicBezTo>
                    <a:pt x="762" y="821"/>
                    <a:pt x="984" y="643"/>
                    <a:pt x="962" y="404"/>
                  </a:cubicBezTo>
                  <a:cubicBezTo>
                    <a:pt x="962" y="155"/>
                    <a:pt x="776" y="0"/>
                    <a:pt x="559" y="0"/>
                  </a:cubicBez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6"/>
            <p:cNvSpPr/>
            <p:nvPr/>
          </p:nvSpPr>
          <p:spPr>
            <a:xfrm>
              <a:off x="1979150" y="2350450"/>
              <a:ext cx="24600" cy="20525"/>
            </a:xfrm>
            <a:custGeom>
              <a:rect b="b" l="l" r="r" t="t"/>
              <a:pathLst>
                <a:path extrusionOk="0" h="821" w="984">
                  <a:moveTo>
                    <a:pt x="559" y="0"/>
                  </a:moveTo>
                  <a:cubicBezTo>
                    <a:pt x="187" y="0"/>
                    <a:pt x="0" y="466"/>
                    <a:pt x="280" y="714"/>
                  </a:cubicBezTo>
                  <a:cubicBezTo>
                    <a:pt x="363" y="788"/>
                    <a:pt x="461" y="821"/>
                    <a:pt x="556" y="821"/>
                  </a:cubicBezTo>
                  <a:cubicBezTo>
                    <a:pt x="777" y="821"/>
                    <a:pt x="984" y="643"/>
                    <a:pt x="962" y="404"/>
                  </a:cubicBezTo>
                  <a:cubicBezTo>
                    <a:pt x="962" y="155"/>
                    <a:pt x="776" y="0"/>
                    <a:pt x="559" y="0"/>
                  </a:cubicBezTo>
                  <a:close/>
                </a:path>
              </a:pathLst>
            </a:custGeom>
            <a:solidFill>
              <a:srgbClr val="002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6"/>
            <p:cNvSpPr/>
            <p:nvPr/>
          </p:nvSpPr>
          <p:spPr>
            <a:xfrm>
              <a:off x="1859725" y="2205425"/>
              <a:ext cx="45775" cy="79900"/>
            </a:xfrm>
            <a:custGeom>
              <a:rect b="b" l="l" r="r" t="t"/>
              <a:pathLst>
                <a:path extrusionOk="0" h="3196" w="1831">
                  <a:moveTo>
                    <a:pt x="1738" y="1"/>
                  </a:moveTo>
                  <a:lnTo>
                    <a:pt x="0" y="1180"/>
                  </a:lnTo>
                  <a:lnTo>
                    <a:pt x="0" y="3196"/>
                  </a:lnTo>
                  <a:cubicBezTo>
                    <a:pt x="62" y="3196"/>
                    <a:pt x="156" y="3165"/>
                    <a:pt x="218" y="3134"/>
                  </a:cubicBezTo>
                  <a:lnTo>
                    <a:pt x="1831" y="2203"/>
                  </a:lnTo>
                  <a:cubicBezTo>
                    <a:pt x="1551" y="1583"/>
                    <a:pt x="1489" y="869"/>
                    <a:pt x="1675" y="218"/>
                  </a:cubicBezTo>
                  <a:lnTo>
                    <a:pt x="1738" y="1"/>
                  </a:ln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0" name="Google Shape;2810;p6"/>
          <p:cNvGrpSpPr/>
          <p:nvPr/>
        </p:nvGrpSpPr>
        <p:grpSpPr>
          <a:xfrm>
            <a:off x="1646655" y="1578705"/>
            <a:ext cx="510101" cy="420851"/>
            <a:chOff x="5522325" y="1562575"/>
            <a:chExt cx="351325" cy="348975"/>
          </a:xfrm>
        </p:grpSpPr>
        <p:sp>
          <p:nvSpPr>
            <p:cNvPr id="2811" name="Google Shape;2811;p6"/>
            <p:cNvSpPr/>
            <p:nvPr/>
          </p:nvSpPr>
          <p:spPr>
            <a:xfrm>
              <a:off x="5669675" y="1562575"/>
              <a:ext cx="203975" cy="204750"/>
            </a:xfrm>
            <a:custGeom>
              <a:rect b="b" l="l" r="r" t="t"/>
              <a:pathLst>
                <a:path extrusionOk="0" h="8190" w="8159">
                  <a:moveTo>
                    <a:pt x="1210" y="0"/>
                  </a:moveTo>
                  <a:cubicBezTo>
                    <a:pt x="528" y="0"/>
                    <a:pt x="0" y="558"/>
                    <a:pt x="0" y="1241"/>
                  </a:cubicBezTo>
                  <a:lnTo>
                    <a:pt x="0" y="6948"/>
                  </a:lnTo>
                  <a:cubicBezTo>
                    <a:pt x="0" y="7631"/>
                    <a:pt x="528" y="8189"/>
                    <a:pt x="1210" y="8189"/>
                  </a:cubicBezTo>
                  <a:lnTo>
                    <a:pt x="6949" y="8189"/>
                  </a:lnTo>
                  <a:cubicBezTo>
                    <a:pt x="7631" y="8189"/>
                    <a:pt x="8158" y="7631"/>
                    <a:pt x="8158" y="6948"/>
                  </a:cubicBezTo>
                  <a:lnTo>
                    <a:pt x="8158" y="1241"/>
                  </a:lnTo>
                  <a:cubicBezTo>
                    <a:pt x="8158" y="558"/>
                    <a:pt x="7631" y="0"/>
                    <a:pt x="6949" y="0"/>
                  </a:cubicBez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6"/>
            <p:cNvSpPr/>
            <p:nvPr/>
          </p:nvSpPr>
          <p:spPr>
            <a:xfrm>
              <a:off x="5772025" y="1562575"/>
              <a:ext cx="101625" cy="204750"/>
            </a:xfrm>
            <a:custGeom>
              <a:rect b="b" l="l" r="r" t="t"/>
              <a:pathLst>
                <a:path extrusionOk="0" h="8190" w="4065">
                  <a:moveTo>
                    <a:pt x="1" y="0"/>
                  </a:moveTo>
                  <a:lnTo>
                    <a:pt x="1" y="8189"/>
                  </a:lnTo>
                  <a:lnTo>
                    <a:pt x="2855" y="8189"/>
                  </a:lnTo>
                  <a:cubicBezTo>
                    <a:pt x="3537" y="8189"/>
                    <a:pt x="4064" y="7631"/>
                    <a:pt x="4064" y="6948"/>
                  </a:cubicBezTo>
                  <a:lnTo>
                    <a:pt x="4064" y="1241"/>
                  </a:lnTo>
                  <a:cubicBezTo>
                    <a:pt x="4064" y="558"/>
                    <a:pt x="3537" y="0"/>
                    <a:pt x="2855" y="0"/>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6"/>
            <p:cNvSpPr/>
            <p:nvPr/>
          </p:nvSpPr>
          <p:spPr>
            <a:xfrm>
              <a:off x="5758075" y="1654850"/>
              <a:ext cx="24075" cy="20450"/>
            </a:xfrm>
            <a:custGeom>
              <a:rect b="b" l="l" r="r" t="t"/>
              <a:pathLst>
                <a:path extrusionOk="0" h="818" w="963">
                  <a:moveTo>
                    <a:pt x="559" y="0"/>
                  </a:moveTo>
                  <a:cubicBezTo>
                    <a:pt x="187" y="0"/>
                    <a:pt x="1" y="435"/>
                    <a:pt x="249" y="683"/>
                  </a:cubicBezTo>
                  <a:cubicBezTo>
                    <a:pt x="331" y="776"/>
                    <a:pt x="438" y="817"/>
                    <a:pt x="544" y="817"/>
                  </a:cubicBezTo>
                  <a:cubicBezTo>
                    <a:pt x="755" y="817"/>
                    <a:pt x="962" y="652"/>
                    <a:pt x="962" y="404"/>
                  </a:cubicBezTo>
                  <a:cubicBezTo>
                    <a:pt x="962" y="186"/>
                    <a:pt x="776" y="0"/>
                    <a:pt x="559" y="0"/>
                  </a:cubicBez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6"/>
            <p:cNvSpPr/>
            <p:nvPr/>
          </p:nvSpPr>
          <p:spPr>
            <a:xfrm>
              <a:off x="5716200" y="1609100"/>
              <a:ext cx="21750" cy="20950"/>
            </a:xfrm>
            <a:custGeom>
              <a:rect b="b" l="l" r="r" t="t"/>
              <a:pathLst>
                <a:path extrusionOk="0" h="838" w="870">
                  <a:moveTo>
                    <a:pt x="435" y="0"/>
                  </a:moveTo>
                  <a:cubicBezTo>
                    <a:pt x="241" y="0"/>
                    <a:pt x="47" y="124"/>
                    <a:pt x="32" y="372"/>
                  </a:cubicBezTo>
                  <a:cubicBezTo>
                    <a:pt x="1" y="683"/>
                    <a:pt x="218" y="838"/>
                    <a:pt x="435" y="838"/>
                  </a:cubicBezTo>
                  <a:cubicBezTo>
                    <a:pt x="652" y="838"/>
                    <a:pt x="869" y="683"/>
                    <a:pt x="838" y="372"/>
                  </a:cubicBezTo>
                  <a:cubicBezTo>
                    <a:pt x="823" y="124"/>
                    <a:pt x="629" y="0"/>
                    <a:pt x="435" y="0"/>
                  </a:cubicBez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6"/>
            <p:cNvSpPr/>
            <p:nvPr/>
          </p:nvSpPr>
          <p:spPr>
            <a:xfrm>
              <a:off x="5802275" y="1700600"/>
              <a:ext cx="24075" cy="20700"/>
            </a:xfrm>
            <a:custGeom>
              <a:rect b="b" l="l" r="r" t="t"/>
              <a:pathLst>
                <a:path extrusionOk="0" h="828" w="963">
                  <a:moveTo>
                    <a:pt x="559" y="0"/>
                  </a:moveTo>
                  <a:cubicBezTo>
                    <a:pt x="187" y="0"/>
                    <a:pt x="1" y="466"/>
                    <a:pt x="280" y="714"/>
                  </a:cubicBezTo>
                  <a:cubicBezTo>
                    <a:pt x="359" y="793"/>
                    <a:pt x="457" y="828"/>
                    <a:pt x="553" y="828"/>
                  </a:cubicBezTo>
                  <a:cubicBezTo>
                    <a:pt x="760" y="828"/>
                    <a:pt x="962" y="667"/>
                    <a:pt x="962" y="435"/>
                  </a:cubicBezTo>
                  <a:cubicBezTo>
                    <a:pt x="962" y="187"/>
                    <a:pt x="776" y="0"/>
                    <a:pt x="559" y="0"/>
                  </a:cubicBezTo>
                  <a:close/>
                </a:path>
              </a:pathLst>
            </a:custGeom>
            <a:solidFill>
              <a:srgbClr val="0F2F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6"/>
            <p:cNvSpPr/>
            <p:nvPr/>
          </p:nvSpPr>
          <p:spPr>
            <a:xfrm>
              <a:off x="5772025" y="1654775"/>
              <a:ext cx="14300" cy="20325"/>
            </a:xfrm>
            <a:custGeom>
              <a:rect b="b" l="l" r="r" t="t"/>
              <a:pathLst>
                <a:path extrusionOk="0" h="813" w="572">
                  <a:moveTo>
                    <a:pt x="56" y="0"/>
                  </a:moveTo>
                  <a:cubicBezTo>
                    <a:pt x="38" y="0"/>
                    <a:pt x="20" y="1"/>
                    <a:pt x="1" y="3"/>
                  </a:cubicBezTo>
                  <a:lnTo>
                    <a:pt x="1" y="810"/>
                  </a:lnTo>
                  <a:cubicBezTo>
                    <a:pt x="20" y="812"/>
                    <a:pt x="38" y="813"/>
                    <a:pt x="56" y="813"/>
                  </a:cubicBezTo>
                  <a:cubicBezTo>
                    <a:pt x="572" y="813"/>
                    <a:pt x="572" y="0"/>
                    <a:pt x="56" y="0"/>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6"/>
            <p:cNvSpPr/>
            <p:nvPr/>
          </p:nvSpPr>
          <p:spPr>
            <a:xfrm>
              <a:off x="5522325" y="1647875"/>
              <a:ext cx="269125" cy="263675"/>
            </a:xfrm>
            <a:custGeom>
              <a:rect b="b" l="l" r="r" t="t"/>
              <a:pathLst>
                <a:path extrusionOk="0" h="10547" w="10765">
                  <a:moveTo>
                    <a:pt x="5383" y="0"/>
                  </a:moveTo>
                  <a:cubicBezTo>
                    <a:pt x="5072" y="0"/>
                    <a:pt x="4762" y="124"/>
                    <a:pt x="4530" y="372"/>
                  </a:cubicBezTo>
                  <a:lnTo>
                    <a:pt x="466" y="4405"/>
                  </a:lnTo>
                  <a:cubicBezTo>
                    <a:pt x="1" y="4870"/>
                    <a:pt x="1" y="5646"/>
                    <a:pt x="466" y="6142"/>
                  </a:cubicBezTo>
                  <a:lnTo>
                    <a:pt x="4530" y="10174"/>
                  </a:lnTo>
                  <a:cubicBezTo>
                    <a:pt x="4762" y="10423"/>
                    <a:pt x="5072" y="10547"/>
                    <a:pt x="5383" y="10547"/>
                  </a:cubicBezTo>
                  <a:cubicBezTo>
                    <a:pt x="5693" y="10547"/>
                    <a:pt x="6003" y="10423"/>
                    <a:pt x="6236" y="10174"/>
                  </a:cubicBezTo>
                  <a:lnTo>
                    <a:pt x="10299" y="6142"/>
                  </a:lnTo>
                  <a:cubicBezTo>
                    <a:pt x="10764" y="5646"/>
                    <a:pt x="10764" y="4870"/>
                    <a:pt x="10299" y="4405"/>
                  </a:cubicBezTo>
                  <a:lnTo>
                    <a:pt x="6236" y="372"/>
                  </a:lnTo>
                  <a:cubicBezTo>
                    <a:pt x="6003" y="124"/>
                    <a:pt x="5693" y="0"/>
                    <a:pt x="5383" y="0"/>
                  </a:cubicBezTo>
                  <a:close/>
                </a:path>
              </a:pathLst>
            </a:custGeom>
            <a:solidFill>
              <a:srgbClr val="FF43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6"/>
            <p:cNvSpPr/>
            <p:nvPr/>
          </p:nvSpPr>
          <p:spPr>
            <a:xfrm>
              <a:off x="5585150" y="1707575"/>
              <a:ext cx="207075" cy="203975"/>
            </a:xfrm>
            <a:custGeom>
              <a:rect b="b" l="l" r="r" t="t"/>
              <a:pathLst>
                <a:path extrusionOk="0" h="8159" w="8283">
                  <a:moveTo>
                    <a:pt x="5770" y="1"/>
                  </a:moveTo>
                  <a:lnTo>
                    <a:pt x="0" y="5770"/>
                  </a:lnTo>
                  <a:lnTo>
                    <a:pt x="2017" y="7786"/>
                  </a:lnTo>
                  <a:cubicBezTo>
                    <a:pt x="2249" y="8035"/>
                    <a:pt x="2559" y="8159"/>
                    <a:pt x="2873" y="8159"/>
                  </a:cubicBezTo>
                  <a:cubicBezTo>
                    <a:pt x="3187" y="8159"/>
                    <a:pt x="3505" y="8035"/>
                    <a:pt x="3754" y="7786"/>
                  </a:cubicBezTo>
                  <a:lnTo>
                    <a:pt x="7786" y="3754"/>
                  </a:lnTo>
                  <a:cubicBezTo>
                    <a:pt x="8282" y="3258"/>
                    <a:pt x="8282" y="2482"/>
                    <a:pt x="7786" y="2017"/>
                  </a:cubicBezTo>
                  <a:lnTo>
                    <a:pt x="5770" y="1"/>
                  </a:ln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6"/>
            <p:cNvSpPr/>
            <p:nvPr/>
          </p:nvSpPr>
          <p:spPr>
            <a:xfrm>
              <a:off x="5651825" y="1710675"/>
              <a:ext cx="24075" cy="20450"/>
            </a:xfrm>
            <a:custGeom>
              <a:rect b="b" l="l" r="r" t="t"/>
              <a:pathLst>
                <a:path extrusionOk="0" h="818" w="963">
                  <a:moveTo>
                    <a:pt x="528" y="1"/>
                  </a:moveTo>
                  <a:cubicBezTo>
                    <a:pt x="156" y="1"/>
                    <a:pt x="1" y="435"/>
                    <a:pt x="249" y="683"/>
                  </a:cubicBezTo>
                  <a:cubicBezTo>
                    <a:pt x="332" y="776"/>
                    <a:pt x="439" y="817"/>
                    <a:pt x="544" y="817"/>
                  </a:cubicBezTo>
                  <a:cubicBezTo>
                    <a:pt x="756" y="817"/>
                    <a:pt x="963" y="652"/>
                    <a:pt x="963" y="404"/>
                  </a:cubicBezTo>
                  <a:cubicBezTo>
                    <a:pt x="963" y="187"/>
                    <a:pt x="776" y="1"/>
                    <a:pt x="528" y="1"/>
                  </a:cubicBez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6"/>
            <p:cNvSpPr/>
            <p:nvPr/>
          </p:nvSpPr>
          <p:spPr>
            <a:xfrm>
              <a:off x="5584375" y="1778150"/>
              <a:ext cx="24050" cy="20450"/>
            </a:xfrm>
            <a:custGeom>
              <a:rect b="b" l="l" r="r" t="t"/>
              <a:pathLst>
                <a:path extrusionOk="0" h="818" w="962">
                  <a:moveTo>
                    <a:pt x="528" y="0"/>
                  </a:moveTo>
                  <a:cubicBezTo>
                    <a:pt x="155" y="0"/>
                    <a:pt x="0" y="435"/>
                    <a:pt x="248" y="683"/>
                  </a:cubicBezTo>
                  <a:cubicBezTo>
                    <a:pt x="331" y="776"/>
                    <a:pt x="438" y="817"/>
                    <a:pt x="544" y="817"/>
                  </a:cubicBezTo>
                  <a:cubicBezTo>
                    <a:pt x="755" y="817"/>
                    <a:pt x="962" y="652"/>
                    <a:pt x="962" y="404"/>
                  </a:cubicBezTo>
                  <a:cubicBezTo>
                    <a:pt x="962" y="186"/>
                    <a:pt x="776" y="0"/>
                    <a:pt x="528" y="0"/>
                  </a:cubicBez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6"/>
            <p:cNvSpPr/>
            <p:nvPr/>
          </p:nvSpPr>
          <p:spPr>
            <a:xfrm>
              <a:off x="5617725" y="1744025"/>
              <a:ext cx="24050" cy="20675"/>
            </a:xfrm>
            <a:custGeom>
              <a:rect b="b" l="l" r="r" t="t"/>
              <a:pathLst>
                <a:path extrusionOk="0" h="827" w="962">
                  <a:moveTo>
                    <a:pt x="558" y="0"/>
                  </a:moveTo>
                  <a:cubicBezTo>
                    <a:pt x="186" y="0"/>
                    <a:pt x="0" y="435"/>
                    <a:pt x="248" y="714"/>
                  </a:cubicBezTo>
                  <a:cubicBezTo>
                    <a:pt x="336" y="792"/>
                    <a:pt x="439" y="827"/>
                    <a:pt x="539" y="827"/>
                  </a:cubicBezTo>
                  <a:cubicBezTo>
                    <a:pt x="757" y="827"/>
                    <a:pt x="962" y="659"/>
                    <a:pt x="962" y="404"/>
                  </a:cubicBezTo>
                  <a:cubicBezTo>
                    <a:pt x="962" y="187"/>
                    <a:pt x="776" y="0"/>
                    <a:pt x="558" y="0"/>
                  </a:cubicBez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6"/>
            <p:cNvSpPr/>
            <p:nvPr/>
          </p:nvSpPr>
          <p:spPr>
            <a:xfrm>
              <a:off x="5702250" y="1761075"/>
              <a:ext cx="24050" cy="20450"/>
            </a:xfrm>
            <a:custGeom>
              <a:rect b="b" l="l" r="r" t="t"/>
              <a:pathLst>
                <a:path extrusionOk="0" h="818" w="962">
                  <a:moveTo>
                    <a:pt x="559" y="1"/>
                  </a:moveTo>
                  <a:cubicBezTo>
                    <a:pt x="186" y="1"/>
                    <a:pt x="0" y="435"/>
                    <a:pt x="248" y="683"/>
                  </a:cubicBezTo>
                  <a:cubicBezTo>
                    <a:pt x="331" y="776"/>
                    <a:pt x="438" y="818"/>
                    <a:pt x="544" y="818"/>
                  </a:cubicBezTo>
                  <a:cubicBezTo>
                    <a:pt x="755" y="818"/>
                    <a:pt x="962" y="652"/>
                    <a:pt x="962" y="404"/>
                  </a:cubicBezTo>
                  <a:cubicBezTo>
                    <a:pt x="962" y="187"/>
                    <a:pt x="776" y="1"/>
                    <a:pt x="559" y="1"/>
                  </a:cubicBezTo>
                  <a:close/>
                </a:path>
              </a:pathLst>
            </a:custGeom>
            <a:solidFill>
              <a:srgbClr val="0F2F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6"/>
            <p:cNvSpPr/>
            <p:nvPr/>
          </p:nvSpPr>
          <p:spPr>
            <a:xfrm>
              <a:off x="5634775" y="1828550"/>
              <a:ext cx="24075" cy="20450"/>
            </a:xfrm>
            <a:custGeom>
              <a:rect b="b" l="l" r="r" t="t"/>
              <a:pathLst>
                <a:path extrusionOk="0" h="818" w="963">
                  <a:moveTo>
                    <a:pt x="559" y="1"/>
                  </a:moveTo>
                  <a:cubicBezTo>
                    <a:pt x="187" y="1"/>
                    <a:pt x="0" y="435"/>
                    <a:pt x="249" y="683"/>
                  </a:cubicBezTo>
                  <a:cubicBezTo>
                    <a:pt x="331" y="776"/>
                    <a:pt x="438" y="817"/>
                    <a:pt x="544" y="817"/>
                  </a:cubicBezTo>
                  <a:cubicBezTo>
                    <a:pt x="755" y="817"/>
                    <a:pt x="962" y="652"/>
                    <a:pt x="962" y="404"/>
                  </a:cubicBezTo>
                  <a:cubicBezTo>
                    <a:pt x="962" y="187"/>
                    <a:pt x="776" y="1"/>
                    <a:pt x="559" y="1"/>
                  </a:cubicBezTo>
                  <a:close/>
                </a:path>
              </a:pathLst>
            </a:custGeom>
            <a:solidFill>
              <a:srgbClr val="0F2F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6"/>
            <p:cNvSpPr/>
            <p:nvPr/>
          </p:nvSpPr>
          <p:spPr>
            <a:xfrm>
              <a:off x="5668125" y="1795200"/>
              <a:ext cx="24600" cy="20550"/>
            </a:xfrm>
            <a:custGeom>
              <a:rect b="b" l="l" r="r" t="t"/>
              <a:pathLst>
                <a:path extrusionOk="0" h="822" w="984">
                  <a:moveTo>
                    <a:pt x="559" y="1"/>
                  </a:moveTo>
                  <a:cubicBezTo>
                    <a:pt x="186" y="1"/>
                    <a:pt x="0" y="466"/>
                    <a:pt x="280" y="714"/>
                  </a:cubicBezTo>
                  <a:cubicBezTo>
                    <a:pt x="363" y="789"/>
                    <a:pt x="461" y="821"/>
                    <a:pt x="555" y="821"/>
                  </a:cubicBezTo>
                  <a:cubicBezTo>
                    <a:pt x="777" y="821"/>
                    <a:pt x="984" y="643"/>
                    <a:pt x="962" y="404"/>
                  </a:cubicBezTo>
                  <a:cubicBezTo>
                    <a:pt x="962" y="156"/>
                    <a:pt x="776" y="1"/>
                    <a:pt x="559" y="1"/>
                  </a:cubicBezTo>
                  <a:close/>
                </a:path>
              </a:pathLst>
            </a:custGeom>
            <a:solidFill>
              <a:srgbClr val="0F2F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5" name="Google Shape;2825;p6"/>
          <p:cNvGrpSpPr/>
          <p:nvPr/>
        </p:nvGrpSpPr>
        <p:grpSpPr>
          <a:xfrm>
            <a:off x="1729703" y="3292625"/>
            <a:ext cx="334275" cy="349000"/>
            <a:chOff x="2515775" y="2113150"/>
            <a:chExt cx="334275" cy="349000"/>
          </a:xfrm>
        </p:grpSpPr>
        <p:sp>
          <p:nvSpPr>
            <p:cNvPr id="2826" name="Google Shape;2826;p6"/>
            <p:cNvSpPr/>
            <p:nvPr/>
          </p:nvSpPr>
          <p:spPr>
            <a:xfrm>
              <a:off x="2515775" y="2360525"/>
              <a:ext cx="266025" cy="101625"/>
            </a:xfrm>
            <a:custGeom>
              <a:rect b="b" l="l" r="r" t="t"/>
              <a:pathLst>
                <a:path extrusionOk="0" h="4065" w="10641">
                  <a:moveTo>
                    <a:pt x="404" y="1"/>
                  </a:moveTo>
                  <a:cubicBezTo>
                    <a:pt x="187" y="1"/>
                    <a:pt x="1" y="156"/>
                    <a:pt x="1" y="404"/>
                  </a:cubicBezTo>
                  <a:lnTo>
                    <a:pt x="1" y="3661"/>
                  </a:lnTo>
                  <a:cubicBezTo>
                    <a:pt x="1" y="3878"/>
                    <a:pt x="187" y="4064"/>
                    <a:pt x="404" y="4064"/>
                  </a:cubicBezTo>
                  <a:lnTo>
                    <a:pt x="4778" y="4064"/>
                  </a:lnTo>
                  <a:lnTo>
                    <a:pt x="6670" y="3506"/>
                  </a:lnTo>
                  <a:lnTo>
                    <a:pt x="8593" y="4064"/>
                  </a:lnTo>
                  <a:lnTo>
                    <a:pt x="10206" y="4064"/>
                  </a:lnTo>
                  <a:cubicBezTo>
                    <a:pt x="10423" y="4064"/>
                    <a:pt x="10609" y="3878"/>
                    <a:pt x="10640" y="3661"/>
                  </a:cubicBezTo>
                  <a:lnTo>
                    <a:pt x="10640" y="404"/>
                  </a:lnTo>
                  <a:cubicBezTo>
                    <a:pt x="10640" y="156"/>
                    <a:pt x="10454" y="1"/>
                    <a:pt x="10206" y="1"/>
                  </a:cubicBezTo>
                  <a:close/>
                </a:path>
              </a:pathLst>
            </a:custGeom>
            <a:solidFill>
              <a:srgbClr val="FF7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6"/>
            <p:cNvSpPr/>
            <p:nvPr/>
          </p:nvSpPr>
          <p:spPr>
            <a:xfrm>
              <a:off x="2682500" y="2360525"/>
              <a:ext cx="99300" cy="101625"/>
            </a:xfrm>
            <a:custGeom>
              <a:rect b="b" l="l" r="r" t="t"/>
              <a:pathLst>
                <a:path extrusionOk="0" h="4065" w="3972">
                  <a:moveTo>
                    <a:pt x="1" y="1"/>
                  </a:moveTo>
                  <a:lnTo>
                    <a:pt x="1" y="3537"/>
                  </a:lnTo>
                  <a:lnTo>
                    <a:pt x="1924" y="4064"/>
                  </a:lnTo>
                  <a:lnTo>
                    <a:pt x="3537" y="4064"/>
                  </a:lnTo>
                  <a:cubicBezTo>
                    <a:pt x="3754" y="4064"/>
                    <a:pt x="3940" y="3909"/>
                    <a:pt x="3971" y="3692"/>
                  </a:cubicBezTo>
                  <a:lnTo>
                    <a:pt x="3971" y="404"/>
                  </a:lnTo>
                  <a:cubicBezTo>
                    <a:pt x="3971" y="156"/>
                    <a:pt x="3785" y="1"/>
                    <a:pt x="3537"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6"/>
            <p:cNvSpPr/>
            <p:nvPr/>
          </p:nvSpPr>
          <p:spPr>
            <a:xfrm>
              <a:off x="2635200" y="2400850"/>
              <a:ext cx="95425" cy="61300"/>
            </a:xfrm>
            <a:custGeom>
              <a:rect b="b" l="l" r="r" t="t"/>
              <a:pathLst>
                <a:path extrusionOk="0" h="2452" w="3817">
                  <a:moveTo>
                    <a:pt x="404" y="1"/>
                  </a:moveTo>
                  <a:cubicBezTo>
                    <a:pt x="156" y="1"/>
                    <a:pt x="1" y="187"/>
                    <a:pt x="1" y="435"/>
                  </a:cubicBezTo>
                  <a:lnTo>
                    <a:pt x="1" y="2451"/>
                  </a:lnTo>
                  <a:lnTo>
                    <a:pt x="3816" y="2451"/>
                  </a:lnTo>
                  <a:lnTo>
                    <a:pt x="3816" y="435"/>
                  </a:lnTo>
                  <a:cubicBezTo>
                    <a:pt x="3816" y="187"/>
                    <a:pt x="3630" y="1"/>
                    <a:pt x="34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6"/>
            <p:cNvSpPr/>
            <p:nvPr/>
          </p:nvSpPr>
          <p:spPr>
            <a:xfrm>
              <a:off x="2682500" y="2400850"/>
              <a:ext cx="48125" cy="61300"/>
            </a:xfrm>
            <a:custGeom>
              <a:rect b="b" l="l" r="r" t="t"/>
              <a:pathLst>
                <a:path extrusionOk="0" h="2452" w="1925">
                  <a:moveTo>
                    <a:pt x="1" y="1"/>
                  </a:moveTo>
                  <a:lnTo>
                    <a:pt x="1" y="2451"/>
                  </a:lnTo>
                  <a:lnTo>
                    <a:pt x="1924" y="2451"/>
                  </a:lnTo>
                  <a:lnTo>
                    <a:pt x="1924" y="435"/>
                  </a:lnTo>
                  <a:cubicBezTo>
                    <a:pt x="1924" y="187"/>
                    <a:pt x="1738" y="1"/>
                    <a:pt x="1521"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6"/>
            <p:cNvSpPr/>
            <p:nvPr/>
          </p:nvSpPr>
          <p:spPr>
            <a:xfrm>
              <a:off x="2771700" y="2360525"/>
              <a:ext cx="78350" cy="101625"/>
            </a:xfrm>
            <a:custGeom>
              <a:rect b="b" l="l" r="r" t="t"/>
              <a:pathLst>
                <a:path extrusionOk="0" h="4065" w="3134">
                  <a:moveTo>
                    <a:pt x="0" y="1"/>
                  </a:moveTo>
                  <a:lnTo>
                    <a:pt x="0" y="4064"/>
                  </a:lnTo>
                  <a:lnTo>
                    <a:pt x="2699" y="4064"/>
                  </a:lnTo>
                  <a:cubicBezTo>
                    <a:pt x="2916" y="4064"/>
                    <a:pt x="3102" y="3909"/>
                    <a:pt x="3133" y="3692"/>
                  </a:cubicBezTo>
                  <a:lnTo>
                    <a:pt x="3133" y="404"/>
                  </a:lnTo>
                  <a:cubicBezTo>
                    <a:pt x="3102" y="156"/>
                    <a:pt x="2947" y="1"/>
                    <a:pt x="26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6"/>
            <p:cNvSpPr/>
            <p:nvPr/>
          </p:nvSpPr>
          <p:spPr>
            <a:xfrm>
              <a:off x="2559975" y="2144175"/>
              <a:ext cx="245075" cy="195450"/>
            </a:xfrm>
            <a:custGeom>
              <a:rect b="b" l="l" r="r" t="t"/>
              <a:pathLst>
                <a:path extrusionOk="0" h="7818" w="9803">
                  <a:moveTo>
                    <a:pt x="1" y="0"/>
                  </a:moveTo>
                  <a:lnTo>
                    <a:pt x="1" y="7817"/>
                  </a:lnTo>
                  <a:lnTo>
                    <a:pt x="9803" y="7817"/>
                  </a:lnTo>
                  <a:lnTo>
                    <a:pt x="9803" y="0"/>
                  </a:lnTo>
                  <a:close/>
                </a:path>
              </a:pathLst>
            </a:custGeom>
            <a:solidFill>
              <a:srgbClr val="E3E7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6"/>
            <p:cNvSpPr/>
            <p:nvPr/>
          </p:nvSpPr>
          <p:spPr>
            <a:xfrm>
              <a:off x="2682500" y="2144175"/>
              <a:ext cx="122550" cy="195450"/>
            </a:xfrm>
            <a:custGeom>
              <a:rect b="b" l="l" r="r" t="t"/>
              <a:pathLst>
                <a:path extrusionOk="0" h="7818" w="4902">
                  <a:moveTo>
                    <a:pt x="1" y="0"/>
                  </a:moveTo>
                  <a:lnTo>
                    <a:pt x="1" y="7817"/>
                  </a:lnTo>
                  <a:lnTo>
                    <a:pt x="4902" y="7817"/>
                  </a:lnTo>
                  <a:lnTo>
                    <a:pt x="4902" y="0"/>
                  </a:ln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6"/>
            <p:cNvSpPr/>
            <p:nvPr/>
          </p:nvSpPr>
          <p:spPr>
            <a:xfrm>
              <a:off x="2548350" y="2133125"/>
              <a:ext cx="267575" cy="216575"/>
            </a:xfrm>
            <a:custGeom>
              <a:rect b="b" l="l" r="r" t="t"/>
              <a:pathLst>
                <a:path extrusionOk="0" h="8663" w="10703">
                  <a:moveTo>
                    <a:pt x="10268" y="0"/>
                  </a:moveTo>
                  <a:cubicBezTo>
                    <a:pt x="10051" y="0"/>
                    <a:pt x="9834" y="148"/>
                    <a:pt x="9865" y="442"/>
                  </a:cubicBezTo>
                  <a:lnTo>
                    <a:pt x="9865" y="7856"/>
                  </a:lnTo>
                  <a:lnTo>
                    <a:pt x="869" y="7856"/>
                  </a:lnTo>
                  <a:lnTo>
                    <a:pt x="869" y="442"/>
                  </a:lnTo>
                  <a:cubicBezTo>
                    <a:pt x="962" y="194"/>
                    <a:pt x="722" y="70"/>
                    <a:pt x="481" y="70"/>
                  </a:cubicBezTo>
                  <a:cubicBezTo>
                    <a:pt x="241" y="70"/>
                    <a:pt x="1" y="194"/>
                    <a:pt x="94" y="442"/>
                  </a:cubicBezTo>
                  <a:lnTo>
                    <a:pt x="94" y="8259"/>
                  </a:lnTo>
                  <a:cubicBezTo>
                    <a:pt x="94" y="8476"/>
                    <a:pt x="249" y="8662"/>
                    <a:pt x="497" y="8662"/>
                  </a:cubicBezTo>
                  <a:lnTo>
                    <a:pt x="10299" y="8662"/>
                  </a:lnTo>
                  <a:cubicBezTo>
                    <a:pt x="10516" y="8662"/>
                    <a:pt x="10671" y="8476"/>
                    <a:pt x="10671" y="8259"/>
                  </a:cubicBezTo>
                  <a:lnTo>
                    <a:pt x="10671" y="442"/>
                  </a:lnTo>
                  <a:cubicBezTo>
                    <a:pt x="10702" y="148"/>
                    <a:pt x="10485" y="0"/>
                    <a:pt x="10268" y="0"/>
                  </a:cubicBezTo>
                  <a:close/>
                </a:path>
              </a:pathLst>
            </a:custGeom>
            <a:solidFill>
              <a:srgbClr val="FF43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6"/>
            <p:cNvSpPr/>
            <p:nvPr/>
          </p:nvSpPr>
          <p:spPr>
            <a:xfrm>
              <a:off x="2682500" y="2134100"/>
              <a:ext cx="132650" cy="215600"/>
            </a:xfrm>
            <a:custGeom>
              <a:rect b="b" l="l" r="r" t="t"/>
              <a:pathLst>
                <a:path extrusionOk="0" h="8624" w="5306">
                  <a:moveTo>
                    <a:pt x="4902" y="0"/>
                  </a:moveTo>
                  <a:cubicBezTo>
                    <a:pt x="4685" y="0"/>
                    <a:pt x="4499" y="186"/>
                    <a:pt x="4499" y="403"/>
                  </a:cubicBezTo>
                  <a:lnTo>
                    <a:pt x="4499" y="7817"/>
                  </a:lnTo>
                  <a:lnTo>
                    <a:pt x="1" y="7817"/>
                  </a:lnTo>
                  <a:lnTo>
                    <a:pt x="1" y="8623"/>
                  </a:lnTo>
                  <a:lnTo>
                    <a:pt x="4902" y="8623"/>
                  </a:lnTo>
                  <a:cubicBezTo>
                    <a:pt x="5119" y="8623"/>
                    <a:pt x="5305" y="8437"/>
                    <a:pt x="5305" y="8220"/>
                  </a:cubicBezTo>
                  <a:lnTo>
                    <a:pt x="5305" y="403"/>
                  </a:lnTo>
                  <a:cubicBezTo>
                    <a:pt x="5305" y="186"/>
                    <a:pt x="5119" y="0"/>
                    <a:pt x="4902" y="0"/>
                  </a:cubicBezTo>
                  <a:close/>
                </a:path>
              </a:pathLst>
            </a:custGeom>
            <a:solidFill>
              <a:srgbClr val="E3E7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6"/>
            <p:cNvSpPr/>
            <p:nvPr/>
          </p:nvSpPr>
          <p:spPr>
            <a:xfrm>
              <a:off x="2702675" y="2278450"/>
              <a:ext cx="72150" cy="61175"/>
            </a:xfrm>
            <a:custGeom>
              <a:rect b="b" l="l" r="r" t="t"/>
              <a:pathLst>
                <a:path extrusionOk="0" h="2447" w="2886">
                  <a:moveTo>
                    <a:pt x="1649" y="0"/>
                  </a:moveTo>
                  <a:cubicBezTo>
                    <a:pt x="1343" y="0"/>
                    <a:pt x="1029" y="114"/>
                    <a:pt x="776" y="368"/>
                  </a:cubicBezTo>
                  <a:cubicBezTo>
                    <a:pt x="0" y="1143"/>
                    <a:pt x="559" y="2446"/>
                    <a:pt x="1644" y="2446"/>
                  </a:cubicBezTo>
                  <a:cubicBezTo>
                    <a:pt x="2327" y="2446"/>
                    <a:pt x="2885" y="1888"/>
                    <a:pt x="2885" y="1236"/>
                  </a:cubicBezTo>
                  <a:cubicBezTo>
                    <a:pt x="2885" y="485"/>
                    <a:pt x="2281" y="0"/>
                    <a:pt x="1649" y="0"/>
                  </a:cubicBez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6"/>
            <p:cNvSpPr/>
            <p:nvPr/>
          </p:nvSpPr>
          <p:spPr>
            <a:xfrm>
              <a:off x="2743775" y="2278325"/>
              <a:ext cx="41125" cy="61300"/>
            </a:xfrm>
            <a:custGeom>
              <a:rect b="b" l="l" r="r" t="t"/>
              <a:pathLst>
                <a:path extrusionOk="0" h="2452" w="1645">
                  <a:moveTo>
                    <a:pt x="0" y="1"/>
                  </a:moveTo>
                  <a:lnTo>
                    <a:pt x="0" y="2451"/>
                  </a:lnTo>
                  <a:cubicBezTo>
                    <a:pt x="1644" y="2451"/>
                    <a:pt x="1644" y="1"/>
                    <a:pt x="0"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6"/>
            <p:cNvSpPr/>
            <p:nvPr/>
          </p:nvSpPr>
          <p:spPr>
            <a:xfrm>
              <a:off x="2662350" y="2278450"/>
              <a:ext cx="71375" cy="61175"/>
            </a:xfrm>
            <a:custGeom>
              <a:rect b="b" l="l" r="r" t="t"/>
              <a:pathLst>
                <a:path extrusionOk="0" h="2447" w="2855">
                  <a:moveTo>
                    <a:pt x="1628" y="0"/>
                  </a:moveTo>
                  <a:cubicBezTo>
                    <a:pt x="1326" y="0"/>
                    <a:pt x="1019" y="114"/>
                    <a:pt x="776" y="368"/>
                  </a:cubicBezTo>
                  <a:cubicBezTo>
                    <a:pt x="0" y="1143"/>
                    <a:pt x="528" y="2446"/>
                    <a:pt x="1644" y="2446"/>
                  </a:cubicBezTo>
                  <a:cubicBezTo>
                    <a:pt x="2296" y="2446"/>
                    <a:pt x="2854" y="1888"/>
                    <a:pt x="2854" y="1236"/>
                  </a:cubicBezTo>
                  <a:cubicBezTo>
                    <a:pt x="2854" y="485"/>
                    <a:pt x="2250" y="0"/>
                    <a:pt x="1628" y="0"/>
                  </a:cubicBezTo>
                  <a:close/>
                </a:path>
              </a:pathLst>
            </a:custGeom>
            <a:solidFill>
              <a:srgbClr val="BEF4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6"/>
            <p:cNvSpPr/>
            <p:nvPr/>
          </p:nvSpPr>
          <p:spPr>
            <a:xfrm>
              <a:off x="2703450" y="2278325"/>
              <a:ext cx="40350" cy="61300"/>
            </a:xfrm>
            <a:custGeom>
              <a:rect b="b" l="l" r="r" t="t"/>
              <a:pathLst>
                <a:path extrusionOk="0" h="2452" w="1614">
                  <a:moveTo>
                    <a:pt x="0" y="1"/>
                  </a:moveTo>
                  <a:lnTo>
                    <a:pt x="0" y="2451"/>
                  </a:lnTo>
                  <a:cubicBezTo>
                    <a:pt x="1613" y="2451"/>
                    <a:pt x="1613" y="1"/>
                    <a:pt x="0"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6"/>
            <p:cNvSpPr/>
            <p:nvPr/>
          </p:nvSpPr>
          <p:spPr>
            <a:xfrm>
              <a:off x="2621250" y="2278450"/>
              <a:ext cx="71375" cy="61175"/>
            </a:xfrm>
            <a:custGeom>
              <a:rect b="b" l="l" r="r" t="t"/>
              <a:pathLst>
                <a:path extrusionOk="0" h="2447" w="2855">
                  <a:moveTo>
                    <a:pt x="1641" y="0"/>
                  </a:moveTo>
                  <a:cubicBezTo>
                    <a:pt x="1339" y="0"/>
                    <a:pt x="1029" y="114"/>
                    <a:pt x="776" y="368"/>
                  </a:cubicBezTo>
                  <a:cubicBezTo>
                    <a:pt x="0" y="1143"/>
                    <a:pt x="559" y="2446"/>
                    <a:pt x="1644" y="2446"/>
                  </a:cubicBezTo>
                  <a:cubicBezTo>
                    <a:pt x="2327" y="2446"/>
                    <a:pt x="2854" y="1888"/>
                    <a:pt x="2854" y="1236"/>
                  </a:cubicBezTo>
                  <a:cubicBezTo>
                    <a:pt x="2854" y="485"/>
                    <a:pt x="2264" y="0"/>
                    <a:pt x="1641" y="0"/>
                  </a:cubicBezTo>
                  <a:close/>
                </a:path>
              </a:pathLst>
            </a:custGeom>
            <a:solidFill>
              <a:srgbClr val="00A8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6"/>
            <p:cNvSpPr/>
            <p:nvPr/>
          </p:nvSpPr>
          <p:spPr>
            <a:xfrm>
              <a:off x="2662350" y="2278325"/>
              <a:ext cx="40350" cy="61300"/>
            </a:xfrm>
            <a:custGeom>
              <a:rect b="b" l="l" r="r" t="t"/>
              <a:pathLst>
                <a:path extrusionOk="0" h="2452" w="1614">
                  <a:moveTo>
                    <a:pt x="0" y="1"/>
                  </a:moveTo>
                  <a:lnTo>
                    <a:pt x="0" y="2451"/>
                  </a:lnTo>
                  <a:cubicBezTo>
                    <a:pt x="1613" y="2451"/>
                    <a:pt x="1613" y="1"/>
                    <a:pt x="0"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6"/>
            <p:cNvSpPr/>
            <p:nvPr/>
          </p:nvSpPr>
          <p:spPr>
            <a:xfrm>
              <a:off x="2580150" y="2278450"/>
              <a:ext cx="72150" cy="61175"/>
            </a:xfrm>
            <a:custGeom>
              <a:rect b="b" l="l" r="r" t="t"/>
              <a:pathLst>
                <a:path extrusionOk="0" h="2447" w="2886">
                  <a:moveTo>
                    <a:pt x="1649" y="0"/>
                  </a:moveTo>
                  <a:cubicBezTo>
                    <a:pt x="1342" y="0"/>
                    <a:pt x="1029" y="114"/>
                    <a:pt x="776" y="368"/>
                  </a:cubicBezTo>
                  <a:cubicBezTo>
                    <a:pt x="0" y="1143"/>
                    <a:pt x="559" y="2446"/>
                    <a:pt x="1644" y="2446"/>
                  </a:cubicBezTo>
                  <a:cubicBezTo>
                    <a:pt x="2327" y="2446"/>
                    <a:pt x="2885" y="1888"/>
                    <a:pt x="2885" y="1236"/>
                  </a:cubicBezTo>
                  <a:cubicBezTo>
                    <a:pt x="2885" y="485"/>
                    <a:pt x="2281" y="0"/>
                    <a:pt x="1649" y="0"/>
                  </a:cubicBezTo>
                  <a:close/>
                </a:path>
              </a:pathLst>
            </a:custGeom>
            <a:solidFill>
              <a:srgbClr val="BEF4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6"/>
            <p:cNvSpPr/>
            <p:nvPr/>
          </p:nvSpPr>
          <p:spPr>
            <a:xfrm>
              <a:off x="2621250" y="2278325"/>
              <a:ext cx="41125" cy="61300"/>
            </a:xfrm>
            <a:custGeom>
              <a:rect b="b" l="l" r="r" t="t"/>
              <a:pathLst>
                <a:path extrusionOk="0" h="2452" w="1645">
                  <a:moveTo>
                    <a:pt x="0" y="1"/>
                  </a:moveTo>
                  <a:lnTo>
                    <a:pt x="0" y="2451"/>
                  </a:lnTo>
                  <a:cubicBezTo>
                    <a:pt x="1644" y="2451"/>
                    <a:pt x="1644" y="1"/>
                    <a:pt x="0"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6"/>
            <p:cNvSpPr/>
            <p:nvPr/>
          </p:nvSpPr>
          <p:spPr>
            <a:xfrm>
              <a:off x="2713525" y="2155025"/>
              <a:ext cx="61300" cy="95400"/>
            </a:xfrm>
            <a:custGeom>
              <a:rect b="b" l="l" r="r" t="t"/>
              <a:pathLst>
                <a:path extrusionOk="0" h="3816" w="2452">
                  <a:moveTo>
                    <a:pt x="1226" y="1"/>
                  </a:moveTo>
                  <a:cubicBezTo>
                    <a:pt x="1032" y="1"/>
                    <a:pt x="838" y="125"/>
                    <a:pt x="807" y="373"/>
                  </a:cubicBezTo>
                  <a:lnTo>
                    <a:pt x="807" y="2296"/>
                  </a:lnTo>
                  <a:cubicBezTo>
                    <a:pt x="311" y="2451"/>
                    <a:pt x="1" y="2916"/>
                    <a:pt x="1" y="3444"/>
                  </a:cubicBezTo>
                  <a:cubicBezTo>
                    <a:pt x="16" y="3692"/>
                    <a:pt x="210" y="3816"/>
                    <a:pt x="404" y="3816"/>
                  </a:cubicBezTo>
                  <a:cubicBezTo>
                    <a:pt x="598" y="3816"/>
                    <a:pt x="792" y="3692"/>
                    <a:pt x="807" y="3444"/>
                  </a:cubicBezTo>
                  <a:cubicBezTo>
                    <a:pt x="776" y="3149"/>
                    <a:pt x="993" y="3002"/>
                    <a:pt x="1214" y="3002"/>
                  </a:cubicBezTo>
                  <a:cubicBezTo>
                    <a:pt x="1435" y="3002"/>
                    <a:pt x="1660" y="3149"/>
                    <a:pt x="1645" y="3444"/>
                  </a:cubicBezTo>
                  <a:cubicBezTo>
                    <a:pt x="1660" y="3692"/>
                    <a:pt x="1846" y="3816"/>
                    <a:pt x="2036" y="3816"/>
                  </a:cubicBezTo>
                  <a:cubicBezTo>
                    <a:pt x="2226" y="3816"/>
                    <a:pt x="2420" y="3692"/>
                    <a:pt x="2451" y="3444"/>
                  </a:cubicBezTo>
                  <a:cubicBezTo>
                    <a:pt x="2451" y="2916"/>
                    <a:pt x="2110" y="2451"/>
                    <a:pt x="1645" y="2296"/>
                  </a:cubicBezTo>
                  <a:lnTo>
                    <a:pt x="1645" y="373"/>
                  </a:lnTo>
                  <a:cubicBezTo>
                    <a:pt x="1614" y="125"/>
                    <a:pt x="1420" y="1"/>
                    <a:pt x="1226" y="1"/>
                  </a:cubicBezTo>
                  <a:close/>
                </a:path>
              </a:pathLst>
            </a:custGeom>
            <a:solidFill>
              <a:srgbClr val="0F2F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6"/>
            <p:cNvSpPr/>
            <p:nvPr/>
          </p:nvSpPr>
          <p:spPr>
            <a:xfrm>
              <a:off x="2515775" y="2329500"/>
              <a:ext cx="334275" cy="41125"/>
            </a:xfrm>
            <a:custGeom>
              <a:rect b="b" l="l" r="r" t="t"/>
              <a:pathLst>
                <a:path extrusionOk="0" h="1645" w="13371">
                  <a:moveTo>
                    <a:pt x="1490" y="1"/>
                  </a:moveTo>
                  <a:cubicBezTo>
                    <a:pt x="652" y="1"/>
                    <a:pt x="1" y="683"/>
                    <a:pt x="1" y="1521"/>
                  </a:cubicBezTo>
                  <a:lnTo>
                    <a:pt x="1" y="1645"/>
                  </a:lnTo>
                  <a:lnTo>
                    <a:pt x="13370" y="1645"/>
                  </a:lnTo>
                  <a:lnTo>
                    <a:pt x="13370" y="1521"/>
                  </a:lnTo>
                  <a:cubicBezTo>
                    <a:pt x="13370" y="683"/>
                    <a:pt x="12688" y="1"/>
                    <a:pt x="118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6"/>
            <p:cNvSpPr/>
            <p:nvPr/>
          </p:nvSpPr>
          <p:spPr>
            <a:xfrm>
              <a:off x="2682500" y="2329500"/>
              <a:ext cx="167550" cy="41125"/>
            </a:xfrm>
            <a:custGeom>
              <a:rect b="b" l="l" r="r" t="t"/>
              <a:pathLst>
                <a:path extrusionOk="0" h="1645" w="6702">
                  <a:moveTo>
                    <a:pt x="1" y="1"/>
                  </a:moveTo>
                  <a:lnTo>
                    <a:pt x="1" y="1645"/>
                  </a:lnTo>
                  <a:lnTo>
                    <a:pt x="6701" y="1645"/>
                  </a:lnTo>
                  <a:lnTo>
                    <a:pt x="6701" y="1521"/>
                  </a:lnTo>
                  <a:cubicBezTo>
                    <a:pt x="6701" y="683"/>
                    <a:pt x="6019" y="1"/>
                    <a:pt x="5212"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6"/>
            <p:cNvSpPr/>
            <p:nvPr/>
          </p:nvSpPr>
          <p:spPr>
            <a:xfrm>
              <a:off x="2528975" y="2113150"/>
              <a:ext cx="307100" cy="62075"/>
            </a:xfrm>
            <a:custGeom>
              <a:rect b="b" l="l" r="r" t="t"/>
              <a:pathLst>
                <a:path extrusionOk="0" h="2483" w="12284">
                  <a:moveTo>
                    <a:pt x="434" y="1"/>
                  </a:moveTo>
                  <a:cubicBezTo>
                    <a:pt x="186" y="1"/>
                    <a:pt x="0" y="187"/>
                    <a:pt x="0" y="435"/>
                  </a:cubicBezTo>
                  <a:lnTo>
                    <a:pt x="0" y="1241"/>
                  </a:lnTo>
                  <a:cubicBezTo>
                    <a:pt x="0" y="1924"/>
                    <a:pt x="558" y="2482"/>
                    <a:pt x="1272" y="2482"/>
                  </a:cubicBezTo>
                  <a:lnTo>
                    <a:pt x="11043" y="2482"/>
                  </a:lnTo>
                  <a:cubicBezTo>
                    <a:pt x="11725" y="2451"/>
                    <a:pt x="12284" y="1924"/>
                    <a:pt x="12284" y="1241"/>
                  </a:cubicBezTo>
                  <a:lnTo>
                    <a:pt x="12284" y="435"/>
                  </a:lnTo>
                  <a:cubicBezTo>
                    <a:pt x="12284" y="187"/>
                    <a:pt x="12098" y="1"/>
                    <a:pt x="118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6"/>
            <p:cNvSpPr/>
            <p:nvPr/>
          </p:nvSpPr>
          <p:spPr>
            <a:xfrm>
              <a:off x="2682500" y="2113150"/>
              <a:ext cx="153575" cy="62075"/>
            </a:xfrm>
            <a:custGeom>
              <a:rect b="b" l="l" r="r" t="t"/>
              <a:pathLst>
                <a:path extrusionOk="0" h="2483" w="6143">
                  <a:moveTo>
                    <a:pt x="1" y="1"/>
                  </a:moveTo>
                  <a:lnTo>
                    <a:pt x="1" y="2482"/>
                  </a:lnTo>
                  <a:lnTo>
                    <a:pt x="4902" y="2482"/>
                  </a:lnTo>
                  <a:cubicBezTo>
                    <a:pt x="5584" y="2451"/>
                    <a:pt x="6143" y="1924"/>
                    <a:pt x="6143" y="1241"/>
                  </a:cubicBezTo>
                  <a:lnTo>
                    <a:pt x="6143" y="435"/>
                  </a:lnTo>
                  <a:cubicBezTo>
                    <a:pt x="6143" y="187"/>
                    <a:pt x="5957" y="1"/>
                    <a:pt x="5740"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6"/>
            <p:cNvSpPr/>
            <p:nvPr/>
          </p:nvSpPr>
          <p:spPr>
            <a:xfrm>
              <a:off x="2587900" y="2400075"/>
              <a:ext cx="22525" cy="20375"/>
            </a:xfrm>
            <a:custGeom>
              <a:rect b="b" l="l" r="r" t="t"/>
              <a:pathLst>
                <a:path extrusionOk="0" h="815" w="901">
                  <a:moveTo>
                    <a:pt x="450" y="1"/>
                  </a:moveTo>
                  <a:cubicBezTo>
                    <a:pt x="225" y="1"/>
                    <a:pt x="1" y="156"/>
                    <a:pt x="32" y="466"/>
                  </a:cubicBezTo>
                  <a:cubicBezTo>
                    <a:pt x="63" y="699"/>
                    <a:pt x="256" y="815"/>
                    <a:pt x="450" y="815"/>
                  </a:cubicBezTo>
                  <a:cubicBezTo>
                    <a:pt x="644" y="815"/>
                    <a:pt x="838" y="699"/>
                    <a:pt x="869" y="466"/>
                  </a:cubicBezTo>
                  <a:cubicBezTo>
                    <a:pt x="900" y="156"/>
                    <a:pt x="675" y="1"/>
                    <a:pt x="450" y="1"/>
                  </a:cubicBezTo>
                  <a:close/>
                </a:path>
              </a:pathLst>
            </a:custGeom>
            <a:solidFill>
              <a:srgbClr val="FFE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6"/>
            <p:cNvSpPr/>
            <p:nvPr/>
          </p:nvSpPr>
          <p:spPr>
            <a:xfrm>
              <a:off x="2547575" y="2400075"/>
              <a:ext cx="21750" cy="20375"/>
            </a:xfrm>
            <a:custGeom>
              <a:rect b="b" l="l" r="r" t="t"/>
              <a:pathLst>
                <a:path extrusionOk="0" h="815" w="870">
                  <a:moveTo>
                    <a:pt x="435" y="1"/>
                  </a:moveTo>
                  <a:cubicBezTo>
                    <a:pt x="218" y="1"/>
                    <a:pt x="1" y="156"/>
                    <a:pt x="32" y="466"/>
                  </a:cubicBezTo>
                  <a:cubicBezTo>
                    <a:pt x="47" y="699"/>
                    <a:pt x="233" y="815"/>
                    <a:pt x="423" y="815"/>
                  </a:cubicBezTo>
                  <a:cubicBezTo>
                    <a:pt x="613" y="815"/>
                    <a:pt x="807" y="699"/>
                    <a:pt x="838" y="466"/>
                  </a:cubicBezTo>
                  <a:cubicBezTo>
                    <a:pt x="869" y="156"/>
                    <a:pt x="652" y="1"/>
                    <a:pt x="435" y="1"/>
                  </a:cubicBezTo>
                  <a:close/>
                </a:path>
              </a:pathLst>
            </a:custGeom>
            <a:solidFill>
              <a:srgbClr val="BEF4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6"/>
            <p:cNvSpPr/>
            <p:nvPr/>
          </p:nvSpPr>
          <p:spPr>
            <a:xfrm>
              <a:off x="2655375" y="2421800"/>
              <a:ext cx="54300" cy="20175"/>
            </a:xfrm>
            <a:custGeom>
              <a:rect b="b" l="l" r="r" t="t"/>
              <a:pathLst>
                <a:path extrusionOk="0" h="807" w="2172">
                  <a:moveTo>
                    <a:pt x="0" y="0"/>
                  </a:moveTo>
                  <a:lnTo>
                    <a:pt x="0" y="807"/>
                  </a:lnTo>
                  <a:lnTo>
                    <a:pt x="2172" y="807"/>
                  </a:lnTo>
                  <a:lnTo>
                    <a:pt x="2172" y="0"/>
                  </a:ln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6"/>
            <p:cNvSpPr/>
            <p:nvPr/>
          </p:nvSpPr>
          <p:spPr>
            <a:xfrm>
              <a:off x="2682500" y="2421800"/>
              <a:ext cx="27175" cy="20175"/>
            </a:xfrm>
            <a:custGeom>
              <a:rect b="b" l="l" r="r" t="t"/>
              <a:pathLst>
                <a:path extrusionOk="0" h="807" w="1087">
                  <a:moveTo>
                    <a:pt x="1" y="0"/>
                  </a:moveTo>
                  <a:lnTo>
                    <a:pt x="1" y="807"/>
                  </a:lnTo>
                  <a:lnTo>
                    <a:pt x="1087" y="807"/>
                  </a:lnTo>
                  <a:lnTo>
                    <a:pt x="1087" y="0"/>
                  </a:ln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2" name="Google Shape;2852;p6"/>
          <p:cNvGrpSpPr/>
          <p:nvPr/>
        </p:nvGrpSpPr>
        <p:grpSpPr>
          <a:xfrm>
            <a:off x="4340879" y="3313526"/>
            <a:ext cx="462242" cy="416987"/>
            <a:chOff x="7033750" y="3791275"/>
            <a:chExt cx="349000" cy="349000"/>
          </a:xfrm>
        </p:grpSpPr>
        <p:sp>
          <p:nvSpPr>
            <p:cNvPr id="2853" name="Google Shape;2853;p6"/>
            <p:cNvSpPr/>
            <p:nvPr/>
          </p:nvSpPr>
          <p:spPr>
            <a:xfrm>
              <a:off x="7043825" y="3831600"/>
              <a:ext cx="328050" cy="146600"/>
            </a:xfrm>
            <a:custGeom>
              <a:rect b="b" l="l" r="r" t="t"/>
              <a:pathLst>
                <a:path extrusionOk="0" h="5864" w="13122">
                  <a:moveTo>
                    <a:pt x="1" y="1"/>
                  </a:moveTo>
                  <a:lnTo>
                    <a:pt x="1" y="5863"/>
                  </a:lnTo>
                  <a:lnTo>
                    <a:pt x="13122" y="5863"/>
                  </a:lnTo>
                  <a:lnTo>
                    <a:pt x="13122" y="1"/>
                  </a:lnTo>
                  <a:close/>
                </a:path>
              </a:pathLst>
            </a:custGeom>
            <a:solidFill>
              <a:srgbClr val="4FF5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6"/>
            <p:cNvSpPr/>
            <p:nvPr/>
          </p:nvSpPr>
          <p:spPr>
            <a:xfrm>
              <a:off x="7208225" y="3831600"/>
              <a:ext cx="163650" cy="146600"/>
            </a:xfrm>
            <a:custGeom>
              <a:rect b="b" l="l" r="r" t="t"/>
              <a:pathLst>
                <a:path extrusionOk="0" h="5864" w="6546">
                  <a:moveTo>
                    <a:pt x="1" y="1"/>
                  </a:moveTo>
                  <a:lnTo>
                    <a:pt x="1" y="5863"/>
                  </a:lnTo>
                  <a:lnTo>
                    <a:pt x="6546" y="5863"/>
                  </a:lnTo>
                  <a:lnTo>
                    <a:pt x="6546" y="1"/>
                  </a:lnTo>
                  <a:close/>
                </a:path>
              </a:pathLst>
            </a:custGeom>
            <a:solidFill>
              <a:srgbClr val="00F1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6"/>
            <p:cNvSpPr/>
            <p:nvPr/>
          </p:nvSpPr>
          <p:spPr>
            <a:xfrm>
              <a:off x="7081825" y="3831600"/>
              <a:ext cx="252050" cy="146600"/>
            </a:xfrm>
            <a:custGeom>
              <a:rect b="b" l="l" r="r" t="t"/>
              <a:pathLst>
                <a:path extrusionOk="0" h="5864" w="10082">
                  <a:moveTo>
                    <a:pt x="2327" y="1"/>
                  </a:moveTo>
                  <a:cubicBezTo>
                    <a:pt x="2141" y="1"/>
                    <a:pt x="1986" y="125"/>
                    <a:pt x="1924" y="280"/>
                  </a:cubicBezTo>
                  <a:lnTo>
                    <a:pt x="32" y="5739"/>
                  </a:lnTo>
                  <a:cubicBezTo>
                    <a:pt x="1" y="5801"/>
                    <a:pt x="1" y="5832"/>
                    <a:pt x="1" y="5863"/>
                  </a:cubicBezTo>
                  <a:lnTo>
                    <a:pt x="10082" y="5863"/>
                  </a:lnTo>
                  <a:cubicBezTo>
                    <a:pt x="10082" y="5832"/>
                    <a:pt x="10082" y="5801"/>
                    <a:pt x="10051" y="5739"/>
                  </a:cubicBezTo>
                  <a:lnTo>
                    <a:pt x="8159" y="280"/>
                  </a:lnTo>
                  <a:cubicBezTo>
                    <a:pt x="8097" y="125"/>
                    <a:pt x="7942" y="1"/>
                    <a:pt x="7755" y="1"/>
                  </a:cubicBezTo>
                  <a:close/>
                </a:path>
              </a:pathLst>
            </a:custGeom>
            <a:solidFill>
              <a:srgbClr val="0F2F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6"/>
            <p:cNvSpPr/>
            <p:nvPr/>
          </p:nvSpPr>
          <p:spPr>
            <a:xfrm>
              <a:off x="7208225" y="3831600"/>
              <a:ext cx="125650" cy="146600"/>
            </a:xfrm>
            <a:custGeom>
              <a:rect b="b" l="l" r="r" t="t"/>
              <a:pathLst>
                <a:path extrusionOk="0" h="5864" w="5026">
                  <a:moveTo>
                    <a:pt x="1" y="1"/>
                  </a:moveTo>
                  <a:lnTo>
                    <a:pt x="1" y="5863"/>
                  </a:lnTo>
                  <a:lnTo>
                    <a:pt x="5026" y="5863"/>
                  </a:lnTo>
                  <a:cubicBezTo>
                    <a:pt x="5026" y="5832"/>
                    <a:pt x="5026" y="5801"/>
                    <a:pt x="5026" y="5739"/>
                  </a:cubicBezTo>
                  <a:lnTo>
                    <a:pt x="4995" y="5739"/>
                  </a:lnTo>
                  <a:lnTo>
                    <a:pt x="3103" y="280"/>
                  </a:lnTo>
                  <a:cubicBezTo>
                    <a:pt x="3041" y="125"/>
                    <a:pt x="2886" y="1"/>
                    <a:pt x="2699"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6"/>
            <p:cNvSpPr/>
            <p:nvPr/>
          </p:nvSpPr>
          <p:spPr>
            <a:xfrm>
              <a:off x="7197375" y="3833150"/>
              <a:ext cx="20950" cy="39575"/>
            </a:xfrm>
            <a:custGeom>
              <a:rect b="b" l="l" r="r" t="t"/>
              <a:pathLst>
                <a:path extrusionOk="0" h="1583" w="838">
                  <a:moveTo>
                    <a:pt x="419" y="1"/>
                  </a:moveTo>
                  <a:cubicBezTo>
                    <a:pt x="225" y="1"/>
                    <a:pt x="31" y="125"/>
                    <a:pt x="0" y="373"/>
                  </a:cubicBezTo>
                  <a:lnTo>
                    <a:pt x="0" y="1180"/>
                  </a:lnTo>
                  <a:cubicBezTo>
                    <a:pt x="0" y="1397"/>
                    <a:pt x="187" y="1583"/>
                    <a:pt x="435" y="1583"/>
                  </a:cubicBezTo>
                  <a:cubicBezTo>
                    <a:pt x="652" y="1583"/>
                    <a:pt x="838" y="1397"/>
                    <a:pt x="838" y="1180"/>
                  </a:cubicBezTo>
                  <a:lnTo>
                    <a:pt x="838" y="373"/>
                  </a:lnTo>
                  <a:cubicBezTo>
                    <a:pt x="807" y="125"/>
                    <a:pt x="613" y="1"/>
                    <a:pt x="419" y="1"/>
                  </a:cubicBezTo>
                  <a:close/>
                </a:path>
              </a:pathLst>
            </a:custGeom>
            <a:solidFill>
              <a:srgbClr val="BEF4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6"/>
            <p:cNvSpPr/>
            <p:nvPr/>
          </p:nvSpPr>
          <p:spPr>
            <a:xfrm>
              <a:off x="7208225" y="3832375"/>
              <a:ext cx="10100" cy="41125"/>
            </a:xfrm>
            <a:custGeom>
              <a:rect b="b" l="l" r="r" t="t"/>
              <a:pathLst>
                <a:path extrusionOk="0" h="1645" w="404">
                  <a:moveTo>
                    <a:pt x="1" y="1"/>
                  </a:moveTo>
                  <a:lnTo>
                    <a:pt x="1" y="1645"/>
                  </a:lnTo>
                  <a:cubicBezTo>
                    <a:pt x="218" y="1645"/>
                    <a:pt x="404" y="1459"/>
                    <a:pt x="404" y="1242"/>
                  </a:cubicBezTo>
                  <a:lnTo>
                    <a:pt x="404" y="1211"/>
                  </a:lnTo>
                  <a:lnTo>
                    <a:pt x="404" y="404"/>
                  </a:lnTo>
                  <a:cubicBezTo>
                    <a:pt x="404" y="187"/>
                    <a:pt x="218" y="1"/>
                    <a:pt x="1" y="1"/>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6"/>
            <p:cNvSpPr/>
            <p:nvPr/>
          </p:nvSpPr>
          <p:spPr>
            <a:xfrm>
              <a:off x="7197375" y="3894425"/>
              <a:ext cx="20950" cy="39575"/>
            </a:xfrm>
            <a:custGeom>
              <a:rect b="b" l="l" r="r" t="t"/>
              <a:pathLst>
                <a:path extrusionOk="0" h="1583" w="838">
                  <a:moveTo>
                    <a:pt x="419" y="0"/>
                  </a:moveTo>
                  <a:cubicBezTo>
                    <a:pt x="225" y="0"/>
                    <a:pt x="31" y="124"/>
                    <a:pt x="0" y="373"/>
                  </a:cubicBezTo>
                  <a:lnTo>
                    <a:pt x="0" y="1179"/>
                  </a:lnTo>
                  <a:cubicBezTo>
                    <a:pt x="0" y="1396"/>
                    <a:pt x="187" y="1582"/>
                    <a:pt x="435" y="1582"/>
                  </a:cubicBezTo>
                  <a:cubicBezTo>
                    <a:pt x="652" y="1582"/>
                    <a:pt x="838" y="1396"/>
                    <a:pt x="838" y="1179"/>
                  </a:cubicBezTo>
                  <a:lnTo>
                    <a:pt x="838" y="373"/>
                  </a:lnTo>
                  <a:cubicBezTo>
                    <a:pt x="807" y="124"/>
                    <a:pt x="613" y="0"/>
                    <a:pt x="419" y="0"/>
                  </a:cubicBezTo>
                  <a:close/>
                </a:path>
              </a:pathLst>
            </a:custGeom>
            <a:solidFill>
              <a:srgbClr val="BEF4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6"/>
            <p:cNvSpPr/>
            <p:nvPr/>
          </p:nvSpPr>
          <p:spPr>
            <a:xfrm>
              <a:off x="7033750" y="3791275"/>
              <a:ext cx="349000" cy="196225"/>
            </a:xfrm>
            <a:custGeom>
              <a:rect b="b" l="l" r="r" t="t"/>
              <a:pathLst>
                <a:path extrusionOk="0" h="7849" w="13960">
                  <a:moveTo>
                    <a:pt x="13122" y="2048"/>
                  </a:moveTo>
                  <a:lnTo>
                    <a:pt x="13153" y="7073"/>
                  </a:lnTo>
                  <a:lnTo>
                    <a:pt x="807" y="7073"/>
                  </a:lnTo>
                  <a:lnTo>
                    <a:pt x="807" y="2048"/>
                  </a:lnTo>
                  <a:close/>
                  <a:moveTo>
                    <a:pt x="404" y="1"/>
                  </a:moveTo>
                  <a:cubicBezTo>
                    <a:pt x="186" y="1"/>
                    <a:pt x="0" y="156"/>
                    <a:pt x="0" y="373"/>
                  </a:cubicBezTo>
                  <a:lnTo>
                    <a:pt x="0" y="7476"/>
                  </a:lnTo>
                  <a:cubicBezTo>
                    <a:pt x="0" y="7694"/>
                    <a:pt x="186" y="7849"/>
                    <a:pt x="404" y="7849"/>
                  </a:cubicBezTo>
                  <a:lnTo>
                    <a:pt x="13525" y="7849"/>
                  </a:lnTo>
                  <a:cubicBezTo>
                    <a:pt x="13742" y="7849"/>
                    <a:pt x="13928" y="7694"/>
                    <a:pt x="13959" y="7476"/>
                  </a:cubicBezTo>
                  <a:lnTo>
                    <a:pt x="13959" y="435"/>
                  </a:lnTo>
                  <a:cubicBezTo>
                    <a:pt x="13928" y="187"/>
                    <a:pt x="13742" y="32"/>
                    <a:pt x="13525" y="32"/>
                  </a:cubicBezTo>
                  <a:lnTo>
                    <a:pt x="13525" y="1"/>
                  </a:lnTo>
                  <a:close/>
                </a:path>
              </a:pathLst>
            </a:custGeom>
            <a:solidFill>
              <a:srgbClr val="FF43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6"/>
            <p:cNvSpPr/>
            <p:nvPr/>
          </p:nvSpPr>
          <p:spPr>
            <a:xfrm>
              <a:off x="7208225" y="3791275"/>
              <a:ext cx="174525" cy="197775"/>
            </a:xfrm>
            <a:custGeom>
              <a:rect b="b" l="l" r="r" t="t"/>
              <a:pathLst>
                <a:path extrusionOk="0" h="7911" w="6981">
                  <a:moveTo>
                    <a:pt x="1" y="1"/>
                  </a:moveTo>
                  <a:lnTo>
                    <a:pt x="1" y="2048"/>
                  </a:lnTo>
                  <a:lnTo>
                    <a:pt x="6143" y="2048"/>
                  </a:lnTo>
                  <a:lnTo>
                    <a:pt x="6143" y="7073"/>
                  </a:lnTo>
                  <a:lnTo>
                    <a:pt x="1" y="7073"/>
                  </a:lnTo>
                  <a:lnTo>
                    <a:pt x="1" y="7911"/>
                  </a:lnTo>
                  <a:lnTo>
                    <a:pt x="6546" y="7911"/>
                  </a:lnTo>
                  <a:cubicBezTo>
                    <a:pt x="6763" y="7911"/>
                    <a:pt x="6949" y="7725"/>
                    <a:pt x="6980" y="7507"/>
                  </a:cubicBezTo>
                  <a:lnTo>
                    <a:pt x="6980" y="435"/>
                  </a:lnTo>
                  <a:cubicBezTo>
                    <a:pt x="6949" y="187"/>
                    <a:pt x="6763" y="32"/>
                    <a:pt x="6546" y="32"/>
                  </a:cubicBezTo>
                  <a:lnTo>
                    <a:pt x="6546" y="1"/>
                  </a:ln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6"/>
            <p:cNvSpPr/>
            <p:nvPr/>
          </p:nvSpPr>
          <p:spPr>
            <a:xfrm>
              <a:off x="7124950" y="4040925"/>
              <a:ext cx="163950" cy="90225"/>
            </a:xfrm>
            <a:custGeom>
              <a:rect b="b" l="l" r="r" t="t"/>
              <a:pathLst>
                <a:path extrusionOk="0" h="3609" w="6558">
                  <a:moveTo>
                    <a:pt x="546" y="0"/>
                  </a:moveTo>
                  <a:cubicBezTo>
                    <a:pt x="0" y="0"/>
                    <a:pt x="0" y="843"/>
                    <a:pt x="546" y="843"/>
                  </a:cubicBezTo>
                  <a:cubicBezTo>
                    <a:pt x="564" y="843"/>
                    <a:pt x="583" y="842"/>
                    <a:pt x="602" y="841"/>
                  </a:cubicBezTo>
                  <a:lnTo>
                    <a:pt x="2928" y="841"/>
                  </a:lnTo>
                  <a:lnTo>
                    <a:pt x="2928" y="3167"/>
                  </a:lnTo>
                  <a:cubicBezTo>
                    <a:pt x="2897" y="3462"/>
                    <a:pt x="3115" y="3609"/>
                    <a:pt x="3332" y="3609"/>
                  </a:cubicBezTo>
                  <a:cubicBezTo>
                    <a:pt x="3549" y="3609"/>
                    <a:pt x="3766" y="3462"/>
                    <a:pt x="3735" y="3167"/>
                  </a:cubicBezTo>
                  <a:lnTo>
                    <a:pt x="3735" y="841"/>
                  </a:lnTo>
                  <a:lnTo>
                    <a:pt x="6061" y="841"/>
                  </a:lnTo>
                  <a:cubicBezTo>
                    <a:pt x="6558" y="778"/>
                    <a:pt x="6558" y="65"/>
                    <a:pt x="6061" y="3"/>
                  </a:cubicBezTo>
                  <a:lnTo>
                    <a:pt x="602" y="3"/>
                  </a:lnTo>
                  <a:cubicBezTo>
                    <a:pt x="583" y="1"/>
                    <a:pt x="564" y="0"/>
                    <a:pt x="546" y="0"/>
                  </a:cubicBezTo>
                  <a:close/>
                </a:path>
              </a:pathLst>
            </a:custGeom>
            <a:solidFill>
              <a:srgbClr val="0F2F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6"/>
            <p:cNvSpPr/>
            <p:nvPr/>
          </p:nvSpPr>
          <p:spPr>
            <a:xfrm>
              <a:off x="7208225" y="4041000"/>
              <a:ext cx="79900" cy="89200"/>
            </a:xfrm>
            <a:custGeom>
              <a:rect b="b" l="l" r="r" t="t"/>
              <a:pathLst>
                <a:path extrusionOk="0" h="3568" w="3196">
                  <a:moveTo>
                    <a:pt x="1" y="0"/>
                  </a:moveTo>
                  <a:lnTo>
                    <a:pt x="1" y="3567"/>
                  </a:lnTo>
                  <a:cubicBezTo>
                    <a:pt x="218" y="3536"/>
                    <a:pt x="373" y="3350"/>
                    <a:pt x="373" y="3133"/>
                  </a:cubicBezTo>
                  <a:lnTo>
                    <a:pt x="373" y="807"/>
                  </a:lnTo>
                  <a:lnTo>
                    <a:pt x="2699" y="807"/>
                  </a:lnTo>
                  <a:cubicBezTo>
                    <a:pt x="3196" y="775"/>
                    <a:pt x="3196" y="62"/>
                    <a:pt x="2699" y="0"/>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6"/>
            <p:cNvSpPr/>
            <p:nvPr/>
          </p:nvSpPr>
          <p:spPr>
            <a:xfrm>
              <a:off x="7089575" y="3962900"/>
              <a:ext cx="207075" cy="177375"/>
            </a:xfrm>
            <a:custGeom>
              <a:rect b="b" l="l" r="r" t="t"/>
              <a:pathLst>
                <a:path extrusionOk="0" h="7095" w="8283">
                  <a:moveTo>
                    <a:pt x="4747" y="1356"/>
                  </a:moveTo>
                  <a:cubicBezTo>
                    <a:pt x="5925" y="1356"/>
                    <a:pt x="6918" y="2349"/>
                    <a:pt x="6918" y="3558"/>
                  </a:cubicBezTo>
                  <a:cubicBezTo>
                    <a:pt x="6918" y="4858"/>
                    <a:pt x="5842" y="5732"/>
                    <a:pt x="4723" y="5732"/>
                  </a:cubicBezTo>
                  <a:cubicBezTo>
                    <a:pt x="4185" y="5732"/>
                    <a:pt x="3638" y="5531"/>
                    <a:pt x="3196" y="5078"/>
                  </a:cubicBezTo>
                  <a:cubicBezTo>
                    <a:pt x="1800" y="3713"/>
                    <a:pt x="2792" y="1356"/>
                    <a:pt x="4747" y="1356"/>
                  </a:cubicBezTo>
                  <a:close/>
                  <a:moveTo>
                    <a:pt x="4714" y="0"/>
                  </a:moveTo>
                  <a:cubicBezTo>
                    <a:pt x="3843" y="0"/>
                    <a:pt x="2956" y="324"/>
                    <a:pt x="2234" y="1046"/>
                  </a:cubicBezTo>
                  <a:cubicBezTo>
                    <a:pt x="1" y="3279"/>
                    <a:pt x="1583" y="7094"/>
                    <a:pt x="4747" y="7094"/>
                  </a:cubicBezTo>
                  <a:cubicBezTo>
                    <a:pt x="6701" y="7094"/>
                    <a:pt x="8283" y="5512"/>
                    <a:pt x="8283" y="3558"/>
                  </a:cubicBezTo>
                  <a:cubicBezTo>
                    <a:pt x="8283" y="1417"/>
                    <a:pt x="6536" y="0"/>
                    <a:pt x="4714" y="0"/>
                  </a:cubicBezTo>
                  <a:close/>
                </a:path>
              </a:pathLst>
            </a:custGeom>
            <a:solidFill>
              <a:srgbClr val="2E4A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6"/>
            <p:cNvSpPr/>
            <p:nvPr/>
          </p:nvSpPr>
          <p:spPr>
            <a:xfrm>
              <a:off x="7208225" y="3962675"/>
              <a:ext cx="88425" cy="177600"/>
            </a:xfrm>
            <a:custGeom>
              <a:rect b="b" l="l" r="r" t="t"/>
              <a:pathLst>
                <a:path extrusionOk="0" h="7104" w="3537">
                  <a:moveTo>
                    <a:pt x="1" y="0"/>
                  </a:moveTo>
                  <a:lnTo>
                    <a:pt x="1" y="1365"/>
                  </a:lnTo>
                  <a:cubicBezTo>
                    <a:pt x="1148" y="1427"/>
                    <a:pt x="2079" y="2389"/>
                    <a:pt x="2079" y="3536"/>
                  </a:cubicBezTo>
                  <a:cubicBezTo>
                    <a:pt x="2079" y="4715"/>
                    <a:pt x="1148" y="5677"/>
                    <a:pt x="1" y="5739"/>
                  </a:cubicBezTo>
                  <a:lnTo>
                    <a:pt x="1" y="7103"/>
                  </a:lnTo>
                  <a:cubicBezTo>
                    <a:pt x="1955" y="7103"/>
                    <a:pt x="3537" y="5521"/>
                    <a:pt x="3537" y="3567"/>
                  </a:cubicBezTo>
                  <a:cubicBezTo>
                    <a:pt x="3537" y="1582"/>
                    <a:pt x="1955" y="0"/>
                    <a:pt x="1" y="0"/>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6"/>
            <p:cNvSpPr/>
            <p:nvPr/>
          </p:nvSpPr>
          <p:spPr>
            <a:xfrm>
              <a:off x="7208225" y="3893650"/>
              <a:ext cx="10100" cy="40350"/>
            </a:xfrm>
            <a:custGeom>
              <a:rect b="b" l="l" r="r" t="t"/>
              <a:pathLst>
                <a:path extrusionOk="0" h="1614" w="404">
                  <a:moveTo>
                    <a:pt x="1" y="0"/>
                  </a:moveTo>
                  <a:lnTo>
                    <a:pt x="1" y="1613"/>
                  </a:lnTo>
                  <a:cubicBezTo>
                    <a:pt x="218" y="1613"/>
                    <a:pt x="404" y="1427"/>
                    <a:pt x="404" y="1210"/>
                  </a:cubicBezTo>
                  <a:lnTo>
                    <a:pt x="404" y="404"/>
                  </a:lnTo>
                  <a:cubicBezTo>
                    <a:pt x="404" y="186"/>
                    <a:pt x="218" y="0"/>
                    <a:pt x="1" y="0"/>
                  </a:cubicBezTo>
                  <a:close/>
                </a:path>
              </a:pathLst>
            </a:custGeom>
            <a:solidFill>
              <a:srgbClr val="00222F">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0" name="Shape 2870"/>
        <p:cNvGrpSpPr/>
        <p:nvPr/>
      </p:nvGrpSpPr>
      <p:grpSpPr>
        <a:xfrm>
          <a:off x="0" y="0"/>
          <a:ext cx="0" cy="0"/>
          <a:chOff x="0" y="0"/>
          <a:chExt cx="0" cy="0"/>
        </a:xfrm>
      </p:grpSpPr>
      <p:sp>
        <p:nvSpPr>
          <p:cNvPr id="2871" name="Google Shape;2871;p7"/>
          <p:cNvSpPr txBox="1"/>
          <p:nvPr>
            <p:ph type="title"/>
          </p:nvPr>
        </p:nvSpPr>
        <p:spPr>
          <a:xfrm>
            <a:off x="764218" y="951525"/>
            <a:ext cx="3557100" cy="94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r>
              <a:rPr lang="en-US">
                <a:solidFill>
                  <a:schemeClr val="accent2"/>
                </a:solidFill>
              </a:rPr>
              <a:t>PROBLEM STATEMENT</a:t>
            </a:r>
            <a:endParaRPr>
              <a:solidFill>
                <a:schemeClr val="accent2"/>
              </a:solidFill>
            </a:endParaRPr>
          </a:p>
        </p:txBody>
      </p:sp>
      <p:sp>
        <p:nvSpPr>
          <p:cNvPr id="2872" name="Google Shape;2872;p7"/>
          <p:cNvSpPr txBox="1"/>
          <p:nvPr>
            <p:ph idx="1" type="subTitle"/>
          </p:nvPr>
        </p:nvSpPr>
        <p:spPr>
          <a:xfrm>
            <a:off x="764313" y="2653625"/>
            <a:ext cx="3557100" cy="94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lang="en-US"/>
              <a:t>“Design a Smart Electronic Voting Machinewhich should be secure</a:t>
            </a:r>
            <a:endParaRPr/>
          </a:p>
          <a:p>
            <a:pPr indent="0" lvl="0" marL="0" rtl="0" algn="r">
              <a:lnSpc>
                <a:spcPct val="100000"/>
              </a:lnSpc>
              <a:spcBef>
                <a:spcPts val="0"/>
              </a:spcBef>
              <a:spcAft>
                <a:spcPts val="0"/>
              </a:spcAft>
              <a:buSzPts val="1400"/>
              <a:buNone/>
            </a:pPr>
            <a:r>
              <a:rPr lang="en-US"/>
              <a:t>without any malpractice in result.</a:t>
            </a:r>
            <a:endParaRPr/>
          </a:p>
          <a:p>
            <a:pPr indent="0" lvl="0" marL="0" rtl="0" algn="r">
              <a:lnSpc>
                <a:spcPct val="100000"/>
              </a:lnSpc>
              <a:spcBef>
                <a:spcPts val="0"/>
              </a:spcBef>
              <a:spcAft>
                <a:spcPts val="0"/>
              </a:spcAft>
              <a:buSzPts val="1400"/>
              <a:buNone/>
            </a:pPr>
            <a:r>
              <a:t/>
            </a:r>
            <a:endParaRPr/>
          </a:p>
          <a:p>
            <a:pPr indent="0" lvl="0" marL="0" rtl="0" algn="r">
              <a:lnSpc>
                <a:spcPct val="100000"/>
              </a:lnSpc>
              <a:spcBef>
                <a:spcPts val="0"/>
              </a:spcBef>
              <a:spcAft>
                <a:spcPts val="0"/>
              </a:spcAft>
              <a:buSzPts val="1400"/>
              <a:buNone/>
            </a:pPr>
            <a:r>
              <a:rPr lang="en-US"/>
              <a:t>Cost range should be in Rs.800 to 1500/-with less storage occupied,</a:t>
            </a:r>
            <a:endParaRPr/>
          </a:p>
          <a:p>
            <a:pPr indent="0" lvl="0" marL="0" rtl="0" algn="r">
              <a:lnSpc>
                <a:spcPct val="100000"/>
              </a:lnSpc>
              <a:spcBef>
                <a:spcPts val="0"/>
              </a:spcBef>
              <a:spcAft>
                <a:spcPts val="0"/>
              </a:spcAft>
              <a:buSzPts val="1400"/>
              <a:buNone/>
            </a:pPr>
            <a:r>
              <a:rPr lang="en-US"/>
              <a:t>no monitoring, by using Arduino uno.</a:t>
            </a:r>
            <a:endParaRPr/>
          </a:p>
          <a:p>
            <a:pPr indent="0" lvl="0" marL="0" rtl="0" algn="r">
              <a:lnSpc>
                <a:spcPct val="100000"/>
              </a:lnSpc>
              <a:spcBef>
                <a:spcPts val="0"/>
              </a:spcBef>
              <a:spcAft>
                <a:spcPts val="0"/>
              </a:spcAft>
              <a:buSzPts val="1400"/>
              <a:buNone/>
            </a:pPr>
            <a:r>
              <a:t/>
            </a:r>
            <a:endParaRPr/>
          </a:p>
          <a:p>
            <a:pPr indent="0" lvl="0" marL="0" rtl="0" algn="r">
              <a:lnSpc>
                <a:spcPct val="100000"/>
              </a:lnSpc>
              <a:spcBef>
                <a:spcPts val="0"/>
              </a:spcBef>
              <a:spcAft>
                <a:spcPts val="0"/>
              </a:spcAft>
              <a:buSzPts val="1400"/>
              <a:buNone/>
            </a:pPr>
            <a:r>
              <a:rPr lang="en-US"/>
              <a:t>It should be easy to operate with results faster and no prone to human error.”</a:t>
            </a:r>
            <a:endParaRPr/>
          </a:p>
        </p:txBody>
      </p:sp>
      <p:grpSp>
        <p:nvGrpSpPr>
          <p:cNvPr id="2873" name="Google Shape;2873;p7"/>
          <p:cNvGrpSpPr/>
          <p:nvPr/>
        </p:nvGrpSpPr>
        <p:grpSpPr>
          <a:xfrm>
            <a:off x="4735922" y="1285838"/>
            <a:ext cx="3643860" cy="2571671"/>
            <a:chOff x="4735922" y="1285838"/>
            <a:chExt cx="3643860" cy="2571671"/>
          </a:xfrm>
        </p:grpSpPr>
        <p:sp>
          <p:nvSpPr>
            <p:cNvPr id="2874" name="Google Shape;2874;p7"/>
            <p:cNvSpPr/>
            <p:nvPr/>
          </p:nvSpPr>
          <p:spPr>
            <a:xfrm>
              <a:off x="5934361" y="3387525"/>
              <a:ext cx="1244152" cy="469984"/>
            </a:xfrm>
            <a:custGeom>
              <a:rect b="b" l="l" r="r" t="t"/>
              <a:pathLst>
                <a:path extrusionOk="0" h="22232" w="58853">
                  <a:moveTo>
                    <a:pt x="11916" y="1638"/>
                  </a:moveTo>
                  <a:cubicBezTo>
                    <a:pt x="11630" y="3192"/>
                    <a:pt x="11275" y="8436"/>
                    <a:pt x="10198" y="10963"/>
                  </a:cubicBezTo>
                  <a:cubicBezTo>
                    <a:pt x="9121" y="13490"/>
                    <a:pt x="7022" y="15285"/>
                    <a:pt x="5454" y="16801"/>
                  </a:cubicBezTo>
                  <a:cubicBezTo>
                    <a:pt x="3886" y="18317"/>
                    <a:pt x="1662" y="19240"/>
                    <a:pt x="789" y="20061"/>
                  </a:cubicBezTo>
                  <a:cubicBezTo>
                    <a:pt x="-84" y="20882"/>
                    <a:pt x="-165" y="21388"/>
                    <a:pt x="217" y="21729"/>
                  </a:cubicBezTo>
                  <a:cubicBezTo>
                    <a:pt x="599" y="22070"/>
                    <a:pt x="709" y="22046"/>
                    <a:pt x="3081" y="22109"/>
                  </a:cubicBezTo>
                  <a:cubicBezTo>
                    <a:pt x="5454" y="22172"/>
                    <a:pt x="9734" y="22109"/>
                    <a:pt x="14452" y="22109"/>
                  </a:cubicBezTo>
                  <a:cubicBezTo>
                    <a:pt x="19170" y="22109"/>
                    <a:pt x="25525" y="22109"/>
                    <a:pt x="31389" y="22109"/>
                  </a:cubicBezTo>
                  <a:cubicBezTo>
                    <a:pt x="37253" y="22109"/>
                    <a:pt x="45284" y="22109"/>
                    <a:pt x="49634" y="22109"/>
                  </a:cubicBezTo>
                  <a:cubicBezTo>
                    <a:pt x="53984" y="22109"/>
                    <a:pt x="55961" y="22387"/>
                    <a:pt x="57488" y="22109"/>
                  </a:cubicBezTo>
                  <a:cubicBezTo>
                    <a:pt x="59015" y="21831"/>
                    <a:pt x="58906" y="20934"/>
                    <a:pt x="58797" y="20441"/>
                  </a:cubicBezTo>
                  <a:cubicBezTo>
                    <a:pt x="58688" y="19948"/>
                    <a:pt x="58278" y="20453"/>
                    <a:pt x="56832" y="19151"/>
                  </a:cubicBezTo>
                  <a:cubicBezTo>
                    <a:pt x="55387" y="17849"/>
                    <a:pt x="51719" y="15284"/>
                    <a:pt x="50124" y="12631"/>
                  </a:cubicBezTo>
                  <a:cubicBezTo>
                    <a:pt x="48529" y="9978"/>
                    <a:pt x="47554" y="5336"/>
                    <a:pt x="47261" y="3231"/>
                  </a:cubicBezTo>
                  <a:cubicBezTo>
                    <a:pt x="46969" y="1126"/>
                    <a:pt x="48184" y="539"/>
                    <a:pt x="48369" y="0"/>
                  </a:cubicBez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7"/>
            <p:cNvSpPr/>
            <p:nvPr/>
          </p:nvSpPr>
          <p:spPr>
            <a:xfrm>
              <a:off x="4735922" y="1285838"/>
              <a:ext cx="3643860" cy="2136239"/>
            </a:xfrm>
            <a:prstGeom prst="roundRect">
              <a:avLst>
                <a:gd fmla="val 3857"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76" name="Google Shape;2876;p7"/>
          <p:cNvPicPr preferRelativeResize="0"/>
          <p:nvPr/>
        </p:nvPicPr>
        <p:blipFill rotWithShape="1">
          <a:blip r:embed="rId3">
            <a:alphaModFix/>
          </a:blip>
          <a:srcRect b="0" l="0" r="0" t="0"/>
          <a:stretch/>
        </p:blipFill>
        <p:spPr>
          <a:xfrm>
            <a:off x="4895675" y="1423875"/>
            <a:ext cx="3324350" cy="1869950"/>
          </a:xfrm>
          <a:prstGeom prst="rect">
            <a:avLst/>
          </a:prstGeom>
          <a:noFill/>
          <a:ln>
            <a:noFill/>
          </a:ln>
        </p:spPr>
      </p:pic>
      <p:pic>
        <p:nvPicPr>
          <p:cNvPr id="2877" name="Google Shape;2877;p7"/>
          <p:cNvPicPr preferRelativeResize="0"/>
          <p:nvPr/>
        </p:nvPicPr>
        <p:blipFill rotWithShape="1">
          <a:blip r:embed="rId4">
            <a:alphaModFix/>
          </a:blip>
          <a:srcRect b="0" l="0" r="0" t="0"/>
          <a:stretch/>
        </p:blipFill>
        <p:spPr>
          <a:xfrm>
            <a:off x="4895675" y="1426786"/>
            <a:ext cx="3324350" cy="18727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1" name="Shape 2881"/>
        <p:cNvGrpSpPr/>
        <p:nvPr/>
      </p:nvGrpSpPr>
      <p:grpSpPr>
        <a:xfrm>
          <a:off x="0" y="0"/>
          <a:ext cx="0" cy="0"/>
          <a:chOff x="0" y="0"/>
          <a:chExt cx="0" cy="0"/>
        </a:xfrm>
      </p:grpSpPr>
      <p:sp>
        <p:nvSpPr>
          <p:cNvPr id="2882" name="Google Shape;2882;p8"/>
          <p:cNvSpPr txBox="1"/>
          <p:nvPr>
            <p:ph type="ctrTitle"/>
          </p:nvPr>
        </p:nvSpPr>
        <p:spPr>
          <a:xfrm>
            <a:off x="412050" y="328075"/>
            <a:ext cx="8319900" cy="566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340000" dist="161925">
              <a:schemeClr val="accent2"/>
            </a:outerShdw>
          </a:effectLst>
        </p:spPr>
        <p:txBody>
          <a:bodyPr anchorCtr="0" anchor="ctr" bIns="91425" lIns="320025" spcFirstLastPara="1" rIns="91425" wrap="square" tIns="201150">
            <a:noAutofit/>
          </a:bodyPr>
          <a:lstStyle/>
          <a:p>
            <a:pPr indent="0" lvl="0" marL="0" rtl="0" algn="l">
              <a:lnSpc>
                <a:spcPct val="100000"/>
              </a:lnSpc>
              <a:spcBef>
                <a:spcPts val="0"/>
              </a:spcBef>
              <a:spcAft>
                <a:spcPts val="0"/>
              </a:spcAft>
              <a:buSzPts val="2000"/>
              <a:buNone/>
            </a:pPr>
            <a:r>
              <a:rPr lang="en-US"/>
              <a:t>OBJECTIVE</a:t>
            </a:r>
            <a:endParaRPr/>
          </a:p>
        </p:txBody>
      </p:sp>
      <p:sp>
        <p:nvSpPr>
          <p:cNvPr id="2883" name="Google Shape;2883;p8"/>
          <p:cNvSpPr txBox="1"/>
          <p:nvPr>
            <p:ph idx="1" type="body"/>
          </p:nvPr>
        </p:nvSpPr>
        <p:spPr>
          <a:xfrm>
            <a:off x="419275" y="1249600"/>
            <a:ext cx="8319900" cy="36117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280000" dist="161925">
              <a:schemeClr val="accent2"/>
            </a:outerShdw>
          </a:effectLst>
        </p:spPr>
        <p:txBody>
          <a:bodyPr anchorCtr="0" anchor="t" bIns="91425" lIns="320025" spcFirstLastPara="1" rIns="91425" wrap="square" tIns="201150">
            <a:noAutofit/>
          </a:bodyPr>
          <a:lstStyle/>
          <a:p>
            <a:pPr indent="-304800" lvl="0" marL="457200" rtl="0" algn="l">
              <a:lnSpc>
                <a:spcPct val="100000"/>
              </a:lnSpc>
              <a:spcBef>
                <a:spcPts val="1000"/>
              </a:spcBef>
              <a:spcAft>
                <a:spcPts val="0"/>
              </a:spcAft>
              <a:buClr>
                <a:schemeClr val="accent2"/>
              </a:buClr>
              <a:buSzPts val="1200"/>
              <a:buChar char="●"/>
            </a:pPr>
            <a:r>
              <a:rPr lang="en-US">
                <a:solidFill>
                  <a:schemeClr val="accent2"/>
                </a:solidFill>
              </a:rPr>
              <a:t>To reduce manual work</a:t>
            </a:r>
            <a:endParaRPr/>
          </a:p>
          <a:p>
            <a:pPr indent="-304800" lvl="0" marL="457200" rtl="0" algn="l">
              <a:lnSpc>
                <a:spcPct val="100000"/>
              </a:lnSpc>
              <a:spcBef>
                <a:spcPts val="1000"/>
              </a:spcBef>
              <a:spcAft>
                <a:spcPts val="0"/>
              </a:spcAft>
              <a:buClr>
                <a:schemeClr val="accent2"/>
              </a:buClr>
              <a:buSzPts val="1200"/>
              <a:buChar char="●"/>
            </a:pPr>
            <a:r>
              <a:rPr lang="en-US">
                <a:solidFill>
                  <a:schemeClr val="accent2"/>
                </a:solidFill>
              </a:rPr>
              <a:t>To decrease expenses</a:t>
            </a:r>
            <a:endParaRPr/>
          </a:p>
          <a:p>
            <a:pPr indent="-304800" lvl="0" marL="457200" rtl="0" algn="l">
              <a:lnSpc>
                <a:spcPct val="100000"/>
              </a:lnSpc>
              <a:spcBef>
                <a:spcPts val="1000"/>
              </a:spcBef>
              <a:spcAft>
                <a:spcPts val="0"/>
              </a:spcAft>
              <a:buClr>
                <a:schemeClr val="accent2"/>
              </a:buClr>
              <a:buSzPts val="1200"/>
              <a:buChar char="●"/>
            </a:pPr>
            <a:r>
              <a:rPr lang="en-US">
                <a:solidFill>
                  <a:schemeClr val="accent2"/>
                </a:solidFill>
              </a:rPr>
              <a:t>To perform operations on EVM easily</a:t>
            </a:r>
            <a:endParaRPr/>
          </a:p>
          <a:p>
            <a:pPr indent="-304800" lvl="0" marL="457200" rtl="0" algn="l">
              <a:lnSpc>
                <a:spcPct val="100000"/>
              </a:lnSpc>
              <a:spcBef>
                <a:spcPts val="1000"/>
              </a:spcBef>
              <a:spcAft>
                <a:spcPts val="0"/>
              </a:spcAft>
              <a:buClr>
                <a:schemeClr val="accent2"/>
              </a:buClr>
              <a:buSzPts val="1200"/>
              <a:buChar char="●"/>
            </a:pPr>
            <a:r>
              <a:rPr lang="en-US">
                <a:solidFill>
                  <a:schemeClr val="accent2"/>
                </a:solidFill>
              </a:rPr>
              <a:t>To make the EVM portable for easy transportation</a:t>
            </a:r>
            <a:endParaRPr/>
          </a:p>
          <a:p>
            <a:pPr indent="-304800" lvl="0" marL="457200" rtl="0" algn="l">
              <a:lnSpc>
                <a:spcPct val="100000"/>
              </a:lnSpc>
              <a:spcBef>
                <a:spcPts val="1000"/>
              </a:spcBef>
              <a:spcAft>
                <a:spcPts val="0"/>
              </a:spcAft>
              <a:buClr>
                <a:schemeClr val="accent2"/>
              </a:buClr>
              <a:buSzPts val="1200"/>
              <a:buChar char="●"/>
            </a:pPr>
            <a:r>
              <a:rPr lang="en-US">
                <a:solidFill>
                  <a:schemeClr val="accent2"/>
                </a:solidFill>
              </a:rPr>
              <a:t>To save time in the voting process</a:t>
            </a:r>
            <a:endParaRPr>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7" name="Shape 2887"/>
        <p:cNvGrpSpPr/>
        <p:nvPr/>
      </p:nvGrpSpPr>
      <p:grpSpPr>
        <a:xfrm>
          <a:off x="0" y="0"/>
          <a:ext cx="0" cy="0"/>
          <a:chOff x="0" y="0"/>
          <a:chExt cx="0" cy="0"/>
        </a:xfrm>
      </p:grpSpPr>
      <p:sp>
        <p:nvSpPr>
          <p:cNvPr id="2888" name="Google Shape;2888;p9"/>
          <p:cNvSpPr txBox="1"/>
          <p:nvPr>
            <p:ph type="title"/>
          </p:nvPr>
        </p:nvSpPr>
        <p:spPr>
          <a:xfrm>
            <a:off x="991625" y="2394300"/>
            <a:ext cx="7160700" cy="8418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234000">
            <a:noAutofit/>
          </a:bodyPr>
          <a:lstStyle/>
          <a:p>
            <a:pPr indent="0" lvl="0" marL="0" rtl="0" algn="ctr">
              <a:lnSpc>
                <a:spcPct val="100000"/>
              </a:lnSpc>
              <a:spcBef>
                <a:spcPts val="0"/>
              </a:spcBef>
              <a:spcAft>
                <a:spcPts val="0"/>
              </a:spcAft>
              <a:buSzPts val="3600"/>
              <a:buNone/>
            </a:pPr>
            <a:r>
              <a:rPr lang="en-US"/>
              <a:t>REQUIREMENTS</a:t>
            </a:r>
            <a:endParaRPr/>
          </a:p>
        </p:txBody>
      </p:sp>
      <p:sp>
        <p:nvSpPr>
          <p:cNvPr id="2889" name="Google Shape;2889;p9"/>
          <p:cNvSpPr txBox="1"/>
          <p:nvPr>
            <p:ph idx="2" type="title"/>
          </p:nvPr>
        </p:nvSpPr>
        <p:spPr>
          <a:xfrm>
            <a:off x="2668500" y="911150"/>
            <a:ext cx="3807000" cy="11364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378000">
            <a:noAutofit/>
          </a:bodyPr>
          <a:lstStyle/>
          <a:p>
            <a:pPr indent="0" lvl="0" marL="0" rtl="0" algn="ctr">
              <a:lnSpc>
                <a:spcPct val="100000"/>
              </a:lnSpc>
              <a:spcBef>
                <a:spcPts val="0"/>
              </a:spcBef>
              <a:spcAft>
                <a:spcPts val="0"/>
              </a:spcAft>
              <a:buSzPts val="6000"/>
              <a:buNone/>
            </a:pPr>
            <a:r>
              <a:rPr lang="en-US"/>
              <a:t>02</a:t>
            </a:r>
            <a:endParaRPr/>
          </a:p>
        </p:txBody>
      </p:sp>
      <p:sp>
        <p:nvSpPr>
          <p:cNvPr id="2890" name="Google Shape;2890;p9"/>
          <p:cNvSpPr txBox="1"/>
          <p:nvPr>
            <p:ph idx="1" type="subTitle"/>
          </p:nvPr>
        </p:nvSpPr>
        <p:spPr>
          <a:xfrm>
            <a:off x="1967100" y="3582875"/>
            <a:ext cx="5209800" cy="649500"/>
          </a:xfrm>
          <a:prstGeom prst="rect">
            <a:avLst/>
          </a:prstGeom>
          <a:solidFill>
            <a:schemeClr val="dk1"/>
          </a:solidFill>
          <a:ln cap="flat" cmpd="sng" w="114300">
            <a:solidFill>
              <a:schemeClr val="accent1"/>
            </a:solidFill>
            <a:prstDash val="solid"/>
            <a:miter lim="8000"/>
            <a:headEnd len="sm" w="sm" type="none"/>
            <a:tailEnd len="sm" w="sm" type="none"/>
          </a:ln>
          <a:effectLst>
            <a:outerShdw rotWithShape="0" algn="bl" dir="8640000" dist="161925">
              <a:schemeClr val="accent2"/>
            </a:outerShdw>
          </a:effectLst>
        </p:spPr>
        <p:txBody>
          <a:bodyPr anchorCtr="0" anchor="ctr" bIns="91425" lIns="91425" spcFirstLastPara="1" rIns="91425" wrap="square" tIns="90000">
            <a:noAutofit/>
          </a:bodyPr>
          <a:lstStyle/>
          <a:p>
            <a:pPr indent="0" lvl="0" marL="0" rtl="0" algn="ctr">
              <a:lnSpc>
                <a:spcPct val="100000"/>
              </a:lnSpc>
              <a:spcBef>
                <a:spcPts val="0"/>
              </a:spcBef>
              <a:spcAft>
                <a:spcPts val="0"/>
              </a:spcAft>
              <a:buSzPts val="1400"/>
              <a:buNone/>
            </a:pPr>
            <a:r>
              <a:rPr lang="en-US"/>
              <a:t>Approach and steps used for project implementation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kihabara Arcades and Electronics! Minitheme by Slidesg">
  <a:themeElements>
    <a:clrScheme name="Simple Light">
      <a:dk1>
        <a:srgbClr val="FFE5BD"/>
      </a:dk1>
      <a:lt1>
        <a:srgbClr val="FFE34E"/>
      </a:lt1>
      <a:dk2>
        <a:srgbClr val="F89E07"/>
      </a:dk2>
      <a:lt2>
        <a:srgbClr val="FF6475"/>
      </a:lt2>
      <a:accent1>
        <a:srgbClr val="FF4355"/>
      </a:accent1>
      <a:accent2>
        <a:srgbClr val="00222F"/>
      </a:accent2>
      <a:accent3>
        <a:srgbClr val="BEF4ED"/>
      </a:accent3>
      <a:accent4>
        <a:srgbClr val="00F1D5"/>
      </a:accent4>
      <a:accent5>
        <a:srgbClr val="00A8BE"/>
      </a:accent5>
      <a:accent6>
        <a:srgbClr val="007590"/>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Waifu</dc:creator>
</cp:coreProperties>
</file>