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2F5"/>
          </a:solidFill>
        </a:fill>
      </a:tcStyle>
    </a:wholeTbl>
    <a:band2H>
      <a:tcTxStyle b="def" i="def"/>
      <a:tcStyle>
        <a:tcBdr/>
        <a:fill>
          <a:solidFill>
            <a:srgbClr val="E7F1FA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EDF0"/>
          </a:solidFill>
        </a:fill>
      </a:tcStyle>
    </a:wholeTbl>
    <a:band2H>
      <a:tcTxStyle b="def" i="def"/>
      <a:tcStyle>
        <a:tcBdr/>
        <a:fill>
          <a:solidFill>
            <a:srgbClr val="E7F6F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E0DF"/>
          </a:solidFill>
        </a:fill>
      </a:tcStyle>
    </a:wholeTbl>
    <a:band2H>
      <a:tcTxStyle b="def" i="def"/>
      <a:tcStyle>
        <a:tcBdr/>
        <a:fill>
          <a:solidFill>
            <a:srgbClr val="EAF0E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/>
          <p:nvPr/>
        </p:nvSpPr>
        <p:spPr>
          <a:xfrm>
            <a:off x="446533" y="3085762"/>
            <a:ext cx="11298933" cy="3338152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16" name="Title Text"/>
          <p:cNvSpPr txBox="1"/>
          <p:nvPr>
            <p:ph type="title"/>
          </p:nvPr>
        </p:nvSpPr>
        <p:spPr>
          <a:xfrm>
            <a:off x="581190" y="1020431"/>
            <a:ext cx="10993551" cy="1475013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17" name="Body Level One…"/>
          <p:cNvSpPr txBox="1"/>
          <p:nvPr>
            <p:ph type="body" sz="quarter" idx="1"/>
          </p:nvPr>
        </p:nvSpPr>
        <p:spPr>
          <a:xfrm>
            <a:off x="581193" y="2495443"/>
            <a:ext cx="10993549" cy="590324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None/>
              <a:defRPr cap="all" sz="16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" name="Slide Number"/>
          <p:cNvSpPr txBox="1"/>
          <p:nvPr>
            <p:ph type="sldNum" sz="quarter" idx="2"/>
          </p:nvPr>
        </p:nvSpPr>
        <p:spPr>
          <a:xfrm>
            <a:off x="11379570" y="6492507"/>
            <a:ext cx="231241" cy="2279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6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8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35" name="Rectangle 9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36" name="Rectangle 10"/>
          <p:cNvSpPr/>
          <p:nvPr/>
        </p:nvSpPr>
        <p:spPr>
          <a:xfrm>
            <a:off x="4241829" y="457198"/>
            <a:ext cx="3703321" cy="914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pic>
        <p:nvPicPr>
          <p:cNvPr id="37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1" y="6437910"/>
            <a:ext cx="1125807" cy="365128"/>
          </a:xfrm>
          <a:prstGeom prst="rect">
            <a:avLst/>
          </a:prstGeom>
          <a:ln w="12700">
            <a:miter lim="400000"/>
          </a:ln>
        </p:spPr>
      </p:pic>
      <p:sp>
        <p:nvSpPr>
          <p:cNvPr id="38" name="Rectangle 7"/>
          <p:cNvSpPr/>
          <p:nvPr/>
        </p:nvSpPr>
        <p:spPr>
          <a:xfrm>
            <a:off x="447815" y="5141974"/>
            <a:ext cx="11290863" cy="1258829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581193" y="2393950"/>
            <a:ext cx="11029616" cy="2147467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581190" y="4541415"/>
            <a:ext cx="11029618" cy="600558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1pPr>
            <a:lvl2pPr marL="0" indent="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2pPr>
            <a:lvl3pPr marL="0" indent="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3pPr>
            <a:lvl4pPr marL="0" indent="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4pPr>
            <a:lvl5pPr marL="0" indent="0">
              <a:buClrTx/>
              <a:buSzTx/>
              <a:buNone/>
              <a:defRPr cap="all" sz="1800">
                <a:solidFill>
                  <a:schemeClr val="accent1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xfrm>
            <a:off x="11379570" y="6492507"/>
            <a:ext cx="231241" cy="2279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8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49" name="Rectangle 9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50" name="Rectangle 10"/>
          <p:cNvSpPr/>
          <p:nvPr/>
        </p:nvSpPr>
        <p:spPr>
          <a:xfrm>
            <a:off x="4241829" y="457198"/>
            <a:ext cx="3703321" cy="914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pic>
        <p:nvPicPr>
          <p:cNvPr id="5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1" y="6437910"/>
            <a:ext cx="1125807" cy="365128"/>
          </a:xfrm>
          <a:prstGeom prst="rect">
            <a:avLst/>
          </a:prstGeom>
          <a:ln w="12700">
            <a:miter lim="400000"/>
          </a:ln>
        </p:spPr>
      </p:pic>
      <p:sp>
        <p:nvSpPr>
          <p:cNvPr id="52" name="Title Text"/>
          <p:cNvSpPr txBox="1"/>
          <p:nvPr>
            <p:ph type="title"/>
          </p:nvPr>
        </p:nvSpPr>
        <p:spPr>
          <a:xfrm>
            <a:off x="581193" y="729657"/>
            <a:ext cx="11029616" cy="4928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half" idx="1"/>
          </p:nvPr>
        </p:nvSpPr>
        <p:spPr>
          <a:xfrm>
            <a:off x="581193" y="1391479"/>
            <a:ext cx="5194769" cy="4469573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Slide Number"/>
          <p:cNvSpPr txBox="1"/>
          <p:nvPr>
            <p:ph type="sldNum" sz="quarter" idx="2"/>
          </p:nvPr>
        </p:nvSpPr>
        <p:spPr>
          <a:xfrm>
            <a:off x="11379570" y="6492507"/>
            <a:ext cx="231241" cy="2279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8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62" name="Rectangle 9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63" name="Rectangle 10"/>
          <p:cNvSpPr/>
          <p:nvPr/>
        </p:nvSpPr>
        <p:spPr>
          <a:xfrm>
            <a:off x="4241829" y="457198"/>
            <a:ext cx="3703321" cy="914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pic>
        <p:nvPicPr>
          <p:cNvPr id="64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1" y="6437910"/>
            <a:ext cx="1125807" cy="365128"/>
          </a:xfrm>
          <a:prstGeom prst="rect">
            <a:avLst/>
          </a:prstGeom>
          <a:ln w="12700">
            <a:miter lim="400000"/>
          </a:ln>
        </p:spPr>
      </p:pic>
      <p:sp>
        <p:nvSpPr>
          <p:cNvPr id="65" name="Title Text"/>
          <p:cNvSpPr txBox="1"/>
          <p:nvPr>
            <p:ph type="title"/>
          </p:nvPr>
        </p:nvSpPr>
        <p:spPr>
          <a:xfrm>
            <a:off x="581193" y="729657"/>
            <a:ext cx="11029616" cy="988334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6" name="Body Level One…"/>
          <p:cNvSpPr txBox="1"/>
          <p:nvPr>
            <p:ph type="body" sz="quarter" idx="1"/>
          </p:nvPr>
        </p:nvSpPr>
        <p:spPr>
          <a:xfrm>
            <a:off x="581190" y="2250891"/>
            <a:ext cx="5194771" cy="557786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000"/>
            </a:lvl1pPr>
            <a:lvl2pPr marL="0" indent="0">
              <a:buClrTx/>
              <a:buSzTx/>
              <a:buNone/>
              <a:defRPr sz="2000"/>
            </a:lvl2pPr>
            <a:lvl3pPr marL="0" indent="0">
              <a:buClrTx/>
              <a:buSzTx/>
              <a:buNone/>
              <a:defRPr sz="2000"/>
            </a:lvl3pPr>
            <a:lvl4pPr marL="0" indent="0">
              <a:buClrTx/>
              <a:buSzTx/>
              <a:buNone/>
              <a:defRPr sz="2000"/>
            </a:lvl4pPr>
            <a:lvl5pPr marL="0" indent="0">
              <a:buClrTx/>
              <a:buSzTx/>
              <a:buNone/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Text Placeholder 4"/>
          <p:cNvSpPr/>
          <p:nvPr>
            <p:ph type="body" sz="quarter" idx="21"/>
          </p:nvPr>
        </p:nvSpPr>
        <p:spPr>
          <a:xfrm>
            <a:off x="6416037" y="2250892"/>
            <a:ext cx="5194773" cy="553375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8" name="Slide Number"/>
          <p:cNvSpPr txBox="1"/>
          <p:nvPr>
            <p:ph type="sldNum" sz="quarter" idx="2"/>
          </p:nvPr>
        </p:nvSpPr>
        <p:spPr>
          <a:xfrm>
            <a:off x="11379570" y="6492507"/>
            <a:ext cx="231241" cy="2279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8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76" name="Rectangle 9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77" name="Rectangle 10"/>
          <p:cNvSpPr/>
          <p:nvPr/>
        </p:nvSpPr>
        <p:spPr>
          <a:xfrm>
            <a:off x="4241829" y="457198"/>
            <a:ext cx="3703321" cy="914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pic>
        <p:nvPicPr>
          <p:cNvPr id="78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1" y="6437910"/>
            <a:ext cx="1125807" cy="365128"/>
          </a:xfrm>
          <a:prstGeom prst="rect">
            <a:avLst/>
          </a:prstGeom>
          <a:ln w="12700">
            <a:miter lim="400000"/>
          </a:ln>
        </p:spPr>
      </p:pic>
      <p:sp>
        <p:nvSpPr>
          <p:cNvPr id="79" name="Title Text"/>
          <p:cNvSpPr txBox="1"/>
          <p:nvPr>
            <p:ph type="title"/>
          </p:nvPr>
        </p:nvSpPr>
        <p:spPr>
          <a:xfrm>
            <a:off x="575894" y="729657"/>
            <a:ext cx="11029616" cy="592249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xfrm>
            <a:off x="11379570" y="6492507"/>
            <a:ext cx="231241" cy="2279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8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88" name="Rectangle 9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89" name="Rectangle 10"/>
          <p:cNvSpPr/>
          <p:nvPr/>
        </p:nvSpPr>
        <p:spPr>
          <a:xfrm>
            <a:off x="4241829" y="457198"/>
            <a:ext cx="3703321" cy="914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pic>
        <p:nvPicPr>
          <p:cNvPr id="90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1" y="6437910"/>
            <a:ext cx="1125807" cy="365128"/>
          </a:xfrm>
          <a:prstGeom prst="rect">
            <a:avLst/>
          </a:prstGeom>
          <a:ln w="12700">
            <a:miter lim="400000"/>
          </a:ln>
        </p:spPr>
      </p:pic>
      <p:sp>
        <p:nvSpPr>
          <p:cNvPr id="91" name="Slide Number"/>
          <p:cNvSpPr txBox="1"/>
          <p:nvPr>
            <p:ph type="sldNum" sz="quarter" idx="2"/>
          </p:nvPr>
        </p:nvSpPr>
        <p:spPr>
          <a:xfrm>
            <a:off x="11379570" y="6492507"/>
            <a:ext cx="231241" cy="2279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Rectangle 8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99" name="Rectangle 9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100" name="Rectangle 10"/>
          <p:cNvSpPr/>
          <p:nvPr/>
        </p:nvSpPr>
        <p:spPr>
          <a:xfrm>
            <a:off x="4241829" y="457198"/>
            <a:ext cx="3703321" cy="914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pic>
        <p:nvPicPr>
          <p:cNvPr id="101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1" y="6437910"/>
            <a:ext cx="1125807" cy="365128"/>
          </a:xfrm>
          <a:prstGeom prst="rect">
            <a:avLst/>
          </a:prstGeom>
          <a:ln w="12700">
            <a:miter lim="400000"/>
          </a:ln>
        </p:spPr>
      </p:pic>
      <p:sp>
        <p:nvSpPr>
          <p:cNvPr id="102" name="Rectangle 8"/>
          <p:cNvSpPr/>
          <p:nvPr/>
        </p:nvSpPr>
        <p:spPr>
          <a:xfrm>
            <a:off x="447817" y="601199"/>
            <a:ext cx="3682723" cy="581547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103" name="Title Text"/>
          <p:cNvSpPr txBox="1"/>
          <p:nvPr>
            <p:ph type="title"/>
          </p:nvPr>
        </p:nvSpPr>
        <p:spPr>
          <a:xfrm>
            <a:off x="767857" y="933450"/>
            <a:ext cx="3031852" cy="1722421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04" name="Body Level One…"/>
          <p:cNvSpPr txBox="1"/>
          <p:nvPr>
            <p:ph type="body" sz="half" idx="1"/>
          </p:nvPr>
        </p:nvSpPr>
        <p:spPr>
          <a:xfrm>
            <a:off x="4900926" y="1179827"/>
            <a:ext cx="6650993" cy="4658219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rgbClr val="335B74"/>
                </a:solidFill>
              </a:defRPr>
            </a:lvl1pPr>
            <a:lvl2pPr marL="663999" indent="-339998">
              <a:defRPr sz="2000">
                <a:solidFill>
                  <a:srgbClr val="335B74"/>
                </a:solidFill>
              </a:defRPr>
            </a:lvl2pPr>
            <a:lvl3pPr marL="967499" indent="-337499">
              <a:defRPr sz="2000">
                <a:solidFill>
                  <a:srgbClr val="335B74"/>
                </a:solidFill>
              </a:defRPr>
            </a:lvl3pPr>
            <a:lvl4pPr marL="1342285" indent="-334285">
              <a:defRPr sz="2000">
                <a:solidFill>
                  <a:srgbClr val="335B74"/>
                </a:solidFill>
              </a:defRPr>
            </a:lvl4pPr>
            <a:lvl5pPr marL="1702285" indent="-334285">
              <a:defRPr sz="2000">
                <a:solidFill>
                  <a:srgbClr val="335B74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" name="Text Placeholder 3"/>
          <p:cNvSpPr/>
          <p:nvPr>
            <p:ph type="body" sz="quarter" idx="21"/>
          </p:nvPr>
        </p:nvSpPr>
        <p:spPr>
          <a:xfrm>
            <a:off x="767857" y="2836653"/>
            <a:ext cx="3031852" cy="3001393"/>
          </a:xfrm>
          <a:prstGeom prst="rect">
            <a:avLst/>
          </a:prstGeom>
        </p:spPr>
        <p:txBody>
          <a:bodyPr anchor="t"/>
          <a:lstStyle/>
          <a:p>
            <a:pPr/>
          </a:p>
        </p:txBody>
      </p:sp>
      <p:sp>
        <p:nvSpPr>
          <p:cNvPr id="106" name="Slide Number"/>
          <p:cNvSpPr txBox="1"/>
          <p:nvPr>
            <p:ph type="sldNum" sz="quarter" idx="2"/>
          </p:nvPr>
        </p:nvSpPr>
        <p:spPr>
          <a:xfrm>
            <a:off x="11379570" y="6525509"/>
            <a:ext cx="231241" cy="2279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8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114" name="Rectangle 9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115" name="Rectangle 10"/>
          <p:cNvSpPr/>
          <p:nvPr/>
        </p:nvSpPr>
        <p:spPr>
          <a:xfrm>
            <a:off x="4241829" y="457198"/>
            <a:ext cx="3703321" cy="914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pic>
        <p:nvPicPr>
          <p:cNvPr id="11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1" y="6437910"/>
            <a:ext cx="1125807" cy="365128"/>
          </a:xfrm>
          <a:prstGeom prst="rect">
            <a:avLst/>
          </a:prstGeom>
          <a:ln w="12700">
            <a:miter lim="400000"/>
          </a:ln>
        </p:spPr>
      </p:pic>
      <p:sp>
        <p:nvSpPr>
          <p:cNvPr id="117" name="Title Text"/>
          <p:cNvSpPr txBox="1"/>
          <p:nvPr>
            <p:ph type="title"/>
          </p:nvPr>
        </p:nvSpPr>
        <p:spPr>
          <a:xfrm>
            <a:off x="581193" y="4693389"/>
            <a:ext cx="11029616" cy="56674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pPr/>
            <a:r>
              <a:t>Title Text</a:t>
            </a:r>
          </a:p>
        </p:txBody>
      </p:sp>
      <p:sp>
        <p:nvSpPr>
          <p:cNvPr id="118" name="Picture Placeholder 2"/>
          <p:cNvSpPr/>
          <p:nvPr>
            <p:ph type="pic" idx="21"/>
          </p:nvPr>
        </p:nvSpPr>
        <p:spPr>
          <a:xfrm>
            <a:off x="447815" y="641350"/>
            <a:ext cx="11290861" cy="365124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19" name="Body Level One…"/>
          <p:cNvSpPr txBox="1"/>
          <p:nvPr>
            <p:ph type="body" sz="quarter" idx="1"/>
          </p:nvPr>
        </p:nvSpPr>
        <p:spPr>
          <a:xfrm>
            <a:off x="581190" y="5260125"/>
            <a:ext cx="11029620" cy="998150"/>
          </a:xfrm>
          <a:prstGeom prst="rect">
            <a:avLst/>
          </a:prstGeom>
        </p:spPr>
        <p:txBody>
          <a:bodyPr anchor="t"/>
          <a:lstStyle>
            <a:lvl1pPr marL="0" indent="0">
              <a:buClrTx/>
              <a:buSzTx/>
              <a:buNone/>
              <a:defRPr sz="1600"/>
            </a:lvl1pPr>
            <a:lvl2pPr marL="0" indent="0">
              <a:buClrTx/>
              <a:buSzTx/>
              <a:buNone/>
              <a:defRPr sz="1600"/>
            </a:lvl2pPr>
            <a:lvl3pPr marL="0" indent="0">
              <a:buClrTx/>
              <a:buSzTx/>
              <a:buNone/>
              <a:defRPr sz="1600"/>
            </a:lvl3pPr>
            <a:lvl4pPr marL="0" indent="0">
              <a:buClrTx/>
              <a:buSzTx/>
              <a:buNone/>
              <a:defRPr sz="1600"/>
            </a:lvl4pPr>
            <a:lvl5pPr marL="0" indent="0">
              <a:buClrTx/>
              <a:buSz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0" name="Slide Number"/>
          <p:cNvSpPr txBox="1"/>
          <p:nvPr>
            <p:ph type="sldNum" sz="quarter" idx="2"/>
          </p:nvPr>
        </p:nvSpPr>
        <p:spPr>
          <a:xfrm>
            <a:off x="11379570" y="6492507"/>
            <a:ext cx="231241" cy="227939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/>
          <p:nvPr/>
        </p:nvSpPr>
        <p:spPr>
          <a:xfrm>
            <a:off x="446533" y="457200"/>
            <a:ext cx="3703323" cy="94997"/>
          </a:xfrm>
          <a:prstGeom prst="rect">
            <a:avLst/>
          </a:prstGeom>
          <a:solidFill>
            <a:srgbClr val="465359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3" name="Rectangle 9"/>
          <p:cNvSpPr/>
          <p:nvPr/>
        </p:nvSpPr>
        <p:spPr>
          <a:xfrm>
            <a:off x="8042147" y="453641"/>
            <a:ext cx="3703321" cy="98556"/>
          </a:xfrm>
          <a:prstGeom prst="rect">
            <a:avLst/>
          </a:prstGeom>
          <a:solidFill>
            <a:srgbClr val="969FA7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sp>
        <p:nvSpPr>
          <p:cNvPr id="4" name="Rectangle 10"/>
          <p:cNvSpPr/>
          <p:nvPr/>
        </p:nvSpPr>
        <p:spPr>
          <a:xfrm>
            <a:off x="4241829" y="457198"/>
            <a:ext cx="3703321" cy="91443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8" tIns="45718" rIns="45718" bIns="45718"/>
          <a:lstStyle/>
          <a:p>
            <a:pPr>
              <a:defRPr>
                <a:latin typeface="Franklin Gothic Book"/>
                <a:ea typeface="Franklin Gothic Book"/>
                <a:cs typeface="Franklin Gothic Book"/>
                <a:sym typeface="Franklin Gothic Book"/>
              </a:defRPr>
            </a:pPr>
          </a:p>
        </p:txBody>
      </p:sp>
      <p:pic>
        <p:nvPicPr>
          <p:cNvPr id="5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485001" y="6437910"/>
            <a:ext cx="1125807" cy="365128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Title Text"/>
          <p:cNvSpPr txBox="1"/>
          <p:nvPr>
            <p:ph type="title"/>
          </p:nvPr>
        </p:nvSpPr>
        <p:spPr>
          <a:xfrm>
            <a:off x="581190" y="702155"/>
            <a:ext cx="11029618" cy="5302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b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7" name="Body Level One…"/>
          <p:cNvSpPr txBox="1"/>
          <p:nvPr>
            <p:ph type="body" idx="1"/>
          </p:nvPr>
        </p:nvSpPr>
        <p:spPr>
          <a:xfrm>
            <a:off x="581190" y="1302024"/>
            <a:ext cx="11029618" cy="46733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" name="Slide Number"/>
          <p:cNvSpPr txBox="1"/>
          <p:nvPr>
            <p:ph type="sldNum" sz="quarter" idx="2"/>
          </p:nvPr>
        </p:nvSpPr>
        <p:spPr>
          <a:xfrm>
            <a:off x="8506360" y="6242381"/>
            <a:ext cx="231241" cy="2279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404040"/>
                </a:solidFill>
                <a:latin typeface="Franklin Gothic Book"/>
                <a:ea typeface="Franklin Gothic Book"/>
                <a:cs typeface="Franklin Gothic Book"/>
                <a:sym typeface="Franklin Gothic Boo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transition xmlns:p14="http://schemas.microsoft.com/office/powerpoint/2010/main" spd="med" advClick="1"/>
  <p:txStyles>
    <p:titleStyle>
      <a:lvl1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1pPr>
      <a:lvl2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2pPr>
      <a:lvl3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3pPr>
      <a:lvl4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4pPr>
      <a:lvl5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5pPr>
      <a:lvl6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6pPr>
      <a:lvl7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7pPr>
      <a:lvl8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8pPr>
      <a:lvl9pPr marL="0" marR="0" indent="0" algn="l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all" i="0" spc="0" strike="noStrike" sz="2800" u="none">
          <a:solidFill>
            <a:srgbClr val="404040"/>
          </a:solidFill>
          <a:uFillTx/>
          <a:latin typeface="Franklin Gothic Demi"/>
          <a:ea typeface="Franklin Gothic Demi"/>
          <a:cs typeface="Franklin Gothic Demi"/>
          <a:sym typeface="Franklin Gothic Demi"/>
        </a:defRPr>
      </a:lvl9pPr>
    </p:titleStyle>
    <p:bodyStyle>
      <a:lvl1pPr marL="305999" marR="0" indent="-305999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1pPr>
      <a:lvl2pPr marL="695571" marR="0" indent="-37157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2pPr>
      <a:lvl3pPr marL="983076" marR="0" indent="-353076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3pPr>
      <a:lvl4pPr marL="1369635" marR="0" indent="-361635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4pPr>
      <a:lvl5pPr marL="1729636" marR="0" indent="-361635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5pPr>
      <a:lvl6pPr marL="1995248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6pPr>
      <a:lvl7pPr marL="2295250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7pPr>
      <a:lvl8pPr marL="2595248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8pPr>
      <a:lvl9pPr marL="2895250" marR="0" indent="-323850" algn="l" defTabSz="457200" rtl="0" latinLnBrk="0">
        <a:lnSpc>
          <a:spcPct val="110000"/>
        </a:lnSpc>
        <a:spcBef>
          <a:spcPts val="600"/>
        </a:spcBef>
        <a:spcAft>
          <a:spcPts val="0"/>
        </a:spcAft>
        <a:buClr>
          <a:schemeClr val="accent1"/>
        </a:buClr>
        <a:buSzPct val="92000"/>
        <a:buFontTx/>
        <a:buChar char="◼"/>
        <a:tabLst/>
        <a:defRPr b="0" baseline="0" cap="none" i="0" spc="0" strike="noStrike" sz="1700" u="none">
          <a:solidFill>
            <a:srgbClr val="404040"/>
          </a:solidFill>
          <a:uFillTx/>
          <a:latin typeface="Franklin Gothic Book"/>
          <a:ea typeface="Franklin Gothic Book"/>
          <a:cs typeface="Franklin Gothic Book"/>
          <a:sym typeface="Franklin Gothic Book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Franklin Gothic Boo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itle 1"/>
          <p:cNvSpPr txBox="1"/>
          <p:nvPr>
            <p:ph type="ctrTitle"/>
          </p:nvPr>
        </p:nvSpPr>
        <p:spPr>
          <a:xfrm>
            <a:off x="1359108" y="1821633"/>
            <a:ext cx="9144001" cy="977780"/>
          </a:xfrm>
          <a:prstGeom prst="rect">
            <a:avLst/>
          </a:prstGeom>
        </p:spPr>
        <p:txBody>
          <a:bodyPr/>
          <a:lstStyle>
            <a:lvl1pPr algn="ctr" defTabSz="406908">
              <a:defRPr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Task Manager with Progress Tracker</a:t>
            </a:r>
          </a:p>
        </p:txBody>
      </p:sp>
      <p:sp>
        <p:nvSpPr>
          <p:cNvPr id="130" name="TextBox 2"/>
          <p:cNvSpPr txBox="1"/>
          <p:nvPr/>
        </p:nvSpPr>
        <p:spPr>
          <a:xfrm>
            <a:off x="-284062" y="1034321"/>
            <a:ext cx="12635208" cy="5480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>
            <a:lvl1pPr algn="ctr">
              <a:defRPr b="1" sz="32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IBM Skillbuild AICTE Front-end Development Project</a:t>
            </a:r>
          </a:p>
        </p:txBody>
      </p:sp>
      <p:sp>
        <p:nvSpPr>
          <p:cNvPr id="131" name="TextBox 3"/>
          <p:cNvSpPr txBox="1"/>
          <p:nvPr/>
        </p:nvSpPr>
        <p:spPr>
          <a:xfrm>
            <a:off x="3163248" y="4586366"/>
            <a:ext cx="7888745" cy="12515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spAutoFit/>
          </a:bodyPr>
          <a:lstStyle/>
          <a:p>
            <a:pPr>
              <a:defRPr b="1" sz="20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Presented By:</a:t>
            </a:r>
          </a:p>
          <a:p>
            <a:pPr marL="267368" indent="-267368">
              <a:buSzPct val="100000"/>
              <a:buAutoNum type="arabicPeriod" startAt="1"/>
              <a:defRPr b="1" sz="20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Student Name- Rishika Kumari</a:t>
            </a:r>
          </a:p>
          <a:p>
            <a:pPr marL="267368" indent="-267368">
              <a:buSzPct val="100000"/>
              <a:buAutoNum type="arabicPeriod" startAt="1"/>
              <a:defRPr b="1" sz="20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College Name- ITER Siksha ‘O’ Anusandhan</a:t>
            </a:r>
          </a:p>
          <a:p>
            <a:pPr marL="267368" indent="-267368">
              <a:buSzPct val="100000"/>
              <a:buAutoNum type="arabicPeriod" startAt="1"/>
              <a:defRPr b="1" sz="2000">
                <a:solidFill>
                  <a:srgbClr val="1482AC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Department- Computer Science and Information Technology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le 1"/>
          <p:cNvSpPr txBox="1"/>
          <p:nvPr>
            <p:ph type="title"/>
          </p:nvPr>
        </p:nvSpPr>
        <p:spPr>
          <a:xfrm>
            <a:off x="849573" y="558468"/>
            <a:ext cx="10515601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134" name="Content Placeholder 2"/>
          <p:cNvSpPr txBox="1"/>
          <p:nvPr>
            <p:ph type="body" idx="1"/>
          </p:nvPr>
        </p:nvSpPr>
        <p:spPr>
          <a:xfrm>
            <a:off x="838199" y="1618937"/>
            <a:ext cx="11019023" cy="5239065"/>
          </a:xfrm>
          <a:prstGeom prst="rect">
            <a:avLst/>
          </a:prstGeom>
        </p:spPr>
        <p:txBody>
          <a:bodyPr anchor="t"/>
          <a:lstStyle/>
          <a:p>
            <a:pPr marL="0" indent="0">
              <a:buSzTx/>
              <a:buNone/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  </a:t>
            </a:r>
          </a:p>
          <a:p>
            <a:pPr marL="305433" indent="-305433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Problem Statement </a:t>
            </a:r>
            <a:r>
              <a:rPr b="0"/>
              <a:t>(Should not include solution)</a:t>
            </a:r>
          </a:p>
          <a:p>
            <a:pPr marL="305433" indent="-305433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System Development Approach </a:t>
            </a:r>
            <a:r>
              <a:rPr b="0"/>
              <a:t>(Technology Used) </a:t>
            </a:r>
          </a:p>
          <a:p>
            <a:pPr marL="305433" indent="-305433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Algorithm &amp; Deployment (Step by Step  Procedure) </a:t>
            </a:r>
          </a:p>
          <a:p>
            <a:pPr marL="305433" indent="-305433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Result</a:t>
            </a:r>
          </a:p>
          <a:p>
            <a:pPr marL="305433" indent="-305433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Conclusion</a:t>
            </a:r>
          </a:p>
          <a:p>
            <a:pPr marL="305433" indent="-305433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Future Scope(Optional)</a:t>
            </a:r>
          </a:p>
          <a:p>
            <a:pPr marL="305433" indent="-305433">
              <a:defRPr b="1" sz="2000">
                <a:latin typeface="Arial"/>
                <a:ea typeface="Arial"/>
                <a:cs typeface="Arial"/>
                <a:sym typeface="Arial"/>
              </a:defRPr>
            </a:pPr>
            <a:r>
              <a:t>References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itle 4"/>
          <p:cNvSpPr txBox="1"/>
          <p:nvPr>
            <p:ph type="title"/>
          </p:nvPr>
        </p:nvSpPr>
        <p:spPr>
          <a:xfrm>
            <a:off x="581192" y="702155"/>
            <a:ext cx="11029616" cy="530298"/>
          </a:xfrm>
          <a:prstGeom prst="rect">
            <a:avLst/>
          </a:prstGeom>
        </p:spPr>
        <p:txBody>
          <a:bodyPr/>
          <a:lstStyle>
            <a:lvl1pPr defTabSz="365759"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Problem Statement</a:t>
            </a:r>
          </a:p>
        </p:txBody>
      </p:sp>
      <p:sp>
        <p:nvSpPr>
          <p:cNvPr id="137" name="Rectangle 2"/>
          <p:cNvSpPr txBox="1"/>
          <p:nvPr>
            <p:ph type="body" idx="1"/>
          </p:nvPr>
        </p:nvSpPr>
        <p:spPr>
          <a:xfrm>
            <a:off x="581190" y="1302025"/>
            <a:ext cx="11029619" cy="4673325"/>
          </a:xfrm>
          <a:prstGeom prst="rect">
            <a:avLst/>
          </a:prstGeom>
        </p:spPr>
        <p:txBody>
          <a:bodyPr/>
          <a:lstStyle>
            <a:lvl1pPr marL="0" indent="0" defTabSz="9144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Managing daily tasks effectively is a challenge for many individuals. People often struggle with keeping track of their activities, deadlines, and overall progress, which reduces productivity. A system is required to help users organize tasks, mark them as complete, and track progress in a simple and user-friendly manner.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Title 4"/>
          <p:cNvSpPr txBox="1"/>
          <p:nvPr>
            <p:ph type="title"/>
          </p:nvPr>
        </p:nvSpPr>
        <p:spPr>
          <a:xfrm>
            <a:off x="581192" y="662570"/>
            <a:ext cx="11029616" cy="530299"/>
          </a:xfrm>
          <a:prstGeom prst="rect">
            <a:avLst/>
          </a:prstGeom>
        </p:spPr>
        <p:txBody>
          <a:bodyPr/>
          <a:lstStyle>
            <a:lvl1pPr defTabSz="365759"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System  Approach</a:t>
            </a:r>
          </a:p>
        </p:txBody>
      </p:sp>
      <p:sp>
        <p:nvSpPr>
          <p:cNvPr id="140" name="Rectangle 1"/>
          <p:cNvSpPr txBox="1"/>
          <p:nvPr>
            <p:ph type="body" sz="quarter" idx="1"/>
          </p:nvPr>
        </p:nvSpPr>
        <p:spPr>
          <a:xfrm>
            <a:off x="440892" y="1303243"/>
            <a:ext cx="11310216" cy="1401715"/>
          </a:xfrm>
          <a:prstGeom prst="rect">
            <a:avLst/>
          </a:prstGeom>
        </p:spPr>
        <p:txBody>
          <a:bodyPr/>
          <a:lstStyle/>
          <a:p>
            <a:pPr marL="0" indent="0" defTabSz="9144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Frontend: HTML, CSS, JavaScript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Data Storage: Local Storage (browser-based)</a:t>
            </a:r>
          </a:p>
          <a:p>
            <a:pPr marL="0" indent="0" defTabSz="9144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UI/UX: Responsive design with light/dark mode toggle</a:t>
            </a:r>
          </a:p>
        </p:txBody>
      </p:sp>
      <p:pic>
        <p:nvPicPr>
          <p:cNvPr id="141" name="generated-image (2).png" descr="generated-image (2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76723" y="2815331"/>
            <a:ext cx="6038554" cy="40257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Title 4"/>
          <p:cNvSpPr txBox="1"/>
          <p:nvPr>
            <p:ph type="title"/>
          </p:nvPr>
        </p:nvSpPr>
        <p:spPr>
          <a:xfrm>
            <a:off x="581192" y="702155"/>
            <a:ext cx="11029616" cy="530298"/>
          </a:xfrm>
          <a:prstGeom prst="rect">
            <a:avLst/>
          </a:prstGeom>
        </p:spPr>
        <p:txBody>
          <a:bodyPr/>
          <a:lstStyle>
            <a:lvl1pPr defTabSz="365759"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Algorithm &amp; Deployment</a:t>
            </a:r>
          </a:p>
        </p:txBody>
      </p:sp>
      <p:sp>
        <p:nvSpPr>
          <p:cNvPr id="144" name="Rectangle 1"/>
          <p:cNvSpPr txBox="1"/>
          <p:nvPr>
            <p:ph type="body" sz="half" idx="1"/>
          </p:nvPr>
        </p:nvSpPr>
        <p:spPr>
          <a:xfrm>
            <a:off x="581191" y="1302025"/>
            <a:ext cx="6866257" cy="4673325"/>
          </a:xfrm>
          <a:prstGeom prst="rect">
            <a:avLst/>
          </a:prstGeom>
        </p:spPr>
        <p:txBody>
          <a:bodyPr/>
          <a:lstStyle/>
          <a:p>
            <a:pPr marL="0" indent="0" defTabSz="6858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Start with creating the basic layout in HTML (task input, task list, progress bar).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Style the interface using CSS (light/dark mode support).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Add functionality with JavaScript: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Add tasks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Edit tasks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Mark as complete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Delete tasks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Track progress dynamically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Store and retrieve tasks from localStorage to preserve data between sessions.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Test the application across browsers.</a:t>
            </a:r>
          </a:p>
          <a:p>
            <a:pPr marL="0" indent="0" defTabSz="6858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b="1" sz="2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t>Deploy on a free hosting platform (e.g., GitHub Pages, Netlify).</a:t>
            </a:r>
          </a:p>
        </p:txBody>
      </p:sp>
      <p:pic>
        <p:nvPicPr>
          <p:cNvPr id="145" name="generated-image (3).png" descr="generated-image (3)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51785" y="910480"/>
            <a:ext cx="3516834" cy="5275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itle 4"/>
          <p:cNvSpPr txBox="1"/>
          <p:nvPr>
            <p:ph type="title"/>
          </p:nvPr>
        </p:nvSpPr>
        <p:spPr>
          <a:xfrm>
            <a:off x="581192" y="702155"/>
            <a:ext cx="11029616" cy="530298"/>
          </a:xfrm>
          <a:prstGeom prst="rect">
            <a:avLst/>
          </a:prstGeom>
        </p:spPr>
        <p:txBody>
          <a:bodyPr/>
          <a:lstStyle>
            <a:lvl1pPr defTabSz="365759"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Result</a:t>
            </a:r>
          </a:p>
        </p:txBody>
      </p:sp>
      <p:sp>
        <p:nvSpPr>
          <p:cNvPr id="148" name="Content Placeholder 1"/>
          <p:cNvSpPr txBox="1"/>
          <p:nvPr>
            <p:ph type="body" sz="half" idx="1"/>
          </p:nvPr>
        </p:nvSpPr>
        <p:spPr>
          <a:xfrm>
            <a:off x="581190" y="1302024"/>
            <a:ext cx="11029619" cy="2257825"/>
          </a:xfrm>
          <a:prstGeom prst="rect">
            <a:avLst/>
          </a:prstGeom>
        </p:spPr>
        <p:txBody>
          <a:bodyPr/>
          <a:lstStyle/>
          <a:p>
            <a:pPr marL="271836" indent="-271836" defTabSz="406908">
              <a:spcBef>
                <a:spcPts val="500"/>
              </a:spcBef>
              <a:defRPr b="1" sz="2400"/>
            </a:pPr>
            <a:r>
              <a:t>The system allows users to create, manage, and track their tasks. It provides an interactive interface with a progress tracker and theme customization, improving productivity and personal time management.Attach your Github link</a:t>
            </a:r>
          </a:p>
          <a:p>
            <a:pPr marL="271836" indent="-271836" defTabSz="406908">
              <a:spcBef>
                <a:spcPts val="500"/>
              </a:spcBef>
              <a:defRPr sz="2400"/>
            </a:pPr>
            <a:r>
              <a:t>https://github.com/rishika174/Task-Manager-with-Progress-Tracker</a:t>
            </a:r>
          </a:p>
        </p:txBody>
      </p:sp>
      <p:pic>
        <p:nvPicPr>
          <p:cNvPr id="149" name="Screenshot 2025-09-20 at 1.02.29 AM.png" descr="Screenshot 2025-09-20 at 1.02.29 AM.png"/>
          <p:cNvPicPr>
            <a:picLocks noChangeAspect="1"/>
          </p:cNvPicPr>
          <p:nvPr/>
        </p:nvPicPr>
        <p:blipFill>
          <a:blip r:embed="rId2">
            <a:extLst/>
          </a:blip>
          <a:srcRect l="0" t="18853" r="0" b="8180"/>
          <a:stretch>
            <a:fillRect/>
          </a:stretch>
        </p:blipFill>
        <p:spPr>
          <a:xfrm>
            <a:off x="512308" y="3834719"/>
            <a:ext cx="5403095" cy="2464025"/>
          </a:xfrm>
          <a:prstGeom prst="rect">
            <a:avLst/>
          </a:prstGeom>
          <a:ln w="12700">
            <a:miter lim="400000"/>
          </a:ln>
        </p:spPr>
      </p:pic>
      <p:pic>
        <p:nvPicPr>
          <p:cNvPr id="150" name="Screenshot 2025-09-20 at 1.02.39 AM.png" descr="Screenshot 2025-09-20 at 1.02.39 AM.png"/>
          <p:cNvPicPr>
            <a:picLocks noChangeAspect="1"/>
          </p:cNvPicPr>
          <p:nvPr/>
        </p:nvPicPr>
        <p:blipFill>
          <a:blip r:embed="rId3">
            <a:extLst/>
          </a:blip>
          <a:srcRect l="0" t="17001" r="0" b="10099"/>
          <a:stretch>
            <a:fillRect/>
          </a:stretch>
        </p:blipFill>
        <p:spPr>
          <a:xfrm>
            <a:off x="6148687" y="3869967"/>
            <a:ext cx="5408438" cy="246420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Title 4"/>
          <p:cNvSpPr txBox="1"/>
          <p:nvPr>
            <p:ph type="title"/>
          </p:nvPr>
        </p:nvSpPr>
        <p:spPr>
          <a:xfrm>
            <a:off x="581192" y="702155"/>
            <a:ext cx="11029616" cy="530298"/>
          </a:xfrm>
          <a:prstGeom prst="rect">
            <a:avLst/>
          </a:prstGeom>
        </p:spPr>
        <p:txBody>
          <a:bodyPr/>
          <a:lstStyle>
            <a:lvl1pPr defTabSz="365759"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Conclusion</a:t>
            </a:r>
          </a:p>
        </p:txBody>
      </p:sp>
      <p:sp>
        <p:nvSpPr>
          <p:cNvPr id="153" name="Rectangle 2"/>
          <p:cNvSpPr txBox="1"/>
          <p:nvPr>
            <p:ph type="body" idx="1"/>
          </p:nvPr>
        </p:nvSpPr>
        <p:spPr>
          <a:xfrm>
            <a:off x="581190" y="1302025"/>
            <a:ext cx="11029619" cy="4673325"/>
          </a:xfrm>
          <a:prstGeom prst="rect">
            <a:avLst/>
          </a:prstGeom>
        </p:spPr>
        <p:txBody>
          <a:bodyPr/>
          <a:lstStyle>
            <a:lvl1pPr marL="0" indent="0" algn="just" defTabSz="914400">
              <a:lnSpc>
                <a:spcPct val="100000"/>
              </a:lnSpc>
              <a:spcBef>
                <a:spcPts val="0"/>
              </a:spcBef>
              <a:buClrTx/>
              <a:buSzPct val="100000"/>
              <a:buChar char="•"/>
              <a:defRPr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The project successfully demonstrates a simple yet effective task management application. It enables users to manage their daily activities and visualize progress without requiring external databases or complex setups.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itle 4"/>
          <p:cNvSpPr txBox="1"/>
          <p:nvPr>
            <p:ph type="title"/>
          </p:nvPr>
        </p:nvSpPr>
        <p:spPr>
          <a:xfrm>
            <a:off x="581192" y="702155"/>
            <a:ext cx="11029616" cy="530298"/>
          </a:xfrm>
          <a:prstGeom prst="rect">
            <a:avLst/>
          </a:prstGeom>
        </p:spPr>
        <p:txBody>
          <a:bodyPr/>
          <a:lstStyle>
            <a:lvl1pPr defTabSz="365759">
              <a:defRPr sz="31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References</a:t>
            </a:r>
          </a:p>
        </p:txBody>
      </p:sp>
      <p:sp>
        <p:nvSpPr>
          <p:cNvPr id="156" name="Content Placeholder 1"/>
          <p:cNvSpPr txBox="1"/>
          <p:nvPr>
            <p:ph type="body" idx="1"/>
          </p:nvPr>
        </p:nvSpPr>
        <p:spPr>
          <a:xfrm>
            <a:off x="581190" y="1302025"/>
            <a:ext cx="11029619" cy="4673325"/>
          </a:xfrm>
          <a:prstGeom prst="rect">
            <a:avLst/>
          </a:prstGeom>
        </p:spPr>
        <p:txBody>
          <a:bodyPr/>
          <a:lstStyle/>
          <a:p>
            <a:pPr marL="305433" indent="-305433">
              <a:defRPr b="1" sz="2800">
                <a:solidFill>
                  <a:srgbClr val="0F0F0F"/>
                </a:solidFill>
              </a:defRPr>
            </a:pPr>
            <a:r>
              <a:t>Mozilla Developer Network (MDN) Web Docs – https://developer.mozilla.org</a:t>
            </a:r>
          </a:p>
          <a:p>
            <a:pPr marL="305433" indent="-305433">
              <a:defRPr b="1" sz="2800">
                <a:solidFill>
                  <a:srgbClr val="0F0F0F"/>
                </a:solidFill>
              </a:defRPr>
            </a:pPr>
          </a:p>
          <a:p>
            <a:pPr marL="305433" indent="-305433">
              <a:defRPr b="1" sz="2800">
                <a:solidFill>
                  <a:srgbClr val="0F0F0F"/>
                </a:solidFill>
              </a:defRPr>
            </a:pPr>
            <a:r>
              <a:t>W3Schools – https://www.w3schools.com</a:t>
            </a:r>
          </a:p>
          <a:p>
            <a:pPr marL="305433" indent="-305433">
              <a:defRPr b="1" sz="2800">
                <a:solidFill>
                  <a:srgbClr val="0F0F0F"/>
                </a:solidFill>
              </a:defRPr>
            </a:pPr>
          </a:p>
          <a:p>
            <a:pPr marL="305433" indent="-305433">
              <a:defRPr b="1" sz="2800">
                <a:solidFill>
                  <a:srgbClr val="0F0F0F"/>
                </a:solidFill>
              </a:defRPr>
            </a:pPr>
            <a:r>
              <a:t>JavaScript.info – https://javascript.info</a:t>
            </a:r>
          </a:p>
          <a:p>
            <a:pPr marL="305433" indent="-305433">
              <a:defRPr b="1" sz="2800">
                <a:solidFill>
                  <a:srgbClr val="0F0F0F"/>
                </a:solidFill>
              </a:defRPr>
            </a:pPr>
          </a:p>
          <a:p>
            <a:pPr marL="305433" indent="-305433">
              <a:defRPr b="1" sz="2800">
                <a:solidFill>
                  <a:srgbClr val="0F0F0F"/>
                </a:solidFill>
              </a:defRPr>
            </a:pPr>
            <a:r>
              <a:t>Netlify/GitHub Pages documentation for deployment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4"/>
          <p:cNvSpPr txBox="1"/>
          <p:nvPr>
            <p:ph type="title"/>
          </p:nvPr>
        </p:nvSpPr>
        <p:spPr>
          <a:xfrm>
            <a:off x="1463041" y="2766217"/>
            <a:ext cx="9298745" cy="1325564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/>
            <a:r>
              <a:t>THANK YOU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Dividend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ividend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DividendVTI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Dividend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  <a:effectStyle>
          <a:effectLst>
            <a:outerShdw sx="100000" sy="100000" kx="0" ky="0" algn="b" rotWithShape="0" blurRad="38100" dist="25400" dir="5400000">
              <a:srgbClr val="000000">
                <a:alpha val="5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5400" dir="5400000">
            <a:srgbClr val="000000">
              <a:alpha val="55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