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446533" y="3085763"/>
            <a:ext cx="11298933" cy="3338150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581193" y="729657"/>
            <a:ext cx="11029616" cy="4928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581193" y="1391479"/>
            <a:ext cx="5194768" cy="4469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0" cy="5577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200">
              <a:buClrTx/>
              <a:buSzTx/>
              <a:buNone/>
              <a:defRPr sz="2000"/>
            </a:lvl2pPr>
            <a:lvl3pPr marL="0" indent="914400">
              <a:buClrTx/>
              <a:buSzTx/>
              <a:buNone/>
              <a:defRPr sz="2000"/>
            </a:lvl3pPr>
            <a:lvl4pPr marL="0" indent="1371600">
              <a:buClrTx/>
              <a:buSzTx/>
              <a:buNone/>
              <a:defRPr sz="2000"/>
            </a:lvl4pPr>
            <a:lvl5pPr marL="0" indent="182880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21"/>
          </p:nvPr>
        </p:nvSpPr>
        <p:spPr>
          <a:xfrm>
            <a:off x="6416038" y="2250892"/>
            <a:ext cx="5194772" cy="55337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2000"/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575894" y="729657"/>
            <a:ext cx="11029616" cy="59224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 8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767857" y="933450"/>
            <a:ext cx="3031852" cy="17224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900927" y="1179828"/>
            <a:ext cx="6650992" cy="465821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5B74"/>
                </a:solidFill>
              </a:defRPr>
            </a:lvl1pPr>
            <a:lvl2pPr marL="663999" indent="-339999">
              <a:defRPr sz="2000">
                <a:solidFill>
                  <a:srgbClr val="335B74"/>
                </a:solidFill>
              </a:defRPr>
            </a:lvl2pPr>
            <a:lvl3pPr marL="967500" indent="-337500">
              <a:defRPr sz="2000">
                <a:solidFill>
                  <a:srgbClr val="335B74"/>
                </a:solidFill>
              </a:defRPr>
            </a:lvl3pPr>
            <a:lvl4pPr marL="1342285" indent="-334285">
              <a:defRPr sz="2000">
                <a:solidFill>
                  <a:srgbClr val="335B74"/>
                </a:solidFill>
              </a:defRPr>
            </a:lvl4pPr>
            <a:lvl5pPr marL="1702285" indent="-334285">
              <a:defRPr sz="2000">
                <a:solidFill>
                  <a:srgbClr val="335B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quarter" idx="21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379568" y="6525508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Picture Placeholder 2"/>
          <p:cNvSpPr/>
          <p:nvPr>
            <p:ph type="pic" idx="21"/>
          </p:nvPr>
        </p:nvSpPr>
        <p:spPr>
          <a:xfrm>
            <a:off x="447816" y="641350"/>
            <a:ext cx="11290860" cy="3651249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998149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581191" y="702155"/>
            <a:ext cx="11029617" cy="53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9pPr>
    </p:titleStyle>
    <p:bodyStyle>
      <a:lvl1pPr marL="305999" marR="0" indent="-3059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695571" marR="0" indent="-371571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983076" marR="0" indent="-35307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36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72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9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2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25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8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1359108" y="1821634"/>
            <a:ext cx="9144001" cy="977779"/>
          </a:xfrm>
          <a:prstGeom prst="rect">
            <a:avLst/>
          </a:prstGeom>
        </p:spPr>
        <p:txBody>
          <a:bodyPr/>
          <a:lstStyle>
            <a:lvl1pPr algn="ctr" defTabSz="406908">
              <a:defRPr sz="3204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 Manager with Progress Tracker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-284062" y="1034320"/>
            <a:ext cx="12635208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Skillbuild AICTE Front-end Development Project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3163249" y="4586365"/>
            <a:ext cx="7888743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Presented By:</a:t>
            </a:r>
          </a:p>
          <a:p>
            <a:pPr marL="267368" indent="-267368">
              <a:buSzPct val="100000"/>
              <a:buAutoNum type="arabicPeriod" startAt="1"/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Student Name- Rishika Kumari</a:t>
            </a:r>
          </a:p>
          <a:p>
            <a:pPr marL="267368" indent="-267368">
              <a:buSzPct val="100000"/>
              <a:buAutoNum type="arabicPeriod" startAt="1"/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College Name- ITER Siksha ‘O’ Anusandhan</a:t>
            </a:r>
          </a:p>
          <a:p>
            <a:pPr marL="267368" indent="-267368">
              <a:buSzPct val="100000"/>
              <a:buAutoNum type="arabicPeriod" startAt="1"/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Department- Computer Science and Information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49573" y="558468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838199" y="1618938"/>
            <a:ext cx="11019022" cy="523906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Font typeface="Wingdings 2"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  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Problem Statement </a:t>
            </a:r>
            <a:r>
              <a:rPr b="0"/>
              <a:t>(Should not include solution)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System Development Approach </a:t>
            </a:r>
            <a:r>
              <a:rPr b="0"/>
              <a:t>(Technology Used) 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Algorithm &amp; Deployment (Step by Step  Procedure) 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Result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Conclusion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Future Scope(Optional)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4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3" name="Rectangle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Managing daily tasks effectively is a challenge for many individuals. People often struggle with keeping track of their activities, deadlines, and overall progress, which reduces productivity. A system is required to help users organize tasks, mark them as complete, and track progress in a simple and user-friendly manner.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4"/>
          <p:cNvSpPr txBox="1"/>
          <p:nvPr>
            <p:ph type="title"/>
          </p:nvPr>
        </p:nvSpPr>
        <p:spPr>
          <a:xfrm>
            <a:off x="581192" y="662571"/>
            <a:ext cx="11029616" cy="530298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  Approach</a:t>
            </a:r>
          </a:p>
        </p:txBody>
      </p:sp>
      <p:sp>
        <p:nvSpPr>
          <p:cNvPr id="136" name="Rectangle 1"/>
          <p:cNvSpPr txBox="1"/>
          <p:nvPr>
            <p:ph type="body" sz="quarter" idx="1"/>
          </p:nvPr>
        </p:nvSpPr>
        <p:spPr>
          <a:xfrm>
            <a:off x="440892" y="1303243"/>
            <a:ext cx="11310216" cy="1401714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Frontend: HTML, CSS, JavaScript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Storage: Local Storage (browser-based)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UI/UX: Responsive design with light/dark mode toggle</a:t>
            </a:r>
          </a:p>
        </p:txBody>
      </p:sp>
      <p:pic>
        <p:nvPicPr>
          <p:cNvPr id="137" name="generated-image (2).png" descr="generated-image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723" y="2815331"/>
            <a:ext cx="6038554" cy="40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4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Algorithm &amp; Deployment</a:t>
            </a:r>
          </a:p>
        </p:txBody>
      </p:sp>
      <p:sp>
        <p:nvSpPr>
          <p:cNvPr id="140" name="Rectangle 1"/>
          <p:cNvSpPr txBox="1"/>
          <p:nvPr>
            <p:ph type="body" sz="half" idx="1"/>
          </p:nvPr>
        </p:nvSpPr>
        <p:spPr>
          <a:xfrm>
            <a:off x="581191" y="1302025"/>
            <a:ext cx="6866258" cy="4673325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Start with creating the basic layout in HTML (task input, task list, progress bar).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Style the interface using CSS (light/dark mode support).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functionality with JavaScript: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tasks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Edit tasks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Mark as complete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Delete tasks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Track progress dynamically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Store and retrieve tasks from localStorage to preserve data between sessions.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 the application across browsers.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 on a free hosting platform (e.g., GitHub Pages, Netlify).</a:t>
            </a:r>
          </a:p>
        </p:txBody>
      </p:sp>
      <p:pic>
        <p:nvPicPr>
          <p:cNvPr id="141" name="generated-image (3).png" descr="generated-image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1786" y="910481"/>
            <a:ext cx="3516833" cy="5275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4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44" name="Content Placeholder 1"/>
          <p:cNvSpPr txBox="1"/>
          <p:nvPr>
            <p:ph type="body" sz="half" idx="1"/>
          </p:nvPr>
        </p:nvSpPr>
        <p:spPr>
          <a:xfrm>
            <a:off x="581191" y="1302025"/>
            <a:ext cx="11029617" cy="2257823"/>
          </a:xfrm>
          <a:prstGeom prst="rect">
            <a:avLst/>
          </a:prstGeom>
        </p:spPr>
        <p:txBody>
          <a:bodyPr/>
          <a:lstStyle/>
          <a:p>
            <a:pPr marL="271837" indent="-271837" defTabSz="406908">
              <a:spcBef>
                <a:spcPts val="500"/>
              </a:spcBef>
              <a:defRPr b="1" sz="2492"/>
            </a:pPr>
            <a:r>
              <a:t>The system allows users to create, manage, and track their tasks. It provides an interactive interface with a progress tracker and theme customization, improving productivity and personal time management.</a:t>
            </a:r>
            <a:r>
              <a:t>Attach your Github link</a:t>
            </a:r>
          </a:p>
          <a:p>
            <a:pPr marL="271837" indent="-271837" defTabSz="406908">
              <a:spcBef>
                <a:spcPts val="500"/>
              </a:spcBef>
              <a:defRPr sz="2492"/>
            </a:pPr>
            <a:r>
              <a:t>https://github.com/</a:t>
            </a:r>
          </a:p>
        </p:txBody>
      </p:sp>
      <p:pic>
        <p:nvPicPr>
          <p:cNvPr id="145" name="Screenshot 2025-09-20 at 1.02.29 AM.png" descr="Screenshot 2025-09-20 at 1.02.29 AM.png"/>
          <p:cNvPicPr>
            <a:picLocks noChangeAspect="1"/>
          </p:cNvPicPr>
          <p:nvPr/>
        </p:nvPicPr>
        <p:blipFill>
          <a:blip r:embed="rId2">
            <a:extLst/>
          </a:blip>
          <a:srcRect l="0" t="18853" r="0" b="8180"/>
          <a:stretch>
            <a:fillRect/>
          </a:stretch>
        </p:blipFill>
        <p:spPr>
          <a:xfrm>
            <a:off x="512309" y="3834719"/>
            <a:ext cx="5403094" cy="2464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Screenshot 2025-09-20 at 1.02.39 AM.png" descr="Screenshot 2025-09-20 at 1.02.39 AM.png"/>
          <p:cNvPicPr>
            <a:picLocks noChangeAspect="1"/>
          </p:cNvPicPr>
          <p:nvPr/>
        </p:nvPicPr>
        <p:blipFill>
          <a:blip r:embed="rId3">
            <a:extLst/>
          </a:blip>
          <a:srcRect l="0" t="17001" r="0" b="10099"/>
          <a:stretch>
            <a:fillRect/>
          </a:stretch>
        </p:blipFill>
        <p:spPr>
          <a:xfrm>
            <a:off x="6148688" y="3869968"/>
            <a:ext cx="5408437" cy="2464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itle 4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49" name="Rectangle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>
            <a:lvl1pPr marL="0" indent="0" algn="just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project successfully demonstrates a simple yet effective task management application. It enables users to manage their daily activities and visualize progress without requiring external databases or complex setups.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4"/>
          <p:cNvSpPr txBox="1"/>
          <p:nvPr>
            <p:ph type="title"/>
          </p:nvPr>
        </p:nvSpPr>
        <p:spPr>
          <a:xfrm>
            <a:off x="581192" y="702155"/>
            <a:ext cx="11029616" cy="530297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52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 marL="305434" indent="-305434">
              <a:defRPr b="1" sz="2800">
                <a:solidFill>
                  <a:srgbClr val="0F0F0F"/>
                </a:solidFill>
              </a:defRPr>
            </a:pPr>
            <a:r>
              <a:t>Mozilla Developer Network (MDN) Web Docs – https://developer.mozilla.org</a:t>
            </a:r>
          </a:p>
          <a:p>
            <a:pPr marL="305434" indent="-305434">
              <a:defRPr b="1" sz="2800">
                <a:solidFill>
                  <a:srgbClr val="0F0F0F"/>
                </a:solidFill>
              </a:defRPr>
            </a:pPr>
          </a:p>
          <a:p>
            <a:pPr marL="305434" indent="-305434">
              <a:defRPr b="1" sz="2800">
                <a:solidFill>
                  <a:srgbClr val="0F0F0F"/>
                </a:solidFill>
              </a:defRPr>
            </a:pPr>
            <a:r>
              <a:t>W3Schools – https://www.w3schools.com</a:t>
            </a:r>
          </a:p>
          <a:p>
            <a:pPr marL="305434" indent="-305434">
              <a:defRPr b="1" sz="2800">
                <a:solidFill>
                  <a:srgbClr val="0F0F0F"/>
                </a:solidFill>
              </a:defRPr>
            </a:pPr>
          </a:p>
          <a:p>
            <a:pPr marL="305434" indent="-305434">
              <a:defRPr b="1" sz="2800">
                <a:solidFill>
                  <a:srgbClr val="0F0F0F"/>
                </a:solidFill>
              </a:defRPr>
            </a:pPr>
            <a:r>
              <a:t>JavaScript.info – https://javascript.info</a:t>
            </a:r>
          </a:p>
          <a:p>
            <a:pPr marL="305434" indent="-305434">
              <a:defRPr b="1" sz="2800">
                <a:solidFill>
                  <a:srgbClr val="0F0F0F"/>
                </a:solidFill>
              </a:defRPr>
            </a:pPr>
          </a:p>
          <a:p>
            <a:pPr marL="305434" indent="-305434">
              <a:defRPr b="1" sz="2800">
                <a:solidFill>
                  <a:srgbClr val="0F0F0F"/>
                </a:solidFill>
              </a:defRPr>
            </a:pPr>
            <a:r>
              <a:t>Netlify/GitHub Pages documentation for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4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