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51483-8BE2-4C3D-B77D-EC9953697FC6}" v="27" dt="2025-08-03T20:24:2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2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nish3sharma35@gmail.com" userId="066c98a526e490d0" providerId="LiveId" clId="{9E351483-8BE2-4C3D-B77D-EC9953697FC6}"/>
    <pc:docChg chg="undo custSel addSld delSld modSld sldOrd modMainMaster">
      <pc:chgData name="rajnish3sharma35@gmail.com" userId="066c98a526e490d0" providerId="LiveId" clId="{9E351483-8BE2-4C3D-B77D-EC9953697FC6}" dt="2025-08-03T20:28:26.542" v="782" actId="20577"/>
      <pc:docMkLst>
        <pc:docMk/>
      </pc:docMkLst>
      <pc:sldChg chg="addSp delSp modSp mod">
        <pc:chgData name="rajnish3sharma35@gmail.com" userId="066c98a526e490d0" providerId="LiveId" clId="{9E351483-8BE2-4C3D-B77D-EC9953697FC6}" dt="2025-08-03T19:34:33.619" v="90" actId="1076"/>
        <pc:sldMkLst>
          <pc:docMk/>
          <pc:sldMk cId="1487472455" sldId="256"/>
        </pc:sldMkLst>
        <pc:spChg chg="del mod">
          <ac:chgData name="rajnish3sharma35@gmail.com" userId="066c98a526e490d0" providerId="LiveId" clId="{9E351483-8BE2-4C3D-B77D-EC9953697FC6}" dt="2025-08-03T15:18:22.565" v="30" actId="478"/>
          <ac:spMkLst>
            <pc:docMk/>
            <pc:sldMk cId="1487472455" sldId="256"/>
            <ac:spMk id="2" creationId="{69BDA2FF-F608-B5D9-8A72-339EACF9D714}"/>
          </ac:spMkLst>
        </pc:spChg>
        <pc:spChg chg="del">
          <ac:chgData name="rajnish3sharma35@gmail.com" userId="066c98a526e490d0" providerId="LiveId" clId="{9E351483-8BE2-4C3D-B77D-EC9953697FC6}" dt="2025-08-03T15:18:25.554" v="31" actId="478"/>
          <ac:spMkLst>
            <pc:docMk/>
            <pc:sldMk cId="1487472455" sldId="256"/>
            <ac:spMk id="3" creationId="{0215C4AC-30EA-54C8-52E9-BCE90CE76115}"/>
          </ac:spMkLst>
        </pc:spChg>
        <pc:spChg chg="add mod">
          <ac:chgData name="rajnish3sharma35@gmail.com" userId="066c98a526e490d0" providerId="LiveId" clId="{9E351483-8BE2-4C3D-B77D-EC9953697FC6}" dt="2025-08-03T19:32:43.552" v="79" actId="113"/>
          <ac:spMkLst>
            <pc:docMk/>
            <pc:sldMk cId="1487472455" sldId="256"/>
            <ac:spMk id="3" creationId="{BC6A2BB2-C56D-35FB-EDCC-83A7C6D123C1}"/>
          </ac:spMkLst>
        </pc:spChg>
        <pc:spChg chg="add mod">
          <ac:chgData name="rajnish3sharma35@gmail.com" userId="066c98a526e490d0" providerId="LiveId" clId="{9E351483-8BE2-4C3D-B77D-EC9953697FC6}" dt="2025-08-03T19:34:18.837" v="88" actId="1076"/>
          <ac:spMkLst>
            <pc:docMk/>
            <pc:sldMk cId="1487472455" sldId="256"/>
            <ac:spMk id="5" creationId="{FD0F00F0-1EF2-97CF-90A7-82CD0791C34D}"/>
          </ac:spMkLst>
        </pc:spChg>
        <pc:spChg chg="add del mod">
          <ac:chgData name="rajnish3sharma35@gmail.com" userId="066c98a526e490d0" providerId="LiveId" clId="{9E351483-8BE2-4C3D-B77D-EC9953697FC6}" dt="2025-08-03T19:31:43.602" v="72"/>
          <ac:spMkLst>
            <pc:docMk/>
            <pc:sldMk cId="1487472455" sldId="256"/>
            <ac:spMk id="7" creationId="{EA2242DE-4D89-E69A-88B2-67D5AABF7C3C}"/>
          </ac:spMkLst>
        </pc:spChg>
        <pc:picChg chg="add mod">
          <ac:chgData name="rajnish3sharma35@gmail.com" userId="066c98a526e490d0" providerId="LiveId" clId="{9E351483-8BE2-4C3D-B77D-EC9953697FC6}" dt="2025-08-03T19:34:33.619" v="90" actId="1076"/>
          <ac:picMkLst>
            <pc:docMk/>
            <pc:sldMk cId="1487472455" sldId="256"/>
            <ac:picMk id="6" creationId="{681A76DB-1029-233D-02FA-E5993CDE6F83}"/>
          </ac:picMkLst>
        </pc:picChg>
        <pc:picChg chg="del mod">
          <ac:chgData name="rajnish3sharma35@gmail.com" userId="066c98a526e490d0" providerId="LiveId" clId="{9E351483-8BE2-4C3D-B77D-EC9953697FC6}" dt="2025-08-03T15:17:50.260" v="29" actId="478"/>
          <ac:picMkLst>
            <pc:docMk/>
            <pc:sldMk cId="1487472455" sldId="256"/>
            <ac:picMk id="61" creationId="{9126F18B-56FA-8813-DB0E-CBAD304AB239}"/>
          </ac:picMkLst>
        </pc:picChg>
      </pc:sldChg>
      <pc:sldChg chg="addSp modSp new mod">
        <pc:chgData name="rajnish3sharma35@gmail.com" userId="066c98a526e490d0" providerId="LiveId" clId="{9E351483-8BE2-4C3D-B77D-EC9953697FC6}" dt="2025-08-03T19:36:26.806" v="108" actId="255"/>
        <pc:sldMkLst>
          <pc:docMk/>
          <pc:sldMk cId="3372098014" sldId="257"/>
        </pc:sldMkLst>
        <pc:spChg chg="add mod">
          <ac:chgData name="rajnish3sharma35@gmail.com" userId="066c98a526e490d0" providerId="LiveId" clId="{9E351483-8BE2-4C3D-B77D-EC9953697FC6}" dt="2025-08-03T19:35:47.924" v="105" actId="14100"/>
          <ac:spMkLst>
            <pc:docMk/>
            <pc:sldMk cId="3372098014" sldId="257"/>
            <ac:spMk id="3" creationId="{A309D5BC-B37C-9630-FEE9-70465CECBFF7}"/>
          </ac:spMkLst>
        </pc:spChg>
        <pc:spChg chg="add mod">
          <ac:chgData name="rajnish3sharma35@gmail.com" userId="066c98a526e490d0" providerId="LiveId" clId="{9E351483-8BE2-4C3D-B77D-EC9953697FC6}" dt="2025-08-03T19:36:26.806" v="108" actId="255"/>
          <ac:spMkLst>
            <pc:docMk/>
            <pc:sldMk cId="3372098014" sldId="257"/>
            <ac:spMk id="5" creationId="{BC664651-BA07-EB46-B6A2-DE85F177843B}"/>
          </ac:spMkLst>
        </pc:spChg>
      </pc:sldChg>
      <pc:sldChg chg="new del">
        <pc:chgData name="rajnish3sharma35@gmail.com" userId="066c98a526e490d0" providerId="LiveId" clId="{9E351483-8BE2-4C3D-B77D-EC9953697FC6}" dt="2025-07-30T17:17:03.561" v="7" actId="680"/>
        <pc:sldMkLst>
          <pc:docMk/>
          <pc:sldMk cId="3965991457" sldId="257"/>
        </pc:sldMkLst>
      </pc:sldChg>
      <pc:sldChg chg="addSp delSp modSp new mod ord">
        <pc:chgData name="rajnish3sharma35@gmail.com" userId="066c98a526e490d0" providerId="LiveId" clId="{9E351483-8BE2-4C3D-B77D-EC9953697FC6}" dt="2025-08-03T20:06:10.819" v="247"/>
        <pc:sldMkLst>
          <pc:docMk/>
          <pc:sldMk cId="137464370" sldId="258"/>
        </pc:sldMkLst>
        <pc:spChg chg="add mod">
          <ac:chgData name="rajnish3sharma35@gmail.com" userId="066c98a526e490d0" providerId="LiveId" clId="{9E351483-8BE2-4C3D-B77D-EC9953697FC6}" dt="2025-08-03T19:39:17.086" v="155" actId="20577"/>
          <ac:spMkLst>
            <pc:docMk/>
            <pc:sldMk cId="137464370" sldId="258"/>
            <ac:spMk id="3" creationId="{23183F73-0C59-16FD-5780-B13AF7F42D48}"/>
          </ac:spMkLst>
        </pc:spChg>
        <pc:spChg chg="add del mod">
          <ac:chgData name="rajnish3sharma35@gmail.com" userId="066c98a526e490d0" providerId="LiveId" clId="{9E351483-8BE2-4C3D-B77D-EC9953697FC6}" dt="2025-08-03T19:42:08.214" v="201" actId="478"/>
          <ac:spMkLst>
            <pc:docMk/>
            <pc:sldMk cId="137464370" sldId="258"/>
            <ac:spMk id="5" creationId="{26366D95-902F-D01F-3B30-0D0C248D9989}"/>
          </ac:spMkLst>
        </pc:spChg>
        <pc:picChg chg="add mod">
          <ac:chgData name="rajnish3sharma35@gmail.com" userId="066c98a526e490d0" providerId="LiveId" clId="{9E351483-8BE2-4C3D-B77D-EC9953697FC6}" dt="2025-08-03T19:48:33.702" v="211" actId="14100"/>
          <ac:picMkLst>
            <pc:docMk/>
            <pc:sldMk cId="137464370" sldId="258"/>
            <ac:picMk id="7" creationId="{593F3F6B-1A92-A556-EEA0-0B331F9753A4}"/>
          </ac:picMkLst>
        </pc:picChg>
      </pc:sldChg>
      <pc:sldChg chg="addSp modSp new mod ord">
        <pc:chgData name="rajnish3sharma35@gmail.com" userId="066c98a526e490d0" providerId="LiveId" clId="{9E351483-8BE2-4C3D-B77D-EC9953697FC6}" dt="2025-08-03T20:06:03.625" v="243"/>
        <pc:sldMkLst>
          <pc:docMk/>
          <pc:sldMk cId="1557418384" sldId="259"/>
        </pc:sldMkLst>
        <pc:picChg chg="add mod">
          <ac:chgData name="rajnish3sharma35@gmail.com" userId="066c98a526e490d0" providerId="LiveId" clId="{9E351483-8BE2-4C3D-B77D-EC9953697FC6}" dt="2025-08-03T20:02:34.745" v="225" actId="1076"/>
          <ac:picMkLst>
            <pc:docMk/>
            <pc:sldMk cId="1557418384" sldId="259"/>
            <ac:picMk id="3" creationId="{04A6FCB9-DD0A-ECC9-2DAE-59A00023C4E0}"/>
          </ac:picMkLst>
        </pc:picChg>
        <pc:picChg chg="add mod">
          <ac:chgData name="rajnish3sharma35@gmail.com" userId="066c98a526e490d0" providerId="LiveId" clId="{9E351483-8BE2-4C3D-B77D-EC9953697FC6}" dt="2025-08-03T20:02:27.111" v="224" actId="1076"/>
          <ac:picMkLst>
            <pc:docMk/>
            <pc:sldMk cId="1557418384" sldId="259"/>
            <ac:picMk id="5" creationId="{67FA13F1-82D8-EFA0-D32F-3D1A92A97C5A}"/>
          </ac:picMkLst>
        </pc:picChg>
      </pc:sldChg>
      <pc:sldChg chg="addSp modSp new mod">
        <pc:chgData name="rajnish3sharma35@gmail.com" userId="066c98a526e490d0" providerId="LiveId" clId="{9E351483-8BE2-4C3D-B77D-EC9953697FC6}" dt="2025-08-03T20:05:55.070" v="241" actId="1076"/>
        <pc:sldMkLst>
          <pc:docMk/>
          <pc:sldMk cId="3320609552" sldId="260"/>
        </pc:sldMkLst>
        <pc:picChg chg="add mod">
          <ac:chgData name="rajnish3sharma35@gmail.com" userId="066c98a526e490d0" providerId="LiveId" clId="{9E351483-8BE2-4C3D-B77D-EC9953697FC6}" dt="2025-08-03T20:03:07.274" v="230" actId="1076"/>
          <ac:picMkLst>
            <pc:docMk/>
            <pc:sldMk cId="3320609552" sldId="260"/>
            <ac:picMk id="3" creationId="{079A7651-48D5-E463-F8DD-45ACB876C9DB}"/>
          </ac:picMkLst>
        </pc:picChg>
        <pc:picChg chg="add mod">
          <ac:chgData name="rajnish3sharma35@gmail.com" userId="066c98a526e490d0" providerId="LiveId" clId="{9E351483-8BE2-4C3D-B77D-EC9953697FC6}" dt="2025-08-03T20:03:55.478" v="236" actId="1076"/>
          <ac:picMkLst>
            <pc:docMk/>
            <pc:sldMk cId="3320609552" sldId="260"/>
            <ac:picMk id="5" creationId="{9F1700C7-7A86-5D8D-291F-C219EDE857E7}"/>
          </ac:picMkLst>
        </pc:picChg>
        <pc:picChg chg="add mod">
          <ac:chgData name="rajnish3sharma35@gmail.com" userId="066c98a526e490d0" providerId="LiveId" clId="{9E351483-8BE2-4C3D-B77D-EC9953697FC6}" dt="2025-08-03T20:05:55.070" v="241" actId="1076"/>
          <ac:picMkLst>
            <pc:docMk/>
            <pc:sldMk cId="3320609552" sldId="260"/>
            <ac:picMk id="7" creationId="{A0A8B70E-CF1E-A08A-ABB9-6645D50EEF71}"/>
          </ac:picMkLst>
        </pc:picChg>
      </pc:sldChg>
      <pc:sldChg chg="addSp modSp new mod">
        <pc:chgData name="rajnish3sharma35@gmail.com" userId="066c98a526e490d0" providerId="LiveId" clId="{9E351483-8BE2-4C3D-B77D-EC9953697FC6}" dt="2025-08-03T20:08:30.235" v="258" actId="1076"/>
        <pc:sldMkLst>
          <pc:docMk/>
          <pc:sldMk cId="3640790470" sldId="261"/>
        </pc:sldMkLst>
        <pc:picChg chg="add mod">
          <ac:chgData name="rajnish3sharma35@gmail.com" userId="066c98a526e490d0" providerId="LiveId" clId="{9E351483-8BE2-4C3D-B77D-EC9953697FC6}" dt="2025-08-03T20:08:22.507" v="257" actId="1076"/>
          <ac:picMkLst>
            <pc:docMk/>
            <pc:sldMk cId="3640790470" sldId="261"/>
            <ac:picMk id="3" creationId="{A04166C1-6FB1-F661-729E-795DC2436240}"/>
          </ac:picMkLst>
        </pc:picChg>
        <pc:picChg chg="add mod">
          <ac:chgData name="rajnish3sharma35@gmail.com" userId="066c98a526e490d0" providerId="LiveId" clId="{9E351483-8BE2-4C3D-B77D-EC9953697FC6}" dt="2025-08-03T20:08:30.235" v="258" actId="1076"/>
          <ac:picMkLst>
            <pc:docMk/>
            <pc:sldMk cId="3640790470" sldId="261"/>
            <ac:picMk id="5" creationId="{10783631-DD1A-D615-9A18-051A9C241A38}"/>
          </ac:picMkLst>
        </pc:picChg>
      </pc:sldChg>
      <pc:sldChg chg="addSp delSp modSp new mod">
        <pc:chgData name="rajnish3sharma35@gmail.com" userId="066c98a526e490d0" providerId="LiveId" clId="{9E351483-8BE2-4C3D-B77D-EC9953697FC6}" dt="2025-08-03T20:15:16.831" v="298" actId="14100"/>
        <pc:sldMkLst>
          <pc:docMk/>
          <pc:sldMk cId="1922247600" sldId="262"/>
        </pc:sldMkLst>
        <pc:spChg chg="add del mod">
          <ac:chgData name="rajnish3sharma35@gmail.com" userId="066c98a526e490d0" providerId="LiveId" clId="{9E351483-8BE2-4C3D-B77D-EC9953697FC6}" dt="2025-08-03T20:13:41.681" v="288" actId="478"/>
          <ac:spMkLst>
            <pc:docMk/>
            <pc:sldMk cId="1922247600" sldId="262"/>
            <ac:spMk id="5" creationId="{29DCBCE4-E936-BAB9-51EA-F04073D9F301}"/>
          </ac:spMkLst>
        </pc:spChg>
        <pc:spChg chg="add del mod">
          <ac:chgData name="rajnish3sharma35@gmail.com" userId="066c98a526e490d0" providerId="LiveId" clId="{9E351483-8BE2-4C3D-B77D-EC9953697FC6}" dt="2025-08-03T20:12:16.235" v="285" actId="478"/>
          <ac:spMkLst>
            <pc:docMk/>
            <pc:sldMk cId="1922247600" sldId="262"/>
            <ac:spMk id="7" creationId="{8E209D52-BF1F-0B01-59EB-624484E6226C}"/>
          </ac:spMkLst>
        </pc:spChg>
        <pc:picChg chg="add mod">
          <ac:chgData name="rajnish3sharma35@gmail.com" userId="066c98a526e490d0" providerId="LiveId" clId="{9E351483-8BE2-4C3D-B77D-EC9953697FC6}" dt="2025-08-03T20:09:56.122" v="273" actId="14100"/>
          <ac:picMkLst>
            <pc:docMk/>
            <pc:sldMk cId="1922247600" sldId="262"/>
            <ac:picMk id="3" creationId="{FD9F6F08-84B0-1199-4696-1BC109CB8289}"/>
          </ac:picMkLst>
        </pc:picChg>
        <pc:picChg chg="add mod">
          <ac:chgData name="rajnish3sharma35@gmail.com" userId="066c98a526e490d0" providerId="LiveId" clId="{9E351483-8BE2-4C3D-B77D-EC9953697FC6}" dt="2025-08-03T20:14:02.271" v="292" actId="14100"/>
          <ac:picMkLst>
            <pc:docMk/>
            <pc:sldMk cId="1922247600" sldId="262"/>
            <ac:picMk id="9" creationId="{5CD6D60F-831B-6A99-DC2A-A9BB968A0A28}"/>
          </ac:picMkLst>
        </pc:picChg>
        <pc:picChg chg="add mod">
          <ac:chgData name="rajnish3sharma35@gmail.com" userId="066c98a526e490d0" providerId="LiveId" clId="{9E351483-8BE2-4C3D-B77D-EC9953697FC6}" dt="2025-08-03T20:15:16.831" v="298" actId="14100"/>
          <ac:picMkLst>
            <pc:docMk/>
            <pc:sldMk cId="1922247600" sldId="262"/>
            <ac:picMk id="11" creationId="{23B7C833-8D34-4500-D93F-A4E41CD0FB60}"/>
          </ac:picMkLst>
        </pc:picChg>
      </pc:sldChg>
      <pc:sldChg chg="addSp modSp new mod">
        <pc:chgData name="rajnish3sharma35@gmail.com" userId="066c98a526e490d0" providerId="LiveId" clId="{9E351483-8BE2-4C3D-B77D-EC9953697FC6}" dt="2025-08-03T20:18:11.669" v="443" actId="20577"/>
        <pc:sldMkLst>
          <pc:docMk/>
          <pc:sldMk cId="1525917072" sldId="263"/>
        </pc:sldMkLst>
        <pc:spChg chg="add mod">
          <ac:chgData name="rajnish3sharma35@gmail.com" userId="066c98a526e490d0" providerId="LiveId" clId="{9E351483-8BE2-4C3D-B77D-EC9953697FC6}" dt="2025-08-03T20:16:42.597" v="420" actId="14100"/>
          <ac:spMkLst>
            <pc:docMk/>
            <pc:sldMk cId="1525917072" sldId="263"/>
            <ac:spMk id="3" creationId="{C7F64F0D-AB35-5465-C97D-EE1D99EB7253}"/>
          </ac:spMkLst>
        </pc:spChg>
        <pc:spChg chg="add mod">
          <ac:chgData name="rajnish3sharma35@gmail.com" userId="066c98a526e490d0" providerId="LiveId" clId="{9E351483-8BE2-4C3D-B77D-EC9953697FC6}" dt="2025-08-03T20:18:11.669" v="443" actId="20577"/>
          <ac:spMkLst>
            <pc:docMk/>
            <pc:sldMk cId="1525917072" sldId="263"/>
            <ac:spMk id="5" creationId="{E72CA951-DBC4-94DC-03E1-17C066C95C38}"/>
          </ac:spMkLst>
        </pc:spChg>
      </pc:sldChg>
      <pc:sldChg chg="addSp delSp modSp new mod">
        <pc:chgData name="rajnish3sharma35@gmail.com" userId="066c98a526e490d0" providerId="LiveId" clId="{9E351483-8BE2-4C3D-B77D-EC9953697FC6}" dt="2025-08-03T20:25:03.589" v="748" actId="20577"/>
        <pc:sldMkLst>
          <pc:docMk/>
          <pc:sldMk cId="1497453090" sldId="264"/>
        </pc:sldMkLst>
        <pc:spChg chg="add del mod">
          <ac:chgData name="rajnish3sharma35@gmail.com" userId="066c98a526e490d0" providerId="LiveId" clId="{9E351483-8BE2-4C3D-B77D-EC9953697FC6}" dt="2025-08-03T20:19:14.138" v="506" actId="478"/>
          <ac:spMkLst>
            <pc:docMk/>
            <pc:sldMk cId="1497453090" sldId="264"/>
            <ac:spMk id="3" creationId="{47544DEE-F838-F34F-5685-2073B4ECF0A8}"/>
          </ac:spMkLst>
        </pc:spChg>
        <pc:spChg chg="add mod">
          <ac:chgData name="rajnish3sharma35@gmail.com" userId="066c98a526e490d0" providerId="LiveId" clId="{9E351483-8BE2-4C3D-B77D-EC9953697FC6}" dt="2025-08-03T20:19:48.172" v="602" actId="14100"/>
          <ac:spMkLst>
            <pc:docMk/>
            <pc:sldMk cId="1497453090" sldId="264"/>
            <ac:spMk id="5" creationId="{817F77DD-EF77-5A88-E40C-7F3F5B7DCABF}"/>
          </ac:spMkLst>
        </pc:spChg>
        <pc:spChg chg="add mod">
          <ac:chgData name="rajnish3sharma35@gmail.com" userId="066c98a526e490d0" providerId="LiveId" clId="{9E351483-8BE2-4C3D-B77D-EC9953697FC6}" dt="2025-08-03T20:25:03.589" v="748" actId="20577"/>
          <ac:spMkLst>
            <pc:docMk/>
            <pc:sldMk cId="1497453090" sldId="264"/>
            <ac:spMk id="7" creationId="{EE18AB42-C697-F3D3-091A-721F62DDDBFC}"/>
          </ac:spMkLst>
        </pc:spChg>
        <pc:spChg chg="add">
          <ac:chgData name="rajnish3sharma35@gmail.com" userId="066c98a526e490d0" providerId="LiveId" clId="{9E351483-8BE2-4C3D-B77D-EC9953697FC6}" dt="2025-08-03T20:24:59.112" v="746" actId="22"/>
          <ac:spMkLst>
            <pc:docMk/>
            <pc:sldMk cId="1497453090" sldId="264"/>
            <ac:spMk id="15" creationId="{DD4A43CB-AB0D-E21D-EB56-10866CD60E29}"/>
          </ac:spMkLst>
        </pc:spChg>
        <pc:picChg chg="add mod">
          <ac:chgData name="rajnish3sharma35@gmail.com" userId="066c98a526e490d0" providerId="LiveId" clId="{9E351483-8BE2-4C3D-B77D-EC9953697FC6}" dt="2025-08-03T20:23:25.007" v="714" actId="1076"/>
          <ac:picMkLst>
            <pc:docMk/>
            <pc:sldMk cId="1497453090" sldId="264"/>
            <ac:picMk id="9" creationId="{8765E2FA-C464-B9BB-8AD0-0700773E405F}"/>
          </ac:picMkLst>
        </pc:picChg>
        <pc:picChg chg="add mod">
          <ac:chgData name="rajnish3sharma35@gmail.com" userId="066c98a526e490d0" providerId="LiveId" clId="{9E351483-8BE2-4C3D-B77D-EC9953697FC6}" dt="2025-08-03T20:23:53.528" v="721" actId="1076"/>
          <ac:picMkLst>
            <pc:docMk/>
            <pc:sldMk cId="1497453090" sldId="264"/>
            <ac:picMk id="11" creationId="{792F97B2-5F88-B908-12D2-5DC3F5763F10}"/>
          </ac:picMkLst>
        </pc:picChg>
        <pc:picChg chg="add mod">
          <ac:chgData name="rajnish3sharma35@gmail.com" userId="066c98a526e490d0" providerId="LiveId" clId="{9E351483-8BE2-4C3D-B77D-EC9953697FC6}" dt="2025-08-03T20:24:33.052" v="724" actId="1076"/>
          <ac:picMkLst>
            <pc:docMk/>
            <pc:sldMk cId="1497453090" sldId="264"/>
            <ac:picMk id="13" creationId="{390ED7DE-9C0F-699D-FC36-83D13C942567}"/>
          </ac:picMkLst>
        </pc:picChg>
      </pc:sldChg>
      <pc:sldChg chg="addSp modSp new mod">
        <pc:chgData name="rajnish3sharma35@gmail.com" userId="066c98a526e490d0" providerId="LiveId" clId="{9E351483-8BE2-4C3D-B77D-EC9953697FC6}" dt="2025-08-03T20:28:26.542" v="782" actId="20577"/>
        <pc:sldMkLst>
          <pc:docMk/>
          <pc:sldMk cId="1041270095" sldId="265"/>
        </pc:sldMkLst>
        <pc:spChg chg="add mod">
          <ac:chgData name="rajnish3sharma35@gmail.com" userId="066c98a526e490d0" providerId="LiveId" clId="{9E351483-8BE2-4C3D-B77D-EC9953697FC6}" dt="2025-08-03T20:27:03.716" v="757" actId="14100"/>
          <ac:spMkLst>
            <pc:docMk/>
            <pc:sldMk cId="1041270095" sldId="265"/>
            <ac:spMk id="3" creationId="{6FDDA98E-7718-6B29-F743-F75FD445E3F7}"/>
          </ac:spMkLst>
        </pc:spChg>
        <pc:spChg chg="add mod">
          <ac:chgData name="rajnish3sharma35@gmail.com" userId="066c98a526e490d0" providerId="LiveId" clId="{9E351483-8BE2-4C3D-B77D-EC9953697FC6}" dt="2025-08-03T20:28:26.542" v="782" actId="20577"/>
          <ac:spMkLst>
            <pc:docMk/>
            <pc:sldMk cId="1041270095" sldId="265"/>
            <ac:spMk id="5" creationId="{B4E6FF8D-4ADC-E3F4-F5A6-10AC4D0D65BC}"/>
          </ac:spMkLst>
        </pc:spChg>
      </pc:sldChg>
      <pc:sldMasterChg chg="addSp delSp modSp mod">
        <pc:chgData name="rajnish3sharma35@gmail.com" userId="066c98a526e490d0" providerId="LiveId" clId="{9E351483-8BE2-4C3D-B77D-EC9953697FC6}" dt="2025-08-03T15:20:06.711" v="42" actId="14100"/>
        <pc:sldMasterMkLst>
          <pc:docMk/>
          <pc:sldMasterMk cId="3586204035" sldId="2147483648"/>
        </pc:sldMasterMkLst>
        <pc:spChg chg="del">
          <ac:chgData name="rajnish3sharma35@gmail.com" userId="066c98a526e490d0" providerId="LiveId" clId="{9E351483-8BE2-4C3D-B77D-EC9953697FC6}" dt="2025-08-03T15:19:10.791" v="36" actId="478"/>
          <ac:spMkLst>
            <pc:docMk/>
            <pc:sldMasterMk cId="3586204035" sldId="2147483648"/>
            <ac:spMk id="2" creationId="{43C0B2E8-D709-FBD2-613E-12241EADAAA1}"/>
          </ac:spMkLst>
        </pc:spChg>
        <pc:spChg chg="del">
          <ac:chgData name="rajnish3sharma35@gmail.com" userId="066c98a526e490d0" providerId="LiveId" clId="{9E351483-8BE2-4C3D-B77D-EC9953697FC6}" dt="2025-08-03T15:18:54.153" v="32" actId="478"/>
          <ac:spMkLst>
            <pc:docMk/>
            <pc:sldMasterMk cId="3586204035" sldId="2147483648"/>
            <ac:spMk id="3" creationId="{56B5A09A-7934-A957-62B1-90145FED55C6}"/>
          </ac:spMkLst>
        </pc:spChg>
        <pc:spChg chg="del">
          <ac:chgData name="rajnish3sharma35@gmail.com" userId="066c98a526e490d0" providerId="LiveId" clId="{9E351483-8BE2-4C3D-B77D-EC9953697FC6}" dt="2025-08-03T15:18:56.111" v="33" actId="478"/>
          <ac:spMkLst>
            <pc:docMk/>
            <pc:sldMasterMk cId="3586204035" sldId="2147483648"/>
            <ac:spMk id="4" creationId="{941DEDD5-1D05-3884-7552-D084892D3656}"/>
          </ac:spMkLst>
        </pc:spChg>
        <pc:spChg chg="del">
          <ac:chgData name="rajnish3sharma35@gmail.com" userId="066c98a526e490d0" providerId="LiveId" clId="{9E351483-8BE2-4C3D-B77D-EC9953697FC6}" dt="2025-08-03T15:19:03.993" v="34" actId="478"/>
          <ac:spMkLst>
            <pc:docMk/>
            <pc:sldMasterMk cId="3586204035" sldId="2147483648"/>
            <ac:spMk id="5" creationId="{85633EDB-0148-EA7B-F4D3-08C9CFD92366}"/>
          </ac:spMkLst>
        </pc:spChg>
        <pc:spChg chg="del">
          <ac:chgData name="rajnish3sharma35@gmail.com" userId="066c98a526e490d0" providerId="LiveId" clId="{9E351483-8BE2-4C3D-B77D-EC9953697FC6}" dt="2025-08-03T15:19:06.326" v="35" actId="478"/>
          <ac:spMkLst>
            <pc:docMk/>
            <pc:sldMasterMk cId="3586204035" sldId="2147483648"/>
            <ac:spMk id="6" creationId="{6D1B7EF5-A86A-4D24-5191-ADC1427B0DB2}"/>
          </ac:spMkLst>
        </pc:spChg>
        <pc:picChg chg="add mod">
          <ac:chgData name="rajnish3sharma35@gmail.com" userId="066c98a526e490d0" providerId="LiveId" clId="{9E351483-8BE2-4C3D-B77D-EC9953697FC6}" dt="2025-08-03T15:20:06.711" v="42" actId="14100"/>
          <ac:picMkLst>
            <pc:docMk/>
            <pc:sldMasterMk cId="3586204035" sldId="2147483648"/>
            <ac:picMk id="8" creationId="{C573CF6C-4A78-401B-B1BB-6A9D63251674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6D0C-DD72-42C3-867B-BCC49154D413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78A38-4FFE-4B61-ACAD-9F24764200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53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78A38-4FFE-4B61-ACAD-9F24764200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33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C0E6-EC59-651E-3C05-DC1DDCD6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2ECB5-0CCF-3432-2065-9F65B63E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AF542-1D01-0322-DEA1-A9C9C34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6CD0-FEB5-9937-3A6F-7805F60E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993D9-BF99-81C1-1B3B-91E53918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764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D404-6728-F9A1-6C45-F58F9819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3F192-4ABC-41E4-7DD0-C781D54A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B51E-92E0-9EC7-6804-D0C4A80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0F3C-58B9-C2A9-606C-56C0BA07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EBB8D-CBE1-7DE0-8E65-C2DC61AB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1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A882D-BC3F-0CB0-F60A-95B20484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BEB80-0DCA-7880-2B72-0A5720C8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1354-8F36-1086-0A52-B8796A42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6964-2400-B8BD-B8AD-12BF2186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4FFA8-D50C-27D1-838B-5F99D9FD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65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A88-E047-8359-27D6-8DC27340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383B-A9F8-1E85-634B-85AF18838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074B-7E40-D5C6-28CE-C2EA1520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119CC-224D-EF3F-9A21-73E6065D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859B-DFB9-C504-4A03-EC4AE1B6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21F5-724B-786F-FDB7-4F9B8CFE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0B4C0-0E41-DBF7-C2E2-695E3A1B3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1AD8D-FF8D-A3FA-5752-40CE1691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57DC-84B6-0FE0-71DE-54EF3711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AD1-06C9-0B04-E90B-81E220A5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39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369D-AD83-1C05-FDB3-14CECCC6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5D6-A48B-61BB-81FA-1B241B74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43A0D-E921-82D7-846B-E66BE505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9D39D-4DDE-D09B-0C91-D7D2401F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873C9-F1E9-EDFE-0FD9-4912E601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1521-CD3E-9EA9-94E7-7610AC171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2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1535-134A-F9B3-A08C-0F7F2036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18F3-3FE5-DA5A-B553-3105EF7A9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B8E84-E21C-7F01-67C7-0DD699C90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5BD0-51C0-A50C-569B-8D4310926D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C6861-F175-1C52-C4B3-2BD721276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8B8F7-A7CF-85ED-153F-AB557794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C1983E-43CA-404B-AAB6-AB3EF41D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D2125-E425-6BB4-03EA-DAC9D420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1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1C0A-23B6-890F-254F-95EAD2DA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C16BE-560B-96E1-3416-F346EF93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E3BBA-3801-B2C2-393C-0E915B01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D91F1-B569-08E5-D855-DEED4C72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55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EB3E9-56FF-7BE0-5ED2-7074A4D1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B4A05-4139-7B03-116A-21E81E85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267F5-64D0-AA86-3272-AFA33DF8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9485-862C-831D-9085-A753A344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D2F0-FFD3-D609-C3B4-C588510F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22B30-473E-953C-4624-C8D27EB23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E8EE-F8A6-7E79-EB34-30561B95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38DA3-3184-52B6-B304-028646F5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C33E4-FEFE-7B1B-D76A-AE631A63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05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6A34-D5F3-9EAE-6966-7816944A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ED46C2-ABFE-A0B3-EDD5-36FFD7533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ED5DD-B633-0A50-721B-76AD1D5B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1502-91DE-D497-29DB-E8D6B613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B5E7ED-798C-4376-A53F-6C5839F6E7F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B477B-8DD4-E0DE-1943-1894F025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918CA-71C1-3BC5-F2A5-3E4F25FC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47E8AE-280A-4E1B-AEBE-E1DEE5731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2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73CF6C-4A78-401B-B1BB-6A9D6325167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0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0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Calculus_201701" TargetMode="External"/><Relationship Id="rId7" Type="http://schemas.openxmlformats.org/officeDocument/2006/relationships/image" Target="../media/image17.svg"/><Relationship Id="rId2" Type="http://schemas.openxmlformats.org/officeDocument/2006/relationships/hyperlink" Target="https://www.youtube.com/playlist?list=PLZHQObOWTQDMsr9K-rj53DwVRMYO3t5Y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0F00F0-1EF2-97CF-90A7-82CD0791C34D}"/>
              </a:ext>
            </a:extLst>
          </p:cNvPr>
          <p:cNvSpPr txBox="1"/>
          <p:nvPr/>
        </p:nvSpPr>
        <p:spPr>
          <a:xfrm>
            <a:off x="3556000" y="851984"/>
            <a:ext cx="9867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u="sng" dirty="0"/>
              <a:t>Calculus</a:t>
            </a:r>
            <a:endParaRPr lang="en-IN" sz="72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6A2BB2-C56D-35FB-EDCC-83A7C6D123C1}"/>
              </a:ext>
            </a:extLst>
          </p:cNvPr>
          <p:cNvSpPr txBox="1"/>
          <p:nvPr/>
        </p:nvSpPr>
        <p:spPr>
          <a:xfrm>
            <a:off x="1460500" y="2203628"/>
            <a:ext cx="1032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Based on 3Blue1Brown's Visual Calculus Series</a:t>
            </a:r>
            <a:endParaRPr lang="en-IN" sz="3600" b="1" dirty="0"/>
          </a:p>
        </p:txBody>
      </p:sp>
      <p:pic>
        <p:nvPicPr>
          <p:cNvPr id="6" name="Picture 5" descr="A math formulas and equations on a white board">
            <a:extLst>
              <a:ext uri="{FF2B5EF4-FFF2-40B4-BE49-F238E27FC236}">
                <a16:creationId xmlns:a16="http://schemas.microsoft.com/office/drawing/2014/main" id="{681A76DB-1029-233D-02FA-E5993CDE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19" y="3001274"/>
            <a:ext cx="6403361" cy="385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7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DDA98E-7718-6B29-F743-F75FD445E3F7}"/>
              </a:ext>
            </a:extLst>
          </p:cNvPr>
          <p:cNvSpPr txBox="1"/>
          <p:nvPr/>
        </p:nvSpPr>
        <p:spPr>
          <a:xfrm>
            <a:off x="3398520" y="1737360"/>
            <a:ext cx="7802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🙏 </a:t>
            </a:r>
            <a:r>
              <a:rPr lang="en-IN" sz="5400" b="1" dirty="0"/>
              <a:t>Thank You!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6FF8D-4ADC-E3F4-F5A6-10AC4D0D65BC}"/>
              </a:ext>
            </a:extLst>
          </p:cNvPr>
          <p:cNvSpPr txBox="1"/>
          <p:nvPr/>
        </p:nvSpPr>
        <p:spPr>
          <a:xfrm>
            <a:off x="2743200" y="3002280"/>
            <a:ext cx="9448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/>
              <a:t>      👨‍🎓 Presented By:</a:t>
            </a:r>
          </a:p>
          <a:p>
            <a:r>
              <a:rPr lang="en-US" sz="4400" b="1" dirty="0"/>
              <a:t>Rajnish Kumar  Sharma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41270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9D5BC-B37C-9630-FEE9-70465CECBFF7}"/>
              </a:ext>
            </a:extLst>
          </p:cNvPr>
          <p:cNvSpPr txBox="1"/>
          <p:nvPr/>
        </p:nvSpPr>
        <p:spPr>
          <a:xfrm>
            <a:off x="4191000" y="1028700"/>
            <a:ext cx="4953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64651-BA07-EB46-B6A2-DE85F177843B}"/>
              </a:ext>
            </a:extLst>
          </p:cNvPr>
          <p:cNvSpPr txBox="1"/>
          <p:nvPr/>
        </p:nvSpPr>
        <p:spPr>
          <a:xfrm>
            <a:off x="533400" y="2286000"/>
            <a:ext cx="86106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4000" dirty="0"/>
              <a:t>Limits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Derivatives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Integrals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Fundamental Theorem of Calculus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Multivariate Gradients</a:t>
            </a:r>
          </a:p>
          <a:p>
            <a:pPr>
              <a:buFont typeface="+mj-lt"/>
              <a:buAutoNum type="arabicPeriod"/>
            </a:pPr>
            <a:r>
              <a:rPr lang="en-US" sz="4000" dirty="0"/>
              <a:t>Numerical Methods (NumPy Demo)</a:t>
            </a:r>
          </a:p>
        </p:txBody>
      </p:sp>
    </p:spTree>
    <p:extLst>
      <p:ext uri="{BB962C8B-B14F-4D97-AF65-F5344CB8AC3E}">
        <p14:creationId xmlns:p14="http://schemas.microsoft.com/office/powerpoint/2010/main" val="33720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183F73-0C59-16FD-5780-B13AF7F42D48}"/>
              </a:ext>
            </a:extLst>
          </p:cNvPr>
          <p:cNvSpPr txBox="1"/>
          <p:nvPr/>
        </p:nvSpPr>
        <p:spPr>
          <a:xfrm>
            <a:off x="3403600" y="952500"/>
            <a:ext cx="6197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          </a:t>
            </a:r>
            <a:r>
              <a:rPr lang="en-IN" sz="4800" b="1" dirty="0"/>
              <a:t>📘 PART I: Limits</a:t>
            </a:r>
          </a:p>
          <a:p>
            <a:pPr>
              <a:buNone/>
            </a:pPr>
            <a:r>
              <a:rPr lang="en-IN" sz="3200" b="1" dirty="0"/>
              <a:t>🔷 Slide 3: Definition of Limit</a:t>
            </a:r>
          </a:p>
        </p:txBody>
      </p:sp>
      <p:pic>
        <p:nvPicPr>
          <p:cNvPr id="7" name="Picture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93F3F6B-1A92-A556-EEA0-0B331F97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451100"/>
            <a:ext cx="946149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04A6FCB9-DD0A-ECC9-2DAE-59A00023C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61" y="1077333"/>
            <a:ext cx="5775339" cy="5780667"/>
          </a:xfrm>
          <a:prstGeom prst="rect">
            <a:avLst/>
          </a:prstGeom>
        </p:spPr>
      </p:pic>
      <p:pic>
        <p:nvPicPr>
          <p:cNvPr id="5" name="Picture 4" descr="A diagram of a function&#10;&#10;AI-generated content may be incorrect.">
            <a:extLst>
              <a:ext uri="{FF2B5EF4-FFF2-40B4-BE49-F238E27FC236}">
                <a16:creationId xmlns:a16="http://schemas.microsoft.com/office/drawing/2014/main" id="{67FA13F1-82D8-EFA0-D32F-3D1A92A97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3586666"/>
            <a:ext cx="3171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1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079A7651-48D5-E463-F8DD-45ACB876C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99" y="966559"/>
            <a:ext cx="6867013" cy="5891441"/>
          </a:xfrm>
          <a:prstGeom prst="rect">
            <a:avLst/>
          </a:prstGeom>
        </p:spPr>
      </p:pic>
      <p:pic>
        <p:nvPicPr>
          <p:cNvPr id="5" name="Picture 4" descr="A black background with math equations&#10;&#10;AI-generated content may be incorrect.">
            <a:extLst>
              <a:ext uri="{FF2B5EF4-FFF2-40B4-BE49-F238E27FC236}">
                <a16:creationId xmlns:a16="http://schemas.microsoft.com/office/drawing/2014/main" id="{9F1700C7-7A86-5D8D-291F-C219EDE85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533" y="1155701"/>
            <a:ext cx="3063941" cy="1838324"/>
          </a:xfrm>
          <a:prstGeom prst="rect">
            <a:avLst/>
          </a:prstGeom>
        </p:spPr>
      </p:pic>
      <p:pic>
        <p:nvPicPr>
          <p:cNvPr id="7" name="Picture 6" descr="A diagram of a function&#10;&#10;AI-generated content may be incorrect.">
            <a:extLst>
              <a:ext uri="{FF2B5EF4-FFF2-40B4-BE49-F238E27FC236}">
                <a16:creationId xmlns:a16="http://schemas.microsoft.com/office/drawing/2014/main" id="{A0A8B70E-CF1E-A08A-ABB9-6645D50EE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300" y="4196749"/>
            <a:ext cx="3963268" cy="19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0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04166C1-6FB1-F661-729E-795DC2436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908144"/>
            <a:ext cx="8742349" cy="5822856"/>
          </a:xfrm>
          <a:prstGeom prst="rect">
            <a:avLst/>
          </a:prstGeom>
        </p:spPr>
      </p:pic>
      <p:pic>
        <p:nvPicPr>
          <p:cNvPr id="5" name="Picture 4" descr="A blackboard with math equations&#10;&#10;AI-generated content may be incorrect.">
            <a:extLst>
              <a:ext uri="{FF2B5EF4-FFF2-40B4-BE49-F238E27FC236}">
                <a16:creationId xmlns:a16="http://schemas.microsoft.com/office/drawing/2014/main" id="{10783631-DD1A-D615-9A18-051A9C241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9" y="2568361"/>
            <a:ext cx="409632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9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">
            <a:extLst>
              <a:ext uri="{FF2B5EF4-FFF2-40B4-BE49-F238E27FC236}">
                <a16:creationId xmlns:a16="http://schemas.microsoft.com/office/drawing/2014/main" id="{FD9F6F08-84B0-1199-4696-1BC109CB8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977900"/>
            <a:ext cx="8432800" cy="147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6D60F-831B-6A99-DC2A-A9BB968A0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80100"/>
            <a:ext cx="11689080" cy="744690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3B7C833-8D34-4500-D93F-A4E41CD0F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82" y="2451100"/>
            <a:ext cx="8268636" cy="36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4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F64F0D-AB35-5465-C97D-EE1D99EB7253}"/>
              </a:ext>
            </a:extLst>
          </p:cNvPr>
          <p:cNvSpPr txBox="1"/>
          <p:nvPr/>
        </p:nvSpPr>
        <p:spPr>
          <a:xfrm>
            <a:off x="4282440" y="1264920"/>
            <a:ext cx="53949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/>
              <a:t>Summary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CA951-DBC4-94DC-03E1-17C066C95C38}"/>
              </a:ext>
            </a:extLst>
          </p:cNvPr>
          <p:cNvSpPr txBox="1"/>
          <p:nvPr/>
        </p:nvSpPr>
        <p:spPr>
          <a:xfrm>
            <a:off x="350520" y="1645920"/>
            <a:ext cx="1106424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4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Calculus</a:t>
            </a:r>
            <a:r>
              <a:rPr lang="en-US" sz="4000" dirty="0"/>
              <a:t> provides tools to analyze change and accumulation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Derivatives model rate</a:t>
            </a:r>
            <a:r>
              <a:rPr lang="en-US" sz="4000" dirty="0"/>
              <a:t>; integrals model area and accumulation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Applications </a:t>
            </a:r>
            <a:r>
              <a:rPr lang="en-US" sz="4000" dirty="0"/>
              <a:t>in: physics, economics, data science</a:t>
            </a:r>
          </a:p>
        </p:txBody>
      </p:sp>
    </p:spTree>
    <p:extLst>
      <p:ext uri="{BB962C8B-B14F-4D97-AF65-F5344CB8AC3E}">
        <p14:creationId xmlns:p14="http://schemas.microsoft.com/office/powerpoint/2010/main" val="152591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7F77DD-EF77-5A88-E40C-7F3F5B7DCABF}"/>
              </a:ext>
            </a:extLst>
          </p:cNvPr>
          <p:cNvSpPr txBox="1"/>
          <p:nvPr/>
        </p:nvSpPr>
        <p:spPr>
          <a:xfrm>
            <a:off x="3703320" y="1005840"/>
            <a:ext cx="8244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7200" b="1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8AB42-C697-F3D3-091A-721F62DDDBFC}"/>
              </a:ext>
            </a:extLst>
          </p:cNvPr>
          <p:cNvSpPr txBox="1"/>
          <p:nvPr/>
        </p:nvSpPr>
        <p:spPr>
          <a:xfrm>
            <a:off x="0" y="2621280"/>
            <a:ext cx="12085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                 </a:t>
            </a:r>
            <a:r>
              <a:rPr lang="en-IN" sz="3600" dirty="0">
                <a:hlinkClick r:id="rId2"/>
              </a:rPr>
              <a:t>3Blue1Brown Calculus Playlist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                 </a:t>
            </a:r>
            <a:r>
              <a:rPr lang="en-IN" sz="3600" dirty="0">
                <a:hlinkClick r:id="rId3"/>
              </a:rPr>
              <a:t>Archive.org – Calculus Book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          NumPy documentation: https://numpy.org/doc/</a:t>
            </a:r>
          </a:p>
        </p:txBody>
      </p:sp>
      <p:pic>
        <p:nvPicPr>
          <p:cNvPr id="9" name="Picture 8" descr="A red circle with a play button&#10;&#10;AI-generated content may be incorrect.">
            <a:extLst>
              <a:ext uri="{FF2B5EF4-FFF2-40B4-BE49-F238E27FC236}">
                <a16:creationId xmlns:a16="http://schemas.microsoft.com/office/drawing/2014/main" id="{8765E2FA-C464-B9BB-8AD0-0700773E4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2951797"/>
            <a:ext cx="660083" cy="660083"/>
          </a:xfrm>
          <a:prstGeom prst="rect">
            <a:avLst/>
          </a:prstGeom>
        </p:spPr>
      </p:pic>
      <p:pic>
        <p:nvPicPr>
          <p:cNvPr id="11" name="Picture 10" descr="A colorful book logo&#10;&#10;AI-generated content may be incorrect.">
            <a:extLst>
              <a:ext uri="{FF2B5EF4-FFF2-40B4-BE49-F238E27FC236}">
                <a16:creationId xmlns:a16="http://schemas.microsoft.com/office/drawing/2014/main" id="{792F97B2-5F88-B908-12D2-5DC3F5763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28637" y="3775442"/>
            <a:ext cx="701040" cy="420624"/>
          </a:xfrm>
          <a:prstGeom prst="rect">
            <a:avLst/>
          </a:prstGeom>
        </p:spPr>
      </p:pic>
      <p:pic>
        <p:nvPicPr>
          <p:cNvPr id="13" name="Graphic 12" descr="Panda with solid fill">
            <a:extLst>
              <a:ext uri="{FF2B5EF4-FFF2-40B4-BE49-F238E27FC236}">
                <a16:creationId xmlns:a16="http://schemas.microsoft.com/office/drawing/2014/main" id="{390ED7DE-9C0F-699D-FC36-83D13C9425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80" y="412611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4A43CB-AB0D-E21D-EB56-10866CD60E29}"/>
              </a:ext>
            </a:extLst>
          </p:cNvPr>
          <p:cNvSpPr txBox="1"/>
          <p:nvPr/>
        </p:nvSpPr>
        <p:spPr>
          <a:xfrm>
            <a:off x="2926080" y="3244334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453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101</Words>
  <Application>Microsoft Office PowerPoint</Application>
  <PresentationFormat>Widescreen</PresentationFormat>
  <Paragraphs>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rajnish3sharma35@gmail.com</dc:creator>
  <cp:lastModifiedBy>rajnish3sharma35@gmail.com</cp:lastModifiedBy>
  <cp:revision>1</cp:revision>
  <dcterms:created xsi:type="dcterms:W3CDTF">2025-07-30T17:14:41Z</dcterms:created>
  <dcterms:modified xsi:type="dcterms:W3CDTF">2025-08-03T20:28:31Z</dcterms:modified>
</cp:coreProperties>
</file>