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71" r:id="rId10"/>
    <p:sldId id="272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5DE21-E1E1-4BBE-846D-3C1AF8544DB3}" v="40" dt="2025-08-03T14:35:21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4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nish3sharma35@gmail.com" userId="066c98a526e490d0" providerId="LiveId" clId="{B9D5DE21-E1E1-4BBE-846D-3C1AF8544DB3}"/>
    <pc:docChg chg="undo custSel addSld delSld modSld addMainMaster modMainMaster addSection delSection modSection">
      <pc:chgData name="rajnish3sharma35@gmail.com" userId="066c98a526e490d0" providerId="LiveId" clId="{B9D5DE21-E1E1-4BBE-846D-3C1AF8544DB3}" dt="2025-08-03T14:35:44.927" v="788" actId="1076"/>
      <pc:docMkLst>
        <pc:docMk/>
      </pc:docMkLst>
      <pc:sldChg chg="addSp delSp modSp new mod modTransition">
        <pc:chgData name="rajnish3sharma35@gmail.com" userId="066c98a526e490d0" providerId="LiveId" clId="{B9D5DE21-E1E1-4BBE-846D-3C1AF8544DB3}" dt="2025-07-30T23:57:33.745" v="689"/>
        <pc:sldMkLst>
          <pc:docMk/>
          <pc:sldMk cId="2199835684" sldId="256"/>
        </pc:sldMkLst>
        <pc:spChg chg="add del mod">
          <ac:chgData name="rajnish3sharma35@gmail.com" userId="066c98a526e490d0" providerId="LiveId" clId="{B9D5DE21-E1E1-4BBE-846D-3C1AF8544DB3}" dt="2025-07-30T19:14:19.250" v="19" actId="27636"/>
          <ac:spMkLst>
            <pc:docMk/>
            <pc:sldMk cId="2199835684" sldId="256"/>
            <ac:spMk id="2" creationId="{7AED057D-8F65-BF41-0783-914CE86B1A18}"/>
          </ac:spMkLst>
        </pc:spChg>
        <pc:picChg chg="add mod">
          <ac:chgData name="rajnish3sharma35@gmail.com" userId="066c98a526e490d0" providerId="LiveId" clId="{B9D5DE21-E1E1-4BBE-846D-3C1AF8544DB3}" dt="2025-07-30T19:13:15.918" v="15" actId="14100"/>
          <ac:picMkLst>
            <pc:docMk/>
            <pc:sldMk cId="2199835684" sldId="256"/>
            <ac:picMk id="5" creationId="{3F03B488-0351-51A1-42A2-C33CEEB7E1DE}"/>
          </ac:picMkLst>
        </pc:picChg>
      </pc:sldChg>
      <pc:sldChg chg="addSp delSp modSp new mod modTransition">
        <pc:chgData name="rajnish3sharma35@gmail.com" userId="066c98a526e490d0" providerId="LiveId" clId="{B9D5DE21-E1E1-4BBE-846D-3C1AF8544DB3}" dt="2025-08-03T14:31:15.761" v="749" actId="14100"/>
        <pc:sldMkLst>
          <pc:docMk/>
          <pc:sldMk cId="148729047" sldId="257"/>
        </pc:sldMkLst>
        <pc:spChg chg="add mod">
          <ac:chgData name="rajnish3sharma35@gmail.com" userId="066c98a526e490d0" providerId="LiveId" clId="{B9D5DE21-E1E1-4BBE-846D-3C1AF8544DB3}" dt="2025-07-31T00:09:34.442" v="718" actId="113"/>
          <ac:spMkLst>
            <pc:docMk/>
            <pc:sldMk cId="148729047" sldId="257"/>
            <ac:spMk id="5" creationId="{61A6A791-AF87-F8BC-76E3-7825603B2DEC}"/>
          </ac:spMkLst>
        </pc:spChg>
        <pc:spChg chg="add mod">
          <ac:chgData name="rajnish3sharma35@gmail.com" userId="066c98a526e490d0" providerId="LiveId" clId="{B9D5DE21-E1E1-4BBE-846D-3C1AF8544DB3}" dt="2025-08-03T14:31:15.761" v="749" actId="14100"/>
          <ac:spMkLst>
            <pc:docMk/>
            <pc:sldMk cId="148729047" sldId="257"/>
            <ac:spMk id="7" creationId="{448C4FA5-3291-D7CE-1697-DAE5958594B0}"/>
          </ac:spMkLst>
        </pc:spChg>
        <pc:picChg chg="add mod">
          <ac:chgData name="rajnish3sharma35@gmail.com" userId="066c98a526e490d0" providerId="LiveId" clId="{B9D5DE21-E1E1-4BBE-846D-3C1AF8544DB3}" dt="2025-08-03T14:31:07.500" v="748" actId="14100"/>
          <ac:picMkLst>
            <pc:docMk/>
            <pc:sldMk cId="148729047" sldId="257"/>
            <ac:picMk id="3" creationId="{9951F7C0-4DCA-4504-814F-7A833700BA27}"/>
          </ac:picMkLst>
        </pc:picChg>
      </pc:sldChg>
      <pc:sldChg chg="new del">
        <pc:chgData name="rajnish3sharma35@gmail.com" userId="066c98a526e490d0" providerId="LiveId" clId="{B9D5DE21-E1E1-4BBE-846D-3C1AF8544DB3}" dt="2025-07-30T19:16:20.431" v="23" actId="680"/>
        <pc:sldMkLst>
          <pc:docMk/>
          <pc:sldMk cId="507751704" sldId="257"/>
        </pc:sldMkLst>
      </pc:sldChg>
      <pc:sldChg chg="new del">
        <pc:chgData name="rajnish3sharma35@gmail.com" userId="066c98a526e490d0" providerId="LiveId" clId="{B9D5DE21-E1E1-4BBE-846D-3C1AF8544DB3}" dt="2025-07-30T19:14:45.350" v="21" actId="680"/>
        <pc:sldMkLst>
          <pc:docMk/>
          <pc:sldMk cId="1290036227" sldId="257"/>
        </pc:sldMkLst>
      </pc:sldChg>
      <pc:sldChg chg="addSp delSp modSp new mod modTransition">
        <pc:chgData name="rajnish3sharma35@gmail.com" userId="066c98a526e490d0" providerId="LiveId" clId="{B9D5DE21-E1E1-4BBE-846D-3C1AF8544DB3}" dt="2025-08-03T14:32:26.771" v="757" actId="14100"/>
        <pc:sldMkLst>
          <pc:docMk/>
          <pc:sldMk cId="119961508" sldId="258"/>
        </pc:sldMkLst>
        <pc:spChg chg="add mod">
          <ac:chgData name="rajnish3sharma35@gmail.com" userId="066c98a526e490d0" providerId="LiveId" clId="{B9D5DE21-E1E1-4BBE-846D-3C1AF8544DB3}" dt="2025-07-31T00:09:46.759" v="720" actId="113"/>
          <ac:spMkLst>
            <pc:docMk/>
            <pc:sldMk cId="119961508" sldId="258"/>
            <ac:spMk id="5" creationId="{6D19B667-7A80-CDA2-3E60-3D87CB25B636}"/>
          </ac:spMkLst>
        </pc:spChg>
        <pc:spChg chg="add mod">
          <ac:chgData name="rajnish3sharma35@gmail.com" userId="066c98a526e490d0" providerId="LiveId" clId="{B9D5DE21-E1E1-4BBE-846D-3C1AF8544DB3}" dt="2025-07-30T20:16:56.715" v="300" actId="255"/>
          <ac:spMkLst>
            <pc:docMk/>
            <pc:sldMk cId="119961508" sldId="258"/>
            <ac:spMk id="7" creationId="{F37D67FB-4E1F-E3A9-492B-8248A35D0A9E}"/>
          </ac:spMkLst>
        </pc:spChg>
        <pc:picChg chg="add mod">
          <ac:chgData name="rajnish3sharma35@gmail.com" userId="066c98a526e490d0" providerId="LiveId" clId="{B9D5DE21-E1E1-4BBE-846D-3C1AF8544DB3}" dt="2025-08-03T14:32:26.771" v="757" actId="14100"/>
          <ac:picMkLst>
            <pc:docMk/>
            <pc:sldMk cId="119961508" sldId="258"/>
            <ac:picMk id="3" creationId="{D322C10D-A163-E021-CF22-9D07D1A4913E}"/>
          </ac:picMkLst>
        </pc:picChg>
      </pc:sldChg>
      <pc:sldChg chg="addSp delSp modSp new mod modTransition">
        <pc:chgData name="rajnish3sharma35@gmail.com" userId="066c98a526e490d0" providerId="LiveId" clId="{B9D5DE21-E1E1-4BBE-846D-3C1AF8544DB3}" dt="2025-08-03T14:33:18.010" v="765" actId="14100"/>
        <pc:sldMkLst>
          <pc:docMk/>
          <pc:sldMk cId="2357588304" sldId="259"/>
        </pc:sldMkLst>
        <pc:spChg chg="add mod">
          <ac:chgData name="rajnish3sharma35@gmail.com" userId="066c98a526e490d0" providerId="LiveId" clId="{B9D5DE21-E1E1-4BBE-846D-3C1AF8544DB3}" dt="2025-07-31T00:09:52.947" v="721" actId="113"/>
          <ac:spMkLst>
            <pc:docMk/>
            <pc:sldMk cId="2357588304" sldId="259"/>
            <ac:spMk id="5" creationId="{0B1FF6DD-BF73-FB83-D654-36C6A531BE4C}"/>
          </ac:spMkLst>
        </pc:spChg>
        <pc:spChg chg="add mod">
          <ac:chgData name="rajnish3sharma35@gmail.com" userId="066c98a526e490d0" providerId="LiveId" clId="{B9D5DE21-E1E1-4BBE-846D-3C1AF8544DB3}" dt="2025-07-30T20:21:51.459" v="319" actId="255"/>
          <ac:spMkLst>
            <pc:docMk/>
            <pc:sldMk cId="2357588304" sldId="259"/>
            <ac:spMk id="7" creationId="{5A0F6B23-1E14-6FE6-D024-AD0F37D163EB}"/>
          </ac:spMkLst>
        </pc:spChg>
        <pc:picChg chg="add mod">
          <ac:chgData name="rajnish3sharma35@gmail.com" userId="066c98a526e490d0" providerId="LiveId" clId="{B9D5DE21-E1E1-4BBE-846D-3C1AF8544DB3}" dt="2025-08-03T14:33:18.010" v="765" actId="14100"/>
          <ac:picMkLst>
            <pc:docMk/>
            <pc:sldMk cId="2357588304" sldId="259"/>
            <ac:picMk id="3" creationId="{FACB2F8F-E108-3011-C236-037741097F2C}"/>
          </ac:picMkLst>
        </pc:picChg>
      </pc:sldChg>
      <pc:sldChg chg="addSp delSp modSp new mod modTransition">
        <pc:chgData name="rajnish3sharma35@gmail.com" userId="066c98a526e490d0" providerId="LiveId" clId="{B9D5DE21-E1E1-4BBE-846D-3C1AF8544DB3}" dt="2025-07-31T00:09:59.633" v="722" actId="113"/>
        <pc:sldMkLst>
          <pc:docMk/>
          <pc:sldMk cId="1614409415" sldId="260"/>
        </pc:sldMkLst>
        <pc:spChg chg="add mod">
          <ac:chgData name="rajnish3sharma35@gmail.com" userId="066c98a526e490d0" providerId="LiveId" clId="{B9D5DE21-E1E1-4BBE-846D-3C1AF8544DB3}" dt="2025-07-31T00:09:59.633" v="722" actId="113"/>
          <ac:spMkLst>
            <pc:docMk/>
            <pc:sldMk cId="1614409415" sldId="260"/>
            <ac:spMk id="4" creationId="{4015A7AF-7B3B-E816-C7D4-7ECA844251CB}"/>
          </ac:spMkLst>
        </pc:spChg>
        <pc:spChg chg="add mod">
          <ac:chgData name="rajnish3sharma35@gmail.com" userId="066c98a526e490d0" providerId="LiveId" clId="{B9D5DE21-E1E1-4BBE-846D-3C1AF8544DB3}" dt="2025-07-30T20:29:44.669" v="346" actId="14100"/>
          <ac:spMkLst>
            <pc:docMk/>
            <pc:sldMk cId="1614409415" sldId="260"/>
            <ac:spMk id="6" creationId="{C12E033E-93CF-478B-2D33-FE815D8EBDD3}"/>
          </ac:spMkLst>
        </pc:spChg>
      </pc:sldChg>
      <pc:sldChg chg="addSp modSp new mod modTransition">
        <pc:chgData name="rajnish3sharma35@gmail.com" userId="066c98a526e490d0" providerId="LiveId" clId="{B9D5DE21-E1E1-4BBE-846D-3C1AF8544DB3}" dt="2025-08-03T14:34:13.970" v="773" actId="1076"/>
        <pc:sldMkLst>
          <pc:docMk/>
          <pc:sldMk cId="3514356954" sldId="261"/>
        </pc:sldMkLst>
        <pc:spChg chg="add mod">
          <ac:chgData name="rajnish3sharma35@gmail.com" userId="066c98a526e490d0" providerId="LiveId" clId="{B9D5DE21-E1E1-4BBE-846D-3C1AF8544DB3}" dt="2025-07-31T00:10:06.153" v="723" actId="113"/>
          <ac:spMkLst>
            <pc:docMk/>
            <pc:sldMk cId="3514356954" sldId="261"/>
            <ac:spMk id="3" creationId="{0A415BD8-90EF-BE0A-45F5-EC38EB12C868}"/>
          </ac:spMkLst>
        </pc:spChg>
        <pc:spChg chg="add mod">
          <ac:chgData name="rajnish3sharma35@gmail.com" userId="066c98a526e490d0" providerId="LiveId" clId="{B9D5DE21-E1E1-4BBE-846D-3C1AF8544DB3}" dt="2025-07-30T20:32:49.324" v="356" actId="14100"/>
          <ac:spMkLst>
            <pc:docMk/>
            <pc:sldMk cId="3514356954" sldId="261"/>
            <ac:spMk id="5" creationId="{32F84470-3566-F3A5-CEF6-E7461006D2F0}"/>
          </ac:spMkLst>
        </pc:spChg>
        <pc:picChg chg="add mod">
          <ac:chgData name="rajnish3sharma35@gmail.com" userId="066c98a526e490d0" providerId="LiveId" clId="{B9D5DE21-E1E1-4BBE-846D-3C1AF8544DB3}" dt="2025-08-03T14:34:13.970" v="773" actId="1076"/>
          <ac:picMkLst>
            <pc:docMk/>
            <pc:sldMk cId="3514356954" sldId="261"/>
            <ac:picMk id="4" creationId="{41FFAA28-51B9-61CF-FBCE-E2542D1307C9}"/>
          </ac:picMkLst>
        </pc:picChg>
      </pc:sldChg>
      <pc:sldChg chg="new del">
        <pc:chgData name="rajnish3sharma35@gmail.com" userId="066c98a526e490d0" providerId="LiveId" clId="{B9D5DE21-E1E1-4BBE-846D-3C1AF8544DB3}" dt="2025-07-30T20:34:37.691" v="357" actId="2696"/>
        <pc:sldMkLst>
          <pc:docMk/>
          <pc:sldMk cId="2239702591" sldId="262"/>
        </pc:sldMkLst>
      </pc:sldChg>
      <pc:sldChg chg="new del">
        <pc:chgData name="rajnish3sharma35@gmail.com" userId="066c98a526e490d0" providerId="LiveId" clId="{B9D5DE21-E1E1-4BBE-846D-3C1AF8544DB3}" dt="2025-07-30T20:34:44.040" v="358" actId="2696"/>
        <pc:sldMkLst>
          <pc:docMk/>
          <pc:sldMk cId="339338118" sldId="263"/>
        </pc:sldMkLst>
      </pc:sldChg>
      <pc:sldChg chg="new del">
        <pc:chgData name="rajnish3sharma35@gmail.com" userId="066c98a526e490d0" providerId="LiveId" clId="{B9D5DE21-E1E1-4BBE-846D-3C1AF8544DB3}" dt="2025-07-30T20:34:45.560" v="359" actId="2696"/>
        <pc:sldMkLst>
          <pc:docMk/>
          <pc:sldMk cId="2502889243" sldId="264"/>
        </pc:sldMkLst>
      </pc:sldChg>
      <pc:sldChg chg="addSp modSp new mod modTransition">
        <pc:chgData name="rajnish3sharma35@gmail.com" userId="066c98a526e490d0" providerId="LiveId" clId="{B9D5DE21-E1E1-4BBE-846D-3C1AF8544DB3}" dt="2025-07-31T00:10:16.021" v="725" actId="113"/>
        <pc:sldMkLst>
          <pc:docMk/>
          <pc:sldMk cId="2598045752" sldId="265"/>
        </pc:sldMkLst>
        <pc:spChg chg="add mod">
          <ac:chgData name="rajnish3sharma35@gmail.com" userId="066c98a526e490d0" providerId="LiveId" clId="{B9D5DE21-E1E1-4BBE-846D-3C1AF8544DB3}" dt="2025-07-31T00:10:16.021" v="725" actId="113"/>
          <ac:spMkLst>
            <pc:docMk/>
            <pc:sldMk cId="2598045752" sldId="265"/>
            <ac:spMk id="3" creationId="{767BB241-3EBB-5D73-3234-F1102DBF1469}"/>
          </ac:spMkLst>
        </pc:spChg>
        <pc:spChg chg="add mod">
          <ac:chgData name="rajnish3sharma35@gmail.com" userId="066c98a526e490d0" providerId="LiveId" clId="{B9D5DE21-E1E1-4BBE-846D-3C1AF8544DB3}" dt="2025-07-30T23:38:07.556" v="373" actId="14100"/>
          <ac:spMkLst>
            <pc:docMk/>
            <pc:sldMk cId="2598045752" sldId="265"/>
            <ac:spMk id="5" creationId="{DEB7D293-8D67-E162-DA8A-82E60598C281}"/>
          </ac:spMkLst>
        </pc:spChg>
      </pc:sldChg>
      <pc:sldChg chg="addSp modSp new mod modTransition">
        <pc:chgData name="rajnish3sharma35@gmail.com" userId="066c98a526e490d0" providerId="LiveId" clId="{B9D5DE21-E1E1-4BBE-846D-3C1AF8544DB3}" dt="2025-08-03T14:35:44.927" v="788" actId="1076"/>
        <pc:sldMkLst>
          <pc:docMk/>
          <pc:sldMk cId="1878627622" sldId="266"/>
        </pc:sldMkLst>
        <pc:spChg chg="add mod">
          <ac:chgData name="rajnish3sharma35@gmail.com" userId="066c98a526e490d0" providerId="LiveId" clId="{B9D5DE21-E1E1-4BBE-846D-3C1AF8544DB3}" dt="2025-07-31T00:10:50.458" v="727" actId="113"/>
          <ac:spMkLst>
            <pc:docMk/>
            <pc:sldMk cId="1878627622" sldId="266"/>
            <ac:spMk id="3" creationId="{85613543-1026-CF8E-26F1-5B9AA1714046}"/>
          </ac:spMkLst>
        </pc:spChg>
        <pc:spChg chg="add mod">
          <ac:chgData name="rajnish3sharma35@gmail.com" userId="066c98a526e490d0" providerId="LiveId" clId="{B9D5DE21-E1E1-4BBE-846D-3C1AF8544DB3}" dt="2025-07-30T23:43:20.799" v="397" actId="255"/>
          <ac:spMkLst>
            <pc:docMk/>
            <pc:sldMk cId="1878627622" sldId="266"/>
            <ac:spMk id="5" creationId="{637F3D73-C564-8F04-6E80-458F497C755C}"/>
          </ac:spMkLst>
        </pc:spChg>
        <pc:picChg chg="add mod">
          <ac:chgData name="rajnish3sharma35@gmail.com" userId="066c98a526e490d0" providerId="LiveId" clId="{B9D5DE21-E1E1-4BBE-846D-3C1AF8544DB3}" dt="2025-08-03T14:35:44.927" v="788" actId="1076"/>
          <ac:picMkLst>
            <pc:docMk/>
            <pc:sldMk cId="1878627622" sldId="266"/>
            <ac:picMk id="4" creationId="{96E0241F-92FC-A427-3FD4-82BD6DC035F1}"/>
          </ac:picMkLst>
        </pc:picChg>
      </pc:sldChg>
      <pc:sldChg chg="addSp modSp new mod modTransition">
        <pc:chgData name="rajnish3sharma35@gmail.com" userId="066c98a526e490d0" providerId="LiveId" clId="{B9D5DE21-E1E1-4BBE-846D-3C1AF8544DB3}" dt="2025-07-31T00:10:57.830" v="729" actId="113"/>
        <pc:sldMkLst>
          <pc:docMk/>
          <pc:sldMk cId="2062539141" sldId="267"/>
        </pc:sldMkLst>
        <pc:spChg chg="add mod">
          <ac:chgData name="rajnish3sharma35@gmail.com" userId="066c98a526e490d0" providerId="LiveId" clId="{B9D5DE21-E1E1-4BBE-846D-3C1AF8544DB3}" dt="2025-07-31T00:10:57.830" v="729" actId="113"/>
          <ac:spMkLst>
            <pc:docMk/>
            <pc:sldMk cId="2062539141" sldId="267"/>
            <ac:spMk id="3" creationId="{26C1313D-032B-8428-9E27-CA127D10FE0C}"/>
          </ac:spMkLst>
        </pc:spChg>
        <pc:spChg chg="add mod">
          <ac:chgData name="rajnish3sharma35@gmail.com" userId="066c98a526e490d0" providerId="LiveId" clId="{B9D5DE21-E1E1-4BBE-846D-3C1AF8544DB3}" dt="2025-07-30T23:44:51.915" v="405" actId="255"/>
          <ac:spMkLst>
            <pc:docMk/>
            <pc:sldMk cId="2062539141" sldId="267"/>
            <ac:spMk id="5" creationId="{2A839777-3B50-5583-86BB-CB6D8523F24E}"/>
          </ac:spMkLst>
        </pc:spChg>
      </pc:sldChg>
      <pc:sldChg chg="addSp modSp new mod modTransition">
        <pc:chgData name="rajnish3sharma35@gmail.com" userId="066c98a526e490d0" providerId="LiveId" clId="{B9D5DE21-E1E1-4BBE-846D-3C1AF8544DB3}" dt="2025-07-31T00:11:05.317" v="730" actId="113"/>
        <pc:sldMkLst>
          <pc:docMk/>
          <pc:sldMk cId="2845695619" sldId="268"/>
        </pc:sldMkLst>
        <pc:spChg chg="add mod">
          <ac:chgData name="rajnish3sharma35@gmail.com" userId="066c98a526e490d0" providerId="LiveId" clId="{B9D5DE21-E1E1-4BBE-846D-3C1AF8544DB3}" dt="2025-07-31T00:11:05.317" v="730" actId="113"/>
          <ac:spMkLst>
            <pc:docMk/>
            <pc:sldMk cId="2845695619" sldId="268"/>
            <ac:spMk id="3" creationId="{CA2D1C2A-1ADD-2475-5FCC-F5A77EC324C4}"/>
          </ac:spMkLst>
        </pc:spChg>
        <pc:spChg chg="add mod">
          <ac:chgData name="rajnish3sharma35@gmail.com" userId="066c98a526e490d0" providerId="LiveId" clId="{B9D5DE21-E1E1-4BBE-846D-3C1AF8544DB3}" dt="2025-07-30T23:46:44.948" v="450" actId="255"/>
          <ac:spMkLst>
            <pc:docMk/>
            <pc:sldMk cId="2845695619" sldId="268"/>
            <ac:spMk id="5" creationId="{009ACFD4-9730-431A-1443-5B1BA3330D32}"/>
          </ac:spMkLst>
        </pc:spChg>
      </pc:sldChg>
      <pc:sldChg chg="addSp delSp modSp new mod modTransition">
        <pc:chgData name="rajnish3sharma35@gmail.com" userId="066c98a526e490d0" providerId="LiveId" clId="{B9D5DE21-E1E1-4BBE-846D-3C1AF8544DB3}" dt="2025-07-31T00:11:12.803" v="731" actId="113"/>
        <pc:sldMkLst>
          <pc:docMk/>
          <pc:sldMk cId="4064482109" sldId="269"/>
        </pc:sldMkLst>
        <pc:spChg chg="add mod">
          <ac:chgData name="rajnish3sharma35@gmail.com" userId="066c98a526e490d0" providerId="LiveId" clId="{B9D5DE21-E1E1-4BBE-846D-3C1AF8544DB3}" dt="2025-07-31T00:11:12.803" v="731" actId="113"/>
          <ac:spMkLst>
            <pc:docMk/>
            <pc:sldMk cId="4064482109" sldId="269"/>
            <ac:spMk id="3" creationId="{A18FC9E1-66E5-F864-F022-B6F4CAC18493}"/>
          </ac:spMkLst>
        </pc:spChg>
        <pc:spChg chg="add mod">
          <ac:chgData name="rajnish3sharma35@gmail.com" userId="066c98a526e490d0" providerId="LiveId" clId="{B9D5DE21-E1E1-4BBE-846D-3C1AF8544DB3}" dt="2025-07-30T23:54:36.446" v="682" actId="20577"/>
          <ac:spMkLst>
            <pc:docMk/>
            <pc:sldMk cId="4064482109" sldId="269"/>
            <ac:spMk id="9" creationId="{89A6985A-174B-3A61-502B-92BEA846EEC9}"/>
          </ac:spMkLst>
        </pc:spChg>
      </pc:sldChg>
      <pc:sldChg chg="addSp modSp new mod modTransition">
        <pc:chgData name="rajnish3sharma35@gmail.com" userId="066c98a526e490d0" providerId="LiveId" clId="{B9D5DE21-E1E1-4BBE-846D-3C1AF8544DB3}" dt="2025-07-31T00:06:13.884" v="715" actId="115"/>
        <pc:sldMkLst>
          <pc:docMk/>
          <pc:sldMk cId="2892645224" sldId="270"/>
        </pc:sldMkLst>
        <pc:spChg chg="add mod">
          <ac:chgData name="rajnish3sharma35@gmail.com" userId="066c98a526e490d0" providerId="LiveId" clId="{B9D5DE21-E1E1-4BBE-846D-3C1AF8544DB3}" dt="2025-07-31T00:06:13.884" v="715" actId="115"/>
          <ac:spMkLst>
            <pc:docMk/>
            <pc:sldMk cId="2892645224" sldId="270"/>
            <ac:spMk id="3" creationId="{4BC8AB00-DD68-CC85-4C84-FC56ADEFF570}"/>
          </ac:spMkLst>
        </pc:spChg>
        <pc:spChg chg="add mod">
          <ac:chgData name="rajnish3sharma35@gmail.com" userId="066c98a526e490d0" providerId="LiveId" clId="{B9D5DE21-E1E1-4BBE-846D-3C1AF8544DB3}" dt="2025-07-31T00:05:19.209" v="706" actId="403"/>
          <ac:spMkLst>
            <pc:docMk/>
            <pc:sldMk cId="2892645224" sldId="270"/>
            <ac:spMk id="5" creationId="{E0A4C122-C380-E005-6560-38C6491C7101}"/>
          </ac:spMkLst>
        </pc:spChg>
      </pc:sldChg>
      <pc:sldChg chg="addSp modSp new mod modTransition">
        <pc:chgData name="rajnish3sharma35@gmail.com" userId="066c98a526e490d0" providerId="LiveId" clId="{B9D5DE21-E1E1-4BBE-846D-3C1AF8544DB3}" dt="2025-07-31T00:10:22.909" v="726" actId="113"/>
        <pc:sldMkLst>
          <pc:docMk/>
          <pc:sldMk cId="1364844049" sldId="271"/>
        </pc:sldMkLst>
        <pc:spChg chg="add mod">
          <ac:chgData name="rajnish3sharma35@gmail.com" userId="066c98a526e490d0" providerId="LiveId" clId="{B9D5DE21-E1E1-4BBE-846D-3C1AF8544DB3}" dt="2025-07-31T00:10:22.909" v="726" actId="113"/>
          <ac:spMkLst>
            <pc:docMk/>
            <pc:sldMk cId="1364844049" sldId="271"/>
            <ac:spMk id="3" creationId="{5FBE4EB4-7423-103D-C2F7-216EC309ECD8}"/>
          </ac:spMkLst>
        </pc:spChg>
        <pc:spChg chg="add mod">
          <ac:chgData name="rajnish3sharma35@gmail.com" userId="066c98a526e490d0" providerId="LiveId" clId="{B9D5DE21-E1E1-4BBE-846D-3C1AF8544DB3}" dt="2025-07-30T23:40:19.775" v="382" actId="14100"/>
          <ac:spMkLst>
            <pc:docMk/>
            <pc:sldMk cId="1364844049" sldId="271"/>
            <ac:spMk id="5" creationId="{79C5400B-5A6C-E22D-6F26-2A34CFB0B2BC}"/>
          </ac:spMkLst>
        </pc:spChg>
      </pc:sldChg>
      <pc:sldChg chg="addSp modSp new mod modTransition">
        <pc:chgData name="rajnish3sharma35@gmail.com" userId="066c98a526e490d0" providerId="LiveId" clId="{B9D5DE21-E1E1-4BBE-846D-3C1AF8544DB3}" dt="2025-08-03T14:35:07.837" v="779" actId="1076"/>
        <pc:sldMkLst>
          <pc:docMk/>
          <pc:sldMk cId="2844618800" sldId="272"/>
        </pc:sldMkLst>
        <pc:spChg chg="add mod">
          <ac:chgData name="rajnish3sharma35@gmail.com" userId="066c98a526e490d0" providerId="LiveId" clId="{B9D5DE21-E1E1-4BBE-846D-3C1AF8544DB3}" dt="2025-07-30T23:41:04.770" v="386" actId="14100"/>
          <ac:spMkLst>
            <pc:docMk/>
            <pc:sldMk cId="2844618800" sldId="272"/>
            <ac:spMk id="3" creationId="{00CAE77B-CC44-62AA-2EAD-33EB4D97BEA3}"/>
          </ac:spMkLst>
        </pc:spChg>
        <pc:spChg chg="add mod">
          <ac:chgData name="rajnish3sharma35@gmail.com" userId="066c98a526e490d0" providerId="LiveId" clId="{B9D5DE21-E1E1-4BBE-846D-3C1AF8544DB3}" dt="2025-08-03T14:35:07.837" v="779" actId="1076"/>
          <ac:spMkLst>
            <pc:docMk/>
            <pc:sldMk cId="2844618800" sldId="272"/>
            <ac:spMk id="5" creationId="{E7D448E6-5BC3-D110-949A-13511B78649A}"/>
          </ac:spMkLst>
        </pc:spChg>
        <pc:picChg chg="add mod">
          <ac:chgData name="rajnish3sharma35@gmail.com" userId="066c98a526e490d0" providerId="LiveId" clId="{B9D5DE21-E1E1-4BBE-846D-3C1AF8544DB3}" dt="2025-08-03T14:34:55.148" v="778" actId="1076"/>
          <ac:picMkLst>
            <pc:docMk/>
            <pc:sldMk cId="2844618800" sldId="272"/>
            <ac:picMk id="4" creationId="{A46F2DA3-3A64-2FBF-9D5E-F55972B79215}"/>
          </ac:picMkLst>
        </pc:picChg>
      </pc:sldChg>
      <pc:sldMasterChg chg="addSp delSp modSp mod modTransition modSldLayout">
        <pc:chgData name="rajnish3sharma35@gmail.com" userId="066c98a526e490d0" providerId="LiveId" clId="{B9D5DE21-E1E1-4BBE-846D-3C1AF8544DB3}" dt="2025-07-31T00:08:48.768" v="716"/>
        <pc:sldMasterMkLst>
          <pc:docMk/>
          <pc:sldMasterMk cId="947090422" sldId="2147483648"/>
        </pc:sldMasterMkLst>
        <pc:spChg chg="mod">
          <ac:chgData name="rajnish3sharma35@gmail.com" userId="066c98a526e490d0" providerId="LiveId" clId="{B9D5DE21-E1E1-4BBE-846D-3C1AF8544DB3}" dt="2025-07-30T19:25:55.194" v="172" actId="5793"/>
          <ac:spMkLst>
            <pc:docMk/>
            <pc:sldMasterMk cId="947090422" sldId="2147483648"/>
            <ac:spMk id="3" creationId="{F3757954-F8F6-0556-6A68-6B0DBDB82B55}"/>
          </ac:spMkLst>
        </pc:spChg>
        <pc:picChg chg="add mod">
          <ac:chgData name="rajnish3sharma35@gmail.com" userId="066c98a526e490d0" providerId="LiveId" clId="{B9D5DE21-E1E1-4BBE-846D-3C1AF8544DB3}" dt="2025-07-30T19:25:19.394" v="85" actId="14100"/>
          <ac:picMkLst>
            <pc:docMk/>
            <pc:sldMasterMk cId="947090422" sldId="2147483648"/>
            <ac:picMk id="8" creationId="{513D775C-B0F7-E483-66E5-B58218BCACEA}"/>
          </ac:picMkLst>
        </pc:picChg>
        <pc:sldLayoutChg chg="addSp delSp modSp mod modTransition setBg">
          <pc:chgData name="rajnish3sharma35@gmail.com" userId="066c98a526e490d0" providerId="LiveId" clId="{B9D5DE21-E1E1-4BBE-846D-3C1AF8544DB3}" dt="2025-07-31T00:08:48.768" v="716"/>
          <pc:sldLayoutMkLst>
            <pc:docMk/>
            <pc:sldMasterMk cId="947090422" sldId="2147483648"/>
            <pc:sldLayoutMk cId="2220877077" sldId="2147483649"/>
          </pc:sldLayoutMkLst>
          <pc:spChg chg="mod">
            <ac:chgData name="rajnish3sharma35@gmail.com" userId="066c98a526e490d0" providerId="LiveId" clId="{B9D5DE21-E1E1-4BBE-846D-3C1AF8544DB3}" dt="2025-07-30T19:22:42.709" v="74" actId="20577"/>
            <ac:spMkLst>
              <pc:docMk/>
              <pc:sldMasterMk cId="947090422" sldId="2147483648"/>
              <pc:sldLayoutMk cId="2220877077" sldId="2147483649"/>
              <ac:spMk id="2" creationId="{EE3A458A-7D9E-7D47-1BBE-9342345C59AB}"/>
            </ac:spMkLst>
          </pc:spChg>
          <pc:spChg chg="add mod">
            <ac:chgData name="rajnish3sharma35@gmail.com" userId="066c98a526e490d0" providerId="LiveId" clId="{B9D5DE21-E1E1-4BBE-846D-3C1AF8544DB3}" dt="2025-07-30T19:21:56.153" v="39" actId="11529"/>
            <ac:spMkLst>
              <pc:docMk/>
              <pc:sldMasterMk cId="947090422" sldId="2147483648"/>
              <pc:sldLayoutMk cId="2220877077" sldId="2147483649"/>
              <ac:spMk id="10" creationId="{22983A02-DFE9-7E93-C624-04A3F5E46A11}"/>
            </ac:spMkLst>
          </pc:spChg>
          <pc:picChg chg="add mod">
            <ac:chgData name="rajnish3sharma35@gmail.com" userId="066c98a526e490d0" providerId="LiveId" clId="{B9D5DE21-E1E1-4BBE-846D-3C1AF8544DB3}" dt="2025-07-30T19:22:13.889" v="40"/>
            <ac:picMkLst>
              <pc:docMk/>
              <pc:sldMasterMk cId="947090422" sldId="2147483648"/>
              <pc:sldLayoutMk cId="2220877077" sldId="2147483649"/>
              <ac:picMk id="8" creationId="{ECCFB8E9-A223-18C7-660D-D060C828FF8E}"/>
            </ac:picMkLst>
          </pc:picChg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753368632" sldId="2147483650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1663217870" sldId="2147483651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2698803460" sldId="2147483652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3897328700" sldId="2147483653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3149796048" sldId="2147483654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3789100121" sldId="2147483655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1637512923" sldId="2147483656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661775462" sldId="2147483657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1553382103" sldId="2147483658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271162207" sldId="2147483659"/>
          </pc:sldLayoutMkLst>
        </pc:sldLayoutChg>
        <pc:sldLayoutChg chg="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947090422" sldId="2147483648"/>
            <pc:sldLayoutMk cId="2348141529" sldId="2147483672"/>
          </pc:sldLayoutMkLst>
        </pc:sldLayoutChg>
      </pc:sldMasterChg>
      <pc:sldMasterChg chg="new mod modTransition addSldLayout modSldLayout">
        <pc:chgData name="rajnish3sharma35@gmail.com" userId="066c98a526e490d0" providerId="LiveId" clId="{B9D5DE21-E1E1-4BBE-846D-3C1AF8544DB3}" dt="2025-07-30T23:56:52.633" v="688"/>
        <pc:sldMasterMkLst>
          <pc:docMk/>
          <pc:sldMasterMk cId="3176087713" sldId="2147483660"/>
        </pc:sldMasterMkLst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4290086479" sldId="2147483661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4004241188" sldId="2147483662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2382765361" sldId="2147483663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1181352911" sldId="2147483664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895831007" sldId="2147483665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3257831331" sldId="2147483666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1005601087" sldId="2147483667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2064559469" sldId="2147483668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4038554595" sldId="2147483669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2133596587" sldId="2147483670"/>
          </pc:sldLayoutMkLst>
        </pc:sldLayoutChg>
        <pc:sldLayoutChg chg="new replId modTransition">
          <pc:chgData name="rajnish3sharma35@gmail.com" userId="066c98a526e490d0" providerId="LiveId" clId="{B9D5DE21-E1E1-4BBE-846D-3C1AF8544DB3}" dt="2025-07-30T23:56:52.633" v="688"/>
          <pc:sldLayoutMkLst>
            <pc:docMk/>
            <pc:sldMasterMk cId="3176087713" sldId="2147483660"/>
            <pc:sldLayoutMk cId="2175702131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D439D-CBB2-40A4-9180-590FDE3F0CC8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94E9D-4836-46A3-B44C-6EC0594358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8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4E9D-4836-46A3-B44C-6EC0594358E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29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58A-7D9E-7D47-1BBE-9342345C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5403"/>
            <a:ext cx="9144000" cy="3043862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CFB8E9-A223-18C7-660D-D060C828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395403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983A02-DFE9-7E93-C624-04A3F5E46A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91413" y="501650"/>
            <a:ext cx="9144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877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FC783-468D-EA9C-A2BF-F366B722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F3DC5-8FFC-58EC-D85A-1ECE18326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5EF0F-FA1F-8B8C-46F3-4A9A26AD2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E4C49-18A6-9AD6-467C-FFD06237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CB4D6-7753-8A93-BB7F-0587A101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46439-8404-B0DA-696D-567D9929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77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CA87-5FA0-95F5-FF5D-B151B059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A1B25-AC84-DD6C-EEEA-3A4E76343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70BF-DE05-0F55-4336-AB4F1B7E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61221-C8B0-D22E-A019-A54AC356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1E99-3E9E-3CD8-C181-7212BFA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7714C-54C6-DD94-0DBF-B2C671DCB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0FCB5-5D89-E30E-FCCD-EBBFBAE6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3D95-CDF8-8ADF-C64D-4A2B264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E75E-CEBF-98B8-252D-A19052B8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10BB-BE18-086F-C591-B6071C8F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A184-3028-261C-E801-CFC2B9067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5716B-378A-A7AC-3C7E-986C8794E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5529-BB68-2F4A-4259-FDF9239F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28CB-C7D8-360F-6C84-920ADE86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33B5-5EFC-6C69-6945-10AB3912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08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824C-2989-E214-0B82-FA987A42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82CE-3C37-1CB1-8D96-E343A0A8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B848-1D7C-0F2B-D1AF-A0207CC7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E975-6BE0-3D12-FDB2-42FCF6BB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0401-4C7B-FF4B-0347-6154BB40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24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3EE4-1D1B-95F4-EF0C-F9908946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356F-ED28-3009-A7F7-86F573210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13F3-D2CB-E258-A36D-96F14999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E1DD-2FB4-5EDE-E290-27F677BBC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8F99-8A36-C2C3-06DC-244F6F56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658B-3E6A-4A4B-B25E-74B92AD2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95B4-2F59-7AC3-FDEB-4334433E1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EF631-0E5A-30DB-77B8-ED4CCD7F5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1E0E8-D020-DDD4-0D4F-CC5D5621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69458-5498-362F-4FC9-76C3E91A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E7CE1-85E3-2806-D8FB-CA8E6A6B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5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EE8D-8581-6E98-2A9B-56F4C7A3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59BA4-27D1-3664-0949-2F5641A1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CB8ED-EA0F-D17A-7AC5-2B827BAEF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61683-6C8D-4044-07C9-D785120F4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E3B57-CE60-3DBA-4772-70E51FA94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F6898-72CD-E691-54C3-0AE90176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5744D-20FD-08FA-5F21-5FE2595E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89F90-0F8A-13BD-DDA5-96A5DB5B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83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F135-351E-63A5-8BAB-68AE8DC6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25386-0B01-CF62-744E-F3F9DA96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CC7A7-D896-54B0-A43B-2E4E2DC2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4EC6-9A31-EA41-E104-04E59A95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83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6F1FA-AA02-A8F7-4717-30FA01AE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59C8A-CEF2-F41E-A25A-B055CE31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D6EC3-DF4F-4A45-320B-B186366E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0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E147-ACF7-70AB-7519-BF276107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029E2-C1BE-885C-1C5E-44ABC728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30F37-3E5D-3B88-7570-23306E00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AD32E-3F65-F22F-0EF2-10A12BCB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4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DCB2-9B58-C968-AA90-D7A16045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FCCDC-9863-BE00-7209-987BBF5B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32DC8-219C-9386-B476-08723D3C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85CB2-571B-6224-A8F7-ABABF1C4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01572-68D4-6D23-E179-FA7FA3E6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6AA78-68D0-67F7-8C6E-7F28DDEA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EE95-4733-E313-ADA9-087D413A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E2C15D-4971-DC24-1A62-5F4E020A6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D605E-C48C-A33C-C4A2-7F9C59B9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F94B6-13CA-A363-BB31-98146542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91805-9A8C-6485-4043-C77A9EE2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B868E-EFDD-8DC1-AE38-581730A8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8265-D500-1F9C-D359-4F6CD7D6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04CA9-9E6B-A560-FD2A-B27E26109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872F-7C76-A4B0-8CFA-DDDC2FCB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F9795-9995-1C2C-C260-768FB593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70C5-7EBA-0084-E163-8FA8159A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59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35630A-2B1E-D1D5-43D1-149F5EF7D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FC10F-E3AD-4CB1-6268-DEE3C534E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30C22-9644-3F6F-4DCB-6F764C0E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973E3-5AE6-1401-89FC-1CCFCEB1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B7F3-0286-56B6-FC1A-B7E16D0A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0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D949-4A79-073A-F76E-538A0360B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D3240-FDD0-7CCE-5F58-ACCCFA5A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954D-DB3B-2211-2F03-17F5B172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C8CAF-FCE2-D802-1229-351475E0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A532-BAED-697F-C2EA-B8E74176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6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19C9-FD9B-3C94-108D-43728AF1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B19EB-BBAB-4442-F9F0-7764F3F9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73ED-0FC7-008C-D3B1-7AD016F0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1C4A-689E-E0E4-5A28-26CD8CF9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9C748-C6E4-B4D6-801D-92C20070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2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72B3-7B31-2DF5-4990-14B6FC1D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79142-4E49-1E79-D7AD-2D386CE3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A76E2-ECDB-FE84-2387-917AA98F3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FF008-9B06-4BC0-27E0-969A41FF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E0DF9-6267-D6F0-96E2-0BDB3F65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969DF-0903-92FE-52A3-1BA204FE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72EF-4C20-3907-212B-6438D3D3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4379-3520-7A74-E2C4-9B3102959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FC81D-8AB2-A7EE-9945-B26346299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B1B47-3163-2C32-B51D-F1701164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3DD56-EB35-F07F-CC90-82FF3F4FC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DB0EE-DD46-4E65-1CE7-B6BF4652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E3BDE-A0E6-2270-0F32-2575E9B6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AB960-0EDC-789D-25A8-63BD49E1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859E-4F4F-981C-EE97-EB7B4739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E8544-3092-DF09-D953-C20030D6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F59DE-F7CB-D67A-94D0-229C82A2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C1DED-9AE2-51FA-4616-5E2FE020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66544-EA6D-634F-4254-518EB064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FDD86-633F-3465-3788-CCC0CB2F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0C2EB-5081-7AB8-A336-00B147EE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0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4E70-C22B-7A7B-85C0-4E85A3BB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F114D-76DC-8B03-1C80-53422413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5FB28-9B09-790F-BD5A-2C2E72F46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EB8EA-53A1-9821-EFBB-66A4057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B950D1-3A50-4261-B68B-6C79482AA5B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D75BA-B19F-0699-D7F9-2218D180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7E39D-BCC4-656A-AA68-732A6B76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263C6E-66A7-4808-ACB9-9DE975962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1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5AB63-D974-C2C6-94D4-55C928E2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57954-F8F6-0556-6A68-6B0DBDB82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3D775C-B0F7-E483-66E5-B58218BCAC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7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9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27C14-424D-696A-B8E3-C873F53B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68137-3760-80A1-CE53-099673D5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8B39-9186-C6CA-DEE4-233D5A919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37F16-2630-4A6C-A8BA-55E162B79392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70E7-82FA-461C-4047-750174FFC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3F755-3430-00DC-EF5D-BF62731E1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9C542D-1A4A-4D5B-852A-5A0CDE46D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ksmvv.ac.in/wp-content/uploads/2021/04/Gilbert_Strang_Linear_Algebra_and_Its_Applicatio_230928_225121.pdf" TargetMode="External"/><Relationship Id="rId2" Type="http://schemas.openxmlformats.org/officeDocument/2006/relationships/hyperlink" Target="https://www.youtube.com/playlist?list=PLZHQObOWTQDPD3MizzM2xVFitgF8hE_ab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057D-8F65-BF41-0783-914CE86B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2300"/>
            <a:ext cx="9144000" cy="2908299"/>
          </a:xfrm>
        </p:spPr>
        <p:txBody>
          <a:bodyPr>
            <a:normAutofit fontScale="90000"/>
          </a:bodyPr>
          <a:lstStyle/>
          <a:p>
            <a:r>
              <a:rPr lang="en-US" dirty="0"/>
              <a:t>Presentation 1: Linear Algebra</a:t>
            </a:r>
            <a:br>
              <a:rPr lang="en-US" dirty="0"/>
            </a:br>
            <a:r>
              <a:rPr lang="en-US" dirty="0"/>
              <a:t>Slide 1: Title</a:t>
            </a:r>
            <a:br>
              <a:rPr lang="en-US" dirty="0"/>
            </a:br>
            <a:r>
              <a:rPr lang="en-US" dirty="0"/>
              <a:t>Foundations of Linear Algebra</a:t>
            </a:r>
            <a:br>
              <a:rPr lang="en-US" dirty="0"/>
            </a:br>
            <a:r>
              <a:rPr lang="en-US" dirty="0"/>
              <a:t>Vector Spaces, Transformations, Eigenvalues &amp; PCA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3B488-0351-51A1-42A2-C33CEEB7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166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3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13543-1026-CF8E-26F1-5B9AA1714046}"/>
              </a:ext>
            </a:extLst>
          </p:cNvPr>
          <p:cNvSpPr txBox="1"/>
          <p:nvPr/>
        </p:nvSpPr>
        <p:spPr>
          <a:xfrm>
            <a:off x="1790700" y="1562100"/>
            <a:ext cx="10210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PCA – Principal Component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F3D73-C564-8F04-6E80-458F497C755C}"/>
              </a:ext>
            </a:extLst>
          </p:cNvPr>
          <p:cNvSpPr txBox="1"/>
          <p:nvPr/>
        </p:nvSpPr>
        <p:spPr>
          <a:xfrm>
            <a:off x="279400" y="2425700"/>
            <a:ext cx="8864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dirty="0"/>
              <a:t>PCA is a </a:t>
            </a:r>
            <a:r>
              <a:rPr lang="en-IN" sz="2800" b="1" dirty="0"/>
              <a:t>dimensionality reduction technique</a:t>
            </a:r>
            <a:r>
              <a:rPr lang="en-IN" sz="2800" dirty="0"/>
              <a:t> that uses eigenvalues and eigenvectors to project data into a lower-dimensional space while preserving variance.</a:t>
            </a:r>
          </a:p>
          <a:p>
            <a:pPr>
              <a:buNone/>
            </a:pPr>
            <a:r>
              <a:rPr lang="en-IN" sz="2800" b="1" dirty="0"/>
              <a:t>Steps</a:t>
            </a:r>
            <a:r>
              <a:rPr lang="en-IN" sz="2800" dirty="0"/>
              <a:t>: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Normalize dataset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Compute covariance matrix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Calculate eigenvectors and eigenvalues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Select top-k eigenvectors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Transform original data into new space</a:t>
            </a:r>
          </a:p>
        </p:txBody>
      </p:sp>
      <p:pic>
        <p:nvPicPr>
          <p:cNvPr id="4" name="Picture 3" descr="A graph showing a graph of colored dots">
            <a:extLst>
              <a:ext uri="{FF2B5EF4-FFF2-40B4-BE49-F238E27FC236}">
                <a16:creationId xmlns:a16="http://schemas.microsoft.com/office/drawing/2014/main" id="{96E0241F-92FC-A427-3FD4-82BD6DC03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964" y="3642828"/>
            <a:ext cx="4306163" cy="321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2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C1313D-032B-8428-9E27-CA127D10FE0C}"/>
              </a:ext>
            </a:extLst>
          </p:cNvPr>
          <p:cNvSpPr txBox="1"/>
          <p:nvPr/>
        </p:nvSpPr>
        <p:spPr>
          <a:xfrm>
            <a:off x="4267200" y="1600200"/>
            <a:ext cx="53721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/>
              <a:t>PCA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39777-3B50-5583-86BB-CB6D8523F24E}"/>
              </a:ext>
            </a:extLst>
          </p:cNvPr>
          <p:cNvSpPr txBox="1"/>
          <p:nvPr/>
        </p:nvSpPr>
        <p:spPr>
          <a:xfrm>
            <a:off x="355600" y="2438400"/>
            <a:ext cx="878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Example</a:t>
            </a:r>
            <a:r>
              <a:rPr lang="en-US" sz="3600" dirty="0"/>
              <a:t>: MNIST handwritten digits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Each image has 784 features (pixels)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PCA can reduce this to 2 or 3 dimensions for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Result: Clusters of similar digits form in lower dimensions</a:t>
            </a:r>
          </a:p>
        </p:txBody>
      </p:sp>
    </p:spTree>
    <p:extLst>
      <p:ext uri="{BB962C8B-B14F-4D97-AF65-F5344CB8AC3E}">
        <p14:creationId xmlns:p14="http://schemas.microsoft.com/office/powerpoint/2010/main" val="206253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D1C2A-1ADD-2475-5FCC-F5A77EC324C4}"/>
              </a:ext>
            </a:extLst>
          </p:cNvPr>
          <p:cNvSpPr txBox="1"/>
          <p:nvPr/>
        </p:nvSpPr>
        <p:spPr>
          <a:xfrm>
            <a:off x="2933700" y="1663700"/>
            <a:ext cx="8877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References (Linear Algebra)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ACFD4-9730-431A-1443-5B1BA3330D32}"/>
              </a:ext>
            </a:extLst>
          </p:cNvPr>
          <p:cNvSpPr txBox="1"/>
          <p:nvPr/>
        </p:nvSpPr>
        <p:spPr>
          <a:xfrm>
            <a:off x="546100" y="2494697"/>
            <a:ext cx="112649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sz="4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hlinkClick r:id="rId2"/>
              </a:rPr>
              <a:t>3Blue1Brown: Essence of Linear Algebra (YouTube)</a:t>
            </a:r>
            <a:endParaRPr lang="en-IN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hlinkClick r:id="rId3"/>
              </a:rPr>
              <a:t>Gilbert Strang’s Textbook (PDF)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4569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8FC9E1-66E5-F864-F022-B6F4CAC18493}"/>
              </a:ext>
            </a:extLst>
          </p:cNvPr>
          <p:cNvSpPr txBox="1"/>
          <p:nvPr/>
        </p:nvSpPr>
        <p:spPr>
          <a:xfrm>
            <a:off x="4368800" y="1524000"/>
            <a:ext cx="5232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/>
              <a:t>#Summary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6985A-174B-3A61-502B-92BEA846EEC9}"/>
              </a:ext>
            </a:extLst>
          </p:cNvPr>
          <p:cNvSpPr txBox="1"/>
          <p:nvPr/>
        </p:nvSpPr>
        <p:spPr>
          <a:xfrm>
            <a:off x="202631" y="2471678"/>
            <a:ext cx="119893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**Linear Algebra builds up from vector spaces and basis.</a:t>
            </a:r>
            <a:br>
              <a:rPr lang="en-US" sz="3600" dirty="0"/>
            </a:br>
            <a:r>
              <a:rPr lang="en-US" sz="3600" dirty="0"/>
              <a:t>**Leads to matrices and transformations.</a:t>
            </a:r>
            <a:br>
              <a:rPr lang="en-US" sz="3600" dirty="0"/>
            </a:br>
            <a:r>
              <a:rPr lang="en-US" sz="3600" dirty="0"/>
              <a:t>**Eigenvalues and SVD help in real-world applications like         PCA.  </a:t>
            </a:r>
            <a:br>
              <a:rPr lang="en-US" sz="3600" dirty="0"/>
            </a:br>
            <a:r>
              <a:rPr lang="en-US" sz="3600" dirty="0"/>
              <a:t> **Foundation for data science, ML, graphics, and robotics.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0644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8AB00-DD68-CC85-4C84-FC56ADEFF570}"/>
              </a:ext>
            </a:extLst>
          </p:cNvPr>
          <p:cNvSpPr txBox="1"/>
          <p:nvPr/>
        </p:nvSpPr>
        <p:spPr>
          <a:xfrm>
            <a:off x="3835400" y="2489200"/>
            <a:ext cx="7442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lang="en-IN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4400" b="1" u="sng" dirty="0"/>
              <a:t>You</a:t>
            </a:r>
            <a:r>
              <a:rPr lang="en-IN" sz="4400" u="sng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4C122-C380-E005-6560-38C6491C7101}"/>
              </a:ext>
            </a:extLst>
          </p:cNvPr>
          <p:cNvSpPr txBox="1"/>
          <p:nvPr/>
        </p:nvSpPr>
        <p:spPr>
          <a:xfrm>
            <a:off x="2527300" y="3429000"/>
            <a:ext cx="82804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Presented by</a:t>
            </a:r>
            <a:r>
              <a:rPr lang="en-IN" sz="3200" dirty="0"/>
              <a:t>: Rajnish Kumar Sharma</a:t>
            </a:r>
            <a:br>
              <a:rPr lang="en-IN" sz="3200" dirty="0"/>
            </a:br>
            <a:r>
              <a:rPr lang="en-IN" sz="3200" dirty="0"/>
              <a:t>  </a:t>
            </a:r>
          </a:p>
          <a:p>
            <a:r>
              <a:rPr lang="en-IN" sz="3600" dirty="0"/>
              <a:t>Email</a:t>
            </a:r>
            <a:r>
              <a:rPr lang="en-IN" sz="3200" dirty="0"/>
              <a:t>: sharmarajnish293@gmail.com</a:t>
            </a:r>
          </a:p>
        </p:txBody>
      </p:sp>
    </p:spTree>
    <p:extLst>
      <p:ext uri="{BB962C8B-B14F-4D97-AF65-F5344CB8AC3E}">
        <p14:creationId xmlns:p14="http://schemas.microsoft.com/office/powerpoint/2010/main" val="289264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A6A791-AF87-F8BC-76E3-7825603B2DEC}"/>
              </a:ext>
            </a:extLst>
          </p:cNvPr>
          <p:cNvSpPr txBox="1"/>
          <p:nvPr/>
        </p:nvSpPr>
        <p:spPr>
          <a:xfrm>
            <a:off x="-1079500" y="1930400"/>
            <a:ext cx="11239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dirty="0"/>
              <a:t>                                   </a:t>
            </a:r>
            <a:r>
              <a:rPr lang="en-US" sz="4800" b="1" dirty="0"/>
              <a:t>What is Linear Algebra?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C4FA5-3291-D7CE-1697-DAE5958594B0}"/>
              </a:ext>
            </a:extLst>
          </p:cNvPr>
          <p:cNvSpPr txBox="1"/>
          <p:nvPr/>
        </p:nvSpPr>
        <p:spPr>
          <a:xfrm>
            <a:off x="215900" y="2761397"/>
            <a:ext cx="68361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000" dirty="0"/>
          </a:p>
          <a:p>
            <a:r>
              <a:rPr lang="en-US" sz="2000" dirty="0"/>
              <a:t> Linear Algebra is the branch of mathematics concerned with vector spaces, linear transformations, and systems of linear equations. It uses tools like matrices and determinants to model and solve problems.</a:t>
            </a:r>
          </a:p>
          <a:p>
            <a:r>
              <a:rPr lang="en-US" sz="2000" b="1" dirty="0"/>
              <a:t>Applications</a:t>
            </a:r>
            <a:r>
              <a:rPr lang="en-US" sz="2000" dirty="0"/>
              <a:t>:</a:t>
            </a:r>
          </a:p>
          <a:p>
            <a:r>
              <a:rPr lang="en-US" sz="2000" dirty="0"/>
              <a:t>Core part of </a:t>
            </a:r>
            <a:r>
              <a:rPr lang="en-US" sz="2000" b="1" dirty="0"/>
              <a:t>machine learning algorithms</a:t>
            </a:r>
            <a:r>
              <a:rPr lang="en-US" sz="2000" dirty="0"/>
              <a:t> (e.g., linear regression, neural networks)</a:t>
            </a:r>
          </a:p>
          <a:p>
            <a:r>
              <a:rPr lang="en-US" sz="2000" dirty="0"/>
              <a:t>Used in </a:t>
            </a:r>
            <a:r>
              <a:rPr lang="en-US" sz="2000" b="1" dirty="0"/>
              <a:t>computer graphics</a:t>
            </a:r>
            <a:r>
              <a:rPr lang="en-US" sz="2000" dirty="0"/>
              <a:t> to render and rotate objects</a:t>
            </a:r>
          </a:p>
          <a:p>
            <a:r>
              <a:rPr lang="en-US" sz="2000" dirty="0"/>
              <a:t>Essential in </a:t>
            </a:r>
            <a:r>
              <a:rPr lang="en-US" sz="2000" b="1" dirty="0"/>
              <a:t>quantum mechanics</a:t>
            </a:r>
            <a:r>
              <a:rPr lang="en-US" sz="2000" dirty="0"/>
              <a:t> and </a:t>
            </a:r>
            <a:r>
              <a:rPr lang="en-US" sz="2000" b="1" dirty="0"/>
              <a:t>signal processing</a:t>
            </a:r>
            <a:endParaRPr lang="en-US" sz="2000" dirty="0"/>
          </a:p>
          <a:p>
            <a:r>
              <a:rPr lang="en-US" sz="2000" dirty="0"/>
              <a:t>.</a:t>
            </a:r>
          </a:p>
        </p:txBody>
      </p:sp>
      <p:pic>
        <p:nvPicPr>
          <p:cNvPr id="3" name="Picture 2" descr="A graph of a mathematical function">
            <a:extLst>
              <a:ext uri="{FF2B5EF4-FFF2-40B4-BE49-F238E27FC236}">
                <a16:creationId xmlns:a16="http://schemas.microsoft.com/office/drawing/2014/main" id="{9951F7C0-4DCA-4504-814F-7A833700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048" y="2908300"/>
            <a:ext cx="4924052" cy="370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19B667-7A80-CDA2-3E60-3D87CB25B636}"/>
              </a:ext>
            </a:extLst>
          </p:cNvPr>
          <p:cNvSpPr txBox="1"/>
          <p:nvPr/>
        </p:nvSpPr>
        <p:spPr>
          <a:xfrm>
            <a:off x="3683000" y="1720334"/>
            <a:ext cx="9131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Vector 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D67FB-4E1F-E3A9-492B-8248A35D0A9E}"/>
              </a:ext>
            </a:extLst>
          </p:cNvPr>
          <p:cNvSpPr txBox="1"/>
          <p:nvPr/>
        </p:nvSpPr>
        <p:spPr>
          <a:xfrm>
            <a:off x="508000" y="2551331"/>
            <a:ext cx="10642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Definition</a:t>
            </a:r>
            <a:r>
              <a:rPr lang="en-US" sz="2400" dirty="0"/>
              <a:t>: A vector space is a set of vectors that can be scaled and added, and it satisfies specific algebraic rules (axioms).</a:t>
            </a:r>
            <a:br>
              <a:rPr lang="en-US" sz="2400" dirty="0"/>
            </a:br>
            <a:r>
              <a:rPr lang="en-US" sz="2400" dirty="0"/>
              <a:t>These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Associativity and commutativity of addition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Distributivity of scalar multiplication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Existence of additive identity and inverses</a:t>
            </a:r>
          </a:p>
          <a:p>
            <a:pPr>
              <a:buNone/>
            </a:pPr>
            <a:r>
              <a:rPr lang="en-US" sz="2400" b="1" dirty="0"/>
              <a:t>Examples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ℝ² (2D real coordinate space)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ℝ³ (3D space)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 2×2 matrices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Set of all polynomials of degree ≤ n</a:t>
            </a:r>
          </a:p>
        </p:txBody>
      </p:sp>
      <p:pic>
        <p:nvPicPr>
          <p:cNvPr id="3" name="Picture 2" descr="A diagram of a structure&#10;&#10;AI-generated content may be incorrect.">
            <a:extLst>
              <a:ext uri="{FF2B5EF4-FFF2-40B4-BE49-F238E27FC236}">
                <a16:creationId xmlns:a16="http://schemas.microsoft.com/office/drawing/2014/main" id="{D322C10D-A163-E021-CF22-9D07D1A49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978799"/>
            <a:ext cx="4724400" cy="35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1FF6DD-BF73-FB83-D654-36C6A531BE4C}"/>
              </a:ext>
            </a:extLst>
          </p:cNvPr>
          <p:cNvSpPr txBox="1"/>
          <p:nvPr/>
        </p:nvSpPr>
        <p:spPr>
          <a:xfrm>
            <a:off x="2705100" y="1644134"/>
            <a:ext cx="8267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/>
              <a:t>Basis and Dimension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F6B23-1E14-6FE6-D024-AD0F37D163EB}"/>
              </a:ext>
            </a:extLst>
          </p:cNvPr>
          <p:cNvSpPr txBox="1"/>
          <p:nvPr/>
        </p:nvSpPr>
        <p:spPr>
          <a:xfrm>
            <a:off x="241300" y="2659797"/>
            <a:ext cx="9245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Basis</a:t>
            </a:r>
            <a:r>
              <a:rPr lang="en-US" sz="3200" dirty="0"/>
              <a:t>: A minimal set of linearly independent vectors that span the entire vector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Dimension</a:t>
            </a:r>
            <a:r>
              <a:rPr lang="en-US" sz="3200" dirty="0"/>
              <a:t>: The number of vectors in the basis.</a:t>
            </a:r>
          </a:p>
          <a:p>
            <a:r>
              <a:rPr lang="en-US" sz="3200" b="1" dirty="0"/>
              <a:t>Example</a:t>
            </a:r>
            <a:r>
              <a:rPr lang="en-US" sz="3200" dirty="0"/>
              <a:t>:</a:t>
            </a:r>
            <a:br>
              <a:rPr lang="en-US" sz="3200" dirty="0"/>
            </a:br>
            <a:r>
              <a:rPr lang="en-US" sz="3200" dirty="0"/>
              <a:t>ℝ² has a standard basis {(1,0), (0,1)}</a:t>
            </a:r>
            <a:br>
              <a:rPr lang="en-US" sz="3200" dirty="0"/>
            </a:br>
            <a:r>
              <a:rPr lang="en-US" sz="3200" dirty="0"/>
              <a:t>→ These two vectors can generate any other vector in ℝ² by linear combination.</a:t>
            </a:r>
            <a:br>
              <a:rPr lang="en-US" sz="3200" dirty="0"/>
            </a:br>
            <a:r>
              <a:rPr lang="en-US" sz="3200" dirty="0"/>
              <a:t>→ Therefore, the dimension is 2.</a:t>
            </a:r>
          </a:p>
        </p:txBody>
      </p:sp>
      <p:pic>
        <p:nvPicPr>
          <p:cNvPr id="3" name="Picture 2" descr="A blue cube with arrows&#10;&#10;AI-generated content may be incorrect.">
            <a:extLst>
              <a:ext uri="{FF2B5EF4-FFF2-40B4-BE49-F238E27FC236}">
                <a16:creationId xmlns:a16="http://schemas.microsoft.com/office/drawing/2014/main" id="{FACB2F8F-E108-3011-C236-037741097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900" y="2659796"/>
            <a:ext cx="2188600" cy="385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8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15A7AF-7B3B-E816-C7D4-7ECA844251CB}"/>
              </a:ext>
            </a:extLst>
          </p:cNvPr>
          <p:cNvSpPr txBox="1"/>
          <p:nvPr/>
        </p:nvSpPr>
        <p:spPr>
          <a:xfrm>
            <a:off x="2768600" y="1574800"/>
            <a:ext cx="10248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Linear Transformations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E033E-93CF-478B-2D33-FE815D8EBDD3}"/>
              </a:ext>
            </a:extLst>
          </p:cNvPr>
          <p:cNvSpPr txBox="1"/>
          <p:nvPr/>
        </p:nvSpPr>
        <p:spPr>
          <a:xfrm>
            <a:off x="368300" y="2146301"/>
            <a:ext cx="9394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A </a:t>
            </a:r>
            <a:r>
              <a:rPr lang="en-US" sz="3200" b="1" dirty="0"/>
              <a:t>linear transformation</a:t>
            </a:r>
            <a:r>
              <a:rPr lang="en-US" sz="3200" dirty="0"/>
              <a:t> is a function between vector spaces that preserves vector addition and scalar multiplication.</a:t>
            </a:r>
            <a:br>
              <a:rPr lang="en-US" sz="3200" dirty="0"/>
            </a:br>
            <a:r>
              <a:rPr lang="en-US" sz="3200" dirty="0"/>
              <a:t>Mathematically:</a:t>
            </a:r>
            <a:br>
              <a:rPr lang="en-US" sz="3200" dirty="0"/>
            </a:br>
            <a:r>
              <a:rPr lang="en-US" sz="3200" dirty="0"/>
              <a:t>T(av + </a:t>
            </a:r>
            <a:r>
              <a:rPr lang="en-US" sz="3200" dirty="0" err="1"/>
              <a:t>bw</a:t>
            </a:r>
            <a:r>
              <a:rPr lang="en-US" sz="3200" dirty="0"/>
              <a:t>) = </a:t>
            </a:r>
            <a:r>
              <a:rPr lang="en-US" sz="3200" dirty="0" err="1"/>
              <a:t>aT</a:t>
            </a:r>
            <a:r>
              <a:rPr lang="en-US" sz="3200" dirty="0"/>
              <a:t>(v) + </a:t>
            </a:r>
            <a:r>
              <a:rPr lang="en-US" sz="3200" dirty="0" err="1"/>
              <a:t>bT</a:t>
            </a:r>
            <a:r>
              <a:rPr lang="en-US" sz="3200" dirty="0"/>
              <a:t>(w)</a:t>
            </a:r>
          </a:p>
          <a:p>
            <a:r>
              <a:rPr lang="en-US" sz="3200" dirty="0"/>
              <a:t>Linear transformations can be expressed using </a:t>
            </a:r>
            <a:r>
              <a:rPr lang="en-US" sz="3200" b="1" dirty="0"/>
              <a:t>matrices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They are used to rotate, reflect, shear, or scale vectors.</a:t>
            </a:r>
          </a:p>
        </p:txBody>
      </p:sp>
    </p:spTree>
    <p:extLst>
      <p:ext uri="{BB962C8B-B14F-4D97-AF65-F5344CB8AC3E}">
        <p14:creationId xmlns:p14="http://schemas.microsoft.com/office/powerpoint/2010/main" val="161440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15BD8-90EF-BE0A-45F5-EC38EB12C868}"/>
              </a:ext>
            </a:extLst>
          </p:cNvPr>
          <p:cNvSpPr txBox="1"/>
          <p:nvPr/>
        </p:nvSpPr>
        <p:spPr>
          <a:xfrm>
            <a:off x="1803400" y="1638300"/>
            <a:ext cx="1117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Matrix Representation of Transformat</a:t>
            </a:r>
            <a:r>
              <a:rPr lang="en-IN" b="1" dirty="0"/>
              <a:t>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84470-3566-F3A5-CEF6-E7461006D2F0}"/>
              </a:ext>
            </a:extLst>
          </p:cNvPr>
          <p:cNvSpPr txBox="1"/>
          <p:nvPr/>
        </p:nvSpPr>
        <p:spPr>
          <a:xfrm>
            <a:off x="177800" y="2616200"/>
            <a:ext cx="955675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dirty="0"/>
              <a:t>Some common matrix transformations: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Rotation matrix</a:t>
            </a:r>
            <a:r>
              <a:rPr lang="en-IN" sz="2800" dirty="0"/>
              <a:t> (for rotating points by angle </a:t>
            </a:r>
            <a:r>
              <a:rPr lang="el-GR" sz="2800" dirty="0"/>
              <a:t>θ):</a:t>
            </a:r>
            <a:br>
              <a:rPr lang="el-GR" sz="2800" dirty="0"/>
            </a:br>
            <a:r>
              <a:rPr lang="el-GR" sz="2800" dirty="0"/>
              <a:t>$\</a:t>
            </a:r>
            <a:r>
              <a:rPr lang="en-IN" sz="2800" dirty="0"/>
              <a:t>begin{</a:t>
            </a:r>
            <a:r>
              <a:rPr lang="en-IN" sz="2800" dirty="0" err="1"/>
              <a:t>bmatrix</a:t>
            </a:r>
            <a:r>
              <a:rPr lang="en-IN" sz="2800" dirty="0"/>
              <a:t>} \cos\theta &amp; -\sin\theta \ \sin\theta &amp; \cos\theta \end{</a:t>
            </a:r>
            <a:r>
              <a:rPr lang="en-IN" sz="2800" dirty="0" err="1"/>
              <a:t>bmatrix</a:t>
            </a:r>
            <a:r>
              <a:rPr lang="en-IN" sz="2800" dirty="0"/>
              <a:t>}$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Scaling matrix</a:t>
            </a:r>
            <a:r>
              <a:rPr lang="en-IN" sz="2800" dirty="0"/>
              <a:t> (scaling both axes by factor k):</a:t>
            </a:r>
            <a:br>
              <a:rPr lang="en-IN" sz="2800" dirty="0"/>
            </a:br>
            <a:r>
              <a:rPr lang="en-IN" sz="2800" dirty="0"/>
              <a:t>$\begin{</a:t>
            </a:r>
            <a:r>
              <a:rPr lang="en-IN" sz="2800" dirty="0" err="1"/>
              <a:t>bmatrix</a:t>
            </a:r>
            <a:r>
              <a:rPr lang="en-IN" sz="2800" dirty="0"/>
              <a:t>} k &amp; 0 \ 0 &amp; k \end{</a:t>
            </a:r>
            <a:r>
              <a:rPr lang="en-IN" sz="2800" dirty="0" err="1"/>
              <a:t>bmatrix</a:t>
            </a:r>
            <a:r>
              <a:rPr lang="en-IN" sz="2800" dirty="0"/>
              <a:t>}$</a:t>
            </a:r>
          </a:p>
          <a:p>
            <a:r>
              <a:rPr lang="en-IN" sz="2800" dirty="0"/>
              <a:t>Multiplying these matrices with vectors applies the corresponding transformation</a:t>
            </a:r>
          </a:p>
        </p:txBody>
      </p:sp>
      <p:pic>
        <p:nvPicPr>
          <p:cNvPr id="4" name="Picture 3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41FFAA28-51B9-61CF-FBCE-E2542D130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30" y="3559052"/>
            <a:ext cx="3893370" cy="232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5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7BB241-3EBB-5D73-3234-F1102DBF1469}"/>
              </a:ext>
            </a:extLst>
          </p:cNvPr>
          <p:cNvSpPr txBox="1"/>
          <p:nvPr/>
        </p:nvSpPr>
        <p:spPr>
          <a:xfrm>
            <a:off x="2336800" y="1676400"/>
            <a:ext cx="8521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Eigenvalues and Eigenvectors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7D293-8D67-E162-DA8A-82E60598C281}"/>
              </a:ext>
            </a:extLst>
          </p:cNvPr>
          <p:cNvSpPr txBox="1"/>
          <p:nvPr/>
        </p:nvSpPr>
        <p:spPr>
          <a:xfrm>
            <a:off x="622300" y="2755898"/>
            <a:ext cx="8801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If A is a square matrix, then a non-zero vector </a:t>
            </a:r>
            <a:r>
              <a:rPr lang="en-US" sz="2400" b="1" dirty="0"/>
              <a:t>v</a:t>
            </a:r>
            <a:r>
              <a:rPr lang="en-US" sz="2400" dirty="0"/>
              <a:t> is called an eigenvector of A if:</a:t>
            </a:r>
            <a:br>
              <a:rPr lang="en-US" sz="2400" dirty="0"/>
            </a:br>
            <a:r>
              <a:rPr lang="en-US" sz="2400" b="1" dirty="0"/>
              <a:t>Av = </a:t>
            </a:r>
            <a:r>
              <a:rPr lang="en-US" sz="2400" b="1" dirty="0" err="1"/>
              <a:t>λv</a:t>
            </a:r>
            <a:r>
              <a:rPr lang="en-US" sz="2400" dirty="0"/>
              <a:t>, where </a:t>
            </a:r>
            <a:r>
              <a:rPr lang="en-US" sz="2400" b="1" dirty="0"/>
              <a:t>λ</a:t>
            </a:r>
            <a:r>
              <a:rPr lang="en-US" sz="2400" dirty="0"/>
              <a:t> is a scalar called an </a:t>
            </a:r>
            <a:r>
              <a:rPr lang="en-US" sz="2400" b="1" dirty="0"/>
              <a:t>eigenvalue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Interpretation</a:t>
            </a:r>
            <a:r>
              <a:rPr lang="en-US" sz="2400" dirty="0"/>
              <a:t>: The transformation A stretches or compresses v by a factor of λ, but doesn’t change its direction.</a:t>
            </a:r>
          </a:p>
          <a:p>
            <a:pPr>
              <a:buNone/>
            </a:pPr>
            <a:r>
              <a:rPr lang="en-US" sz="2400" b="1" dirty="0"/>
              <a:t>Applications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System stability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Google's PageRank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Principal Component Analysis (PCA)</a:t>
            </a:r>
          </a:p>
        </p:txBody>
      </p:sp>
    </p:spTree>
    <p:extLst>
      <p:ext uri="{BB962C8B-B14F-4D97-AF65-F5344CB8AC3E}">
        <p14:creationId xmlns:p14="http://schemas.microsoft.com/office/powerpoint/2010/main" val="259804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BE4EB4-7423-103D-C2F7-216EC309ECD8}"/>
              </a:ext>
            </a:extLst>
          </p:cNvPr>
          <p:cNvSpPr txBox="1"/>
          <p:nvPr/>
        </p:nvSpPr>
        <p:spPr>
          <a:xfrm>
            <a:off x="1714500" y="1803400"/>
            <a:ext cx="101473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Worked</a:t>
            </a:r>
            <a:r>
              <a:rPr lang="en-IN" sz="4000" b="1" dirty="0"/>
              <a:t> Example – Finding Eigenvalues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5400B-5A6C-E22D-6F26-2A34CFB0B2BC}"/>
              </a:ext>
            </a:extLst>
          </p:cNvPr>
          <p:cNvSpPr txBox="1"/>
          <p:nvPr/>
        </p:nvSpPr>
        <p:spPr>
          <a:xfrm>
            <a:off x="304800" y="3048000"/>
            <a:ext cx="8839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dirty="0"/>
              <a:t>Matrix A = [[4, 1], [2, 3]]</a:t>
            </a:r>
          </a:p>
          <a:p>
            <a:pPr>
              <a:buNone/>
            </a:pPr>
            <a:r>
              <a:rPr lang="en-IN" sz="3200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IN" sz="3200" dirty="0"/>
              <a:t>Find </a:t>
            </a:r>
            <a:r>
              <a:rPr lang="en-IN" sz="3200" b="1" dirty="0"/>
              <a:t>characteristic polynomial</a:t>
            </a:r>
            <a:r>
              <a:rPr lang="en-IN" sz="3200" dirty="0"/>
              <a:t>: det(A − </a:t>
            </a:r>
            <a:r>
              <a:rPr lang="el-GR" sz="3200" dirty="0"/>
              <a:t>λ</a:t>
            </a:r>
            <a:r>
              <a:rPr lang="en-IN" sz="3200" dirty="0"/>
              <a:t>I) = 0</a:t>
            </a:r>
          </a:p>
          <a:p>
            <a:pPr>
              <a:buFont typeface="+mj-lt"/>
              <a:buAutoNum type="arabicPeriod"/>
            </a:pPr>
            <a:r>
              <a:rPr lang="en-IN" sz="3200" dirty="0"/>
              <a:t>Solve for </a:t>
            </a:r>
            <a:r>
              <a:rPr lang="el-GR" sz="3200" b="1" dirty="0"/>
              <a:t>λ</a:t>
            </a:r>
            <a:r>
              <a:rPr lang="el-GR" sz="3200" dirty="0"/>
              <a:t> (</a:t>
            </a:r>
            <a:r>
              <a:rPr lang="en-IN" sz="3200" dirty="0"/>
              <a:t>eigenvalues)</a:t>
            </a:r>
          </a:p>
          <a:p>
            <a:pPr>
              <a:buFont typeface="+mj-lt"/>
              <a:buAutoNum type="arabicPeriod"/>
            </a:pPr>
            <a:r>
              <a:rPr lang="en-IN" sz="3200" dirty="0"/>
              <a:t>Plug </a:t>
            </a:r>
            <a:r>
              <a:rPr lang="el-GR" sz="3200" dirty="0"/>
              <a:t>λ </a:t>
            </a:r>
            <a:r>
              <a:rPr lang="en-IN" sz="3200" dirty="0"/>
              <a:t>into (A − </a:t>
            </a:r>
            <a:r>
              <a:rPr lang="el-GR" sz="3200" dirty="0"/>
              <a:t>λ</a:t>
            </a:r>
            <a:r>
              <a:rPr lang="en-IN" sz="3200" dirty="0"/>
              <a:t>I)v = 0 to find </a:t>
            </a:r>
            <a:r>
              <a:rPr lang="en-IN" sz="3200" b="1" dirty="0"/>
              <a:t>eigenvectors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64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AE77B-CC44-62AA-2EAD-33EB4D97BEA3}"/>
              </a:ext>
            </a:extLst>
          </p:cNvPr>
          <p:cNvSpPr txBox="1"/>
          <p:nvPr/>
        </p:nvSpPr>
        <p:spPr>
          <a:xfrm>
            <a:off x="1714500" y="1689100"/>
            <a:ext cx="1150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SVD – Singular Value Decomposition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D448E6-5BC3-D110-949A-13511B78649A}"/>
              </a:ext>
            </a:extLst>
          </p:cNvPr>
          <p:cNvSpPr txBox="1"/>
          <p:nvPr/>
        </p:nvSpPr>
        <p:spPr>
          <a:xfrm>
            <a:off x="165100" y="2355674"/>
            <a:ext cx="96996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dirty="0"/>
              <a:t>SVD factorizes a matrix A into 3 matrices:</a:t>
            </a:r>
            <a:br>
              <a:rPr lang="en-IN" sz="3200" dirty="0"/>
            </a:br>
            <a:r>
              <a:rPr lang="en-IN" sz="3200" b="1" dirty="0"/>
              <a:t>A = U</a:t>
            </a:r>
            <a:r>
              <a:rPr lang="el-GR" sz="3200" b="1" dirty="0"/>
              <a:t>Σ</a:t>
            </a:r>
            <a:r>
              <a:rPr lang="en-IN" sz="3200" b="1" dirty="0"/>
              <a:t>Vᵀ</a:t>
            </a:r>
            <a:endParaRPr lang="en-IN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U</a:t>
            </a:r>
            <a:r>
              <a:rPr lang="en-IN" sz="3200" dirty="0"/>
              <a:t> and </a:t>
            </a:r>
            <a:r>
              <a:rPr lang="en-IN" sz="3200" b="1" dirty="0"/>
              <a:t>V</a:t>
            </a:r>
            <a:r>
              <a:rPr lang="en-IN" sz="3200" dirty="0"/>
              <a:t> are orthogonal matrices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3200" b="1" dirty="0"/>
              <a:t>Σ</a:t>
            </a:r>
            <a:r>
              <a:rPr lang="el-GR" sz="3200" dirty="0"/>
              <a:t> </a:t>
            </a:r>
            <a:r>
              <a:rPr lang="en-IN" sz="3200" dirty="0"/>
              <a:t>is a diagonal matrix with singular values</a:t>
            </a:r>
          </a:p>
          <a:p>
            <a:pPr>
              <a:buNone/>
            </a:pPr>
            <a:r>
              <a:rPr lang="en-IN" sz="3200" b="1" dirty="0"/>
              <a:t>Applications</a:t>
            </a:r>
            <a:r>
              <a:rPr lang="en-IN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Image compression (e.g., JPEG)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Noise reduction in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Recommender systems</a:t>
            </a:r>
          </a:p>
        </p:txBody>
      </p:sp>
      <p:pic>
        <p:nvPicPr>
          <p:cNvPr id="4" name="Picture 3" descr="A close-up of a graph&#10;&#10;AI-generated content may be incorrect.">
            <a:extLst>
              <a:ext uri="{FF2B5EF4-FFF2-40B4-BE49-F238E27FC236}">
                <a16:creationId xmlns:a16="http://schemas.microsoft.com/office/drawing/2014/main" id="{A46F2DA3-3A64-2FBF-9D5E-F55972B79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371611"/>
            <a:ext cx="6096001" cy="205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1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739</Words>
  <Application>Microsoft Office PowerPoint</Application>
  <PresentationFormat>Widescreen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Segoe UI</vt:lpstr>
      <vt:lpstr>Office Theme</vt:lpstr>
      <vt:lpstr>Custom Design</vt:lpstr>
      <vt:lpstr>Presentation 1: Linear Algebra Slide 1: Title Foundations of Linear Algebra Vector Spaces, Transformations, Eigenvalues &amp; PCA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rajnish3sharma35@gmail.com</dc:creator>
  <cp:lastModifiedBy>rajnish3sharma35@gmail.com</cp:lastModifiedBy>
  <cp:revision>1</cp:revision>
  <dcterms:created xsi:type="dcterms:W3CDTF">2025-07-30T19:11:21Z</dcterms:created>
  <dcterms:modified xsi:type="dcterms:W3CDTF">2025-08-03T14:35:54Z</dcterms:modified>
</cp:coreProperties>
</file>