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29AAA-DD01-45A8-BF16-CCDF7ECEE582}" v="70" dt="2025-08-01T12:08:35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8" y="53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nish3sharma35@gmail.com" userId="066c98a526e490d0" providerId="LiveId" clId="{C3129AAA-DD01-45A8-BF16-CCDF7ECEE582}"/>
    <pc:docChg chg="undo custSel addSld delSld modSld sldOrd modMainMaster">
      <pc:chgData name="rajnish3sharma35@gmail.com" userId="066c98a526e490d0" providerId="LiveId" clId="{C3129AAA-DD01-45A8-BF16-CCDF7ECEE582}" dt="2025-08-01T12:11:21.371" v="1062" actId="20577"/>
      <pc:docMkLst>
        <pc:docMk/>
      </pc:docMkLst>
      <pc:sldChg chg="new del">
        <pc:chgData name="rajnish3sharma35@gmail.com" userId="066c98a526e490d0" providerId="LiveId" clId="{C3129AAA-DD01-45A8-BF16-CCDF7ECEE582}" dt="2025-08-01T11:48:18.789" v="833" actId="2696"/>
        <pc:sldMkLst>
          <pc:docMk/>
          <pc:sldMk cId="300886948" sldId="256"/>
        </pc:sldMkLst>
      </pc:sldChg>
      <pc:sldChg chg="addSp delSp modSp del mod">
        <pc:chgData name="rajnish3sharma35@gmail.com" userId="066c98a526e490d0" providerId="LiveId" clId="{C3129AAA-DD01-45A8-BF16-CCDF7ECEE582}" dt="2025-08-01T07:45:23.761" v="826" actId="47"/>
        <pc:sldMkLst>
          <pc:docMk/>
          <pc:sldMk cId="1487472455" sldId="256"/>
        </pc:sldMkLst>
        <pc:spChg chg="del mod">
          <ac:chgData name="rajnish3sharma35@gmail.com" userId="066c98a526e490d0" providerId="LiveId" clId="{C3129AAA-DD01-45A8-BF16-CCDF7ECEE582}" dt="2025-07-31T21:59:10.222" v="4" actId="478"/>
          <ac:spMkLst>
            <pc:docMk/>
            <pc:sldMk cId="1487472455" sldId="256"/>
            <ac:spMk id="2" creationId="{69BDA2FF-F608-B5D9-8A72-339EACF9D714}"/>
          </ac:spMkLst>
        </pc:spChg>
        <pc:spChg chg="del mod">
          <ac:chgData name="rajnish3sharma35@gmail.com" userId="066c98a526e490d0" providerId="LiveId" clId="{C3129AAA-DD01-45A8-BF16-CCDF7ECEE582}" dt="2025-07-31T21:59:20.472" v="6" actId="478"/>
          <ac:spMkLst>
            <pc:docMk/>
            <pc:sldMk cId="1487472455" sldId="256"/>
            <ac:spMk id="3" creationId="{0215C4AC-30EA-54C8-52E9-BCE90CE76115}"/>
          </ac:spMkLst>
        </pc:spChg>
        <pc:spChg chg="add del mod">
          <ac:chgData name="rajnish3sharma35@gmail.com" userId="066c98a526e490d0" providerId="LiveId" clId="{C3129AAA-DD01-45A8-BF16-CCDF7ECEE582}" dt="2025-07-31T21:59:17.418" v="5" actId="478"/>
          <ac:spMkLst>
            <pc:docMk/>
            <pc:sldMk cId="1487472455" sldId="256"/>
            <ac:spMk id="5" creationId="{8D7B7D59-954C-2A50-D9E4-97AB808B9E37}"/>
          </ac:spMkLst>
        </pc:spChg>
        <pc:spChg chg="add mod">
          <ac:chgData name="rajnish3sharma35@gmail.com" userId="066c98a526e490d0" providerId="LiveId" clId="{C3129AAA-DD01-45A8-BF16-CCDF7ECEE582}" dt="2025-07-31T22:01:10.387" v="73" actId="20577"/>
          <ac:spMkLst>
            <pc:docMk/>
            <pc:sldMk cId="1487472455" sldId="256"/>
            <ac:spMk id="7" creationId="{121D8776-BCC5-2D67-F65A-D1B155C1C2EE}"/>
          </ac:spMkLst>
        </pc:spChg>
        <pc:spChg chg="add mod">
          <ac:chgData name="rajnish3sharma35@gmail.com" userId="066c98a526e490d0" providerId="LiveId" clId="{C3129AAA-DD01-45A8-BF16-CCDF7ECEE582}" dt="2025-07-31T22:01:45.030" v="79" actId="14100"/>
          <ac:spMkLst>
            <pc:docMk/>
            <pc:sldMk cId="1487472455" sldId="256"/>
            <ac:spMk id="9" creationId="{DD56FEE3-57F7-777E-7FAD-EF1323FDAF45}"/>
          </ac:spMkLst>
        </pc:spChg>
        <pc:spChg chg="add mod">
          <ac:chgData name="rajnish3sharma35@gmail.com" userId="066c98a526e490d0" providerId="LiveId" clId="{C3129AAA-DD01-45A8-BF16-CCDF7ECEE582}" dt="2025-07-31T22:05:21.678" v="138" actId="20577"/>
          <ac:spMkLst>
            <pc:docMk/>
            <pc:sldMk cId="1487472455" sldId="256"/>
            <ac:spMk id="11" creationId="{BCCFA55E-1DF0-A5D6-5B13-925C6F715F4C}"/>
          </ac:spMkLst>
        </pc:spChg>
        <pc:picChg chg="del mod">
          <ac:chgData name="rajnish3sharma35@gmail.com" userId="066c98a526e490d0" providerId="LiveId" clId="{C3129AAA-DD01-45A8-BF16-CCDF7ECEE582}" dt="2025-07-31T22:08:50.269" v="156" actId="478"/>
          <ac:picMkLst>
            <pc:docMk/>
            <pc:sldMk cId="1487472455" sldId="256"/>
            <ac:picMk id="61" creationId="{9126F18B-56FA-8813-DB0E-CBAD304AB239}"/>
          </ac:picMkLst>
        </pc:picChg>
      </pc:sldChg>
      <pc:sldChg chg="addSp delSp modSp new mod">
        <pc:chgData name="rajnish3sharma35@gmail.com" userId="066c98a526e490d0" providerId="LiveId" clId="{C3129AAA-DD01-45A8-BF16-CCDF7ECEE582}" dt="2025-08-01T11:52:24.508" v="863" actId="14100"/>
        <pc:sldMkLst>
          <pc:docMk/>
          <pc:sldMk cId="2170379719" sldId="256"/>
        </pc:sldMkLst>
        <pc:spChg chg="del">
          <ac:chgData name="rajnish3sharma35@gmail.com" userId="066c98a526e490d0" providerId="LiveId" clId="{C3129AAA-DD01-45A8-BF16-CCDF7ECEE582}" dt="2025-08-01T11:49:20.773" v="836"/>
          <ac:spMkLst>
            <pc:docMk/>
            <pc:sldMk cId="2170379719" sldId="256"/>
            <ac:spMk id="2" creationId="{8324CABB-02A3-D8E2-2E50-B6AB638B40BC}"/>
          </ac:spMkLst>
        </pc:spChg>
        <pc:spChg chg="del">
          <ac:chgData name="rajnish3sharma35@gmail.com" userId="066c98a526e490d0" providerId="LiveId" clId="{C3129AAA-DD01-45A8-BF16-CCDF7ECEE582}" dt="2025-08-01T11:48:34.662" v="835" actId="478"/>
          <ac:spMkLst>
            <pc:docMk/>
            <pc:sldMk cId="2170379719" sldId="256"/>
            <ac:spMk id="3" creationId="{5352C64E-7AC0-CD6A-44D8-43B9583CE5F6}"/>
          </ac:spMkLst>
        </pc:spChg>
        <pc:spChg chg="add mod">
          <ac:chgData name="rajnish3sharma35@gmail.com" userId="066c98a526e490d0" providerId="LiveId" clId="{C3129AAA-DD01-45A8-BF16-CCDF7ECEE582}" dt="2025-08-01T11:51:29.894" v="855"/>
          <ac:spMkLst>
            <pc:docMk/>
            <pc:sldMk cId="2170379719" sldId="256"/>
            <ac:spMk id="4" creationId="{E99B9011-6D84-5A1B-EEF4-4A2D7F1AC255}"/>
          </ac:spMkLst>
        </pc:spChg>
        <pc:spChg chg="add mod">
          <ac:chgData name="rajnish3sharma35@gmail.com" userId="066c98a526e490d0" providerId="LiveId" clId="{C3129AAA-DD01-45A8-BF16-CCDF7ECEE582}" dt="2025-08-01T11:52:24.508" v="863" actId="14100"/>
          <ac:spMkLst>
            <pc:docMk/>
            <pc:sldMk cId="2170379719" sldId="256"/>
            <ac:spMk id="6" creationId="{6FAE1147-8733-8230-B43F-47785050DB8E}"/>
          </ac:spMkLst>
        </pc:spChg>
      </pc:sldChg>
      <pc:sldChg chg="addSp modSp new mod ord">
        <pc:chgData name="rajnish3sharma35@gmail.com" userId="066c98a526e490d0" providerId="LiveId" clId="{C3129AAA-DD01-45A8-BF16-CCDF7ECEE582}" dt="2025-08-01T11:56:35.678" v="895" actId="115"/>
        <pc:sldMkLst>
          <pc:docMk/>
          <pc:sldMk cId="153786511" sldId="257"/>
        </pc:sldMkLst>
        <pc:spChg chg="mod">
          <ac:chgData name="rajnish3sharma35@gmail.com" userId="066c98a526e490d0" providerId="LiveId" clId="{C3129AAA-DD01-45A8-BF16-CCDF7ECEE582}" dt="2025-08-01T11:56:35.678" v="895" actId="115"/>
          <ac:spMkLst>
            <pc:docMk/>
            <pc:sldMk cId="153786511" sldId="257"/>
            <ac:spMk id="2" creationId="{8B04B8FD-6DDA-296D-2AEC-32A885D968E5}"/>
          </ac:spMkLst>
        </pc:spChg>
        <pc:spChg chg="mod">
          <ac:chgData name="rajnish3sharma35@gmail.com" userId="066c98a526e490d0" providerId="LiveId" clId="{C3129AAA-DD01-45A8-BF16-CCDF7ECEE582}" dt="2025-08-01T11:56:16.765" v="891" actId="113"/>
          <ac:spMkLst>
            <pc:docMk/>
            <pc:sldMk cId="153786511" sldId="257"/>
            <ac:spMk id="3" creationId="{42A663C6-8765-5673-D75C-EDC9BA06A1B9}"/>
          </ac:spMkLst>
        </pc:spChg>
        <pc:spChg chg="add mod">
          <ac:chgData name="rajnish3sharma35@gmail.com" userId="066c98a526e490d0" providerId="LiveId" clId="{C3129AAA-DD01-45A8-BF16-CCDF7ECEE582}" dt="2025-08-01T11:56:24.197" v="892" actId="115"/>
          <ac:spMkLst>
            <pc:docMk/>
            <pc:sldMk cId="153786511" sldId="257"/>
            <ac:spMk id="5" creationId="{DEBEF9AC-5148-E28B-765A-6BBFD67E7906}"/>
          </ac:spMkLst>
        </pc:spChg>
      </pc:sldChg>
      <pc:sldChg chg="new del">
        <pc:chgData name="rajnish3sharma35@gmail.com" userId="066c98a526e490d0" providerId="LiveId" clId="{C3129AAA-DD01-45A8-BF16-CCDF7ECEE582}" dt="2025-07-31T22:09:00.354" v="158" actId="680"/>
        <pc:sldMkLst>
          <pc:docMk/>
          <pc:sldMk cId="1049894872" sldId="257"/>
        </pc:sldMkLst>
      </pc:sldChg>
      <pc:sldChg chg="new del">
        <pc:chgData name="rajnish3sharma35@gmail.com" userId="066c98a526e490d0" providerId="LiveId" clId="{C3129AAA-DD01-45A8-BF16-CCDF7ECEE582}" dt="2025-07-31T22:05:53.145" v="140" actId="680"/>
        <pc:sldMkLst>
          <pc:docMk/>
          <pc:sldMk cId="1601650239" sldId="257"/>
        </pc:sldMkLst>
      </pc:sldChg>
      <pc:sldChg chg="addSp delSp modSp new del mod modNotesTx">
        <pc:chgData name="rajnish3sharma35@gmail.com" userId="066c98a526e490d0" providerId="LiveId" clId="{C3129AAA-DD01-45A8-BF16-CCDF7ECEE582}" dt="2025-08-01T07:42:29.773" v="815" actId="2696"/>
        <pc:sldMkLst>
          <pc:docMk/>
          <pc:sldMk cId="1806604415" sldId="257"/>
        </pc:sldMkLst>
        <pc:spChg chg="add del mod">
          <ac:chgData name="rajnish3sharma35@gmail.com" userId="066c98a526e490d0" providerId="LiveId" clId="{C3129AAA-DD01-45A8-BF16-CCDF7ECEE582}" dt="2025-08-01T07:33:58.063" v="481" actId="478"/>
          <ac:spMkLst>
            <pc:docMk/>
            <pc:sldMk cId="1806604415" sldId="257"/>
            <ac:spMk id="2" creationId="{5D116A98-F153-71C3-973D-7AFAEB6039D5}"/>
          </ac:spMkLst>
        </pc:spChg>
        <pc:spChg chg="add del">
          <ac:chgData name="rajnish3sharma35@gmail.com" userId="066c98a526e490d0" providerId="LiveId" clId="{C3129AAA-DD01-45A8-BF16-CCDF7ECEE582}" dt="2025-08-01T07:34:06.995" v="483" actId="478"/>
          <ac:spMkLst>
            <pc:docMk/>
            <pc:sldMk cId="1806604415" sldId="257"/>
            <ac:spMk id="3" creationId="{B67E9F31-AA7D-F319-D00F-756D3A3FF2FA}"/>
          </ac:spMkLst>
        </pc:spChg>
        <pc:spChg chg="add del mod">
          <ac:chgData name="rajnish3sharma35@gmail.com" userId="066c98a526e490d0" providerId="LiveId" clId="{C3129AAA-DD01-45A8-BF16-CCDF7ECEE582}" dt="2025-08-01T07:35:19.191" v="488" actId="478"/>
          <ac:spMkLst>
            <pc:docMk/>
            <pc:sldMk cId="1806604415" sldId="257"/>
            <ac:spMk id="4" creationId="{FD6391A9-EC44-AA40-E753-E354B48DAD17}"/>
          </ac:spMkLst>
        </pc:spChg>
        <pc:spChg chg="add del mod">
          <ac:chgData name="rajnish3sharma35@gmail.com" userId="066c98a526e490d0" providerId="LiveId" clId="{C3129AAA-DD01-45A8-BF16-CCDF7ECEE582}" dt="2025-08-01T07:37:26.143" v="495" actId="478"/>
          <ac:spMkLst>
            <pc:docMk/>
            <pc:sldMk cId="1806604415" sldId="257"/>
            <ac:spMk id="5" creationId="{3160726F-A38C-0185-6286-A7372FBE0434}"/>
          </ac:spMkLst>
        </pc:spChg>
      </pc:sldChg>
      <pc:sldChg chg="add del">
        <pc:chgData name="rajnish3sharma35@gmail.com" userId="066c98a526e490d0" providerId="LiveId" clId="{C3129AAA-DD01-45A8-BF16-CCDF7ECEE582}" dt="2025-08-01T07:43:22.731" v="819" actId="2696"/>
        <pc:sldMkLst>
          <pc:docMk/>
          <pc:sldMk cId="3727869318" sldId="257"/>
        </pc:sldMkLst>
      </pc:sldChg>
      <pc:sldChg chg="addSp delSp modSp new del">
        <pc:chgData name="rajnish3sharma35@gmail.com" userId="066c98a526e490d0" providerId="LiveId" clId="{C3129AAA-DD01-45A8-BF16-CCDF7ECEE582}" dt="2025-08-01T11:47:52.563" v="831" actId="2696"/>
        <pc:sldMkLst>
          <pc:docMk/>
          <pc:sldMk cId="495497059" sldId="258"/>
        </pc:sldMkLst>
        <pc:spChg chg="add del mod">
          <ac:chgData name="rajnish3sharma35@gmail.com" userId="066c98a526e490d0" providerId="LiveId" clId="{C3129AAA-DD01-45A8-BF16-CCDF7ECEE582}" dt="2025-08-01T07:45:03.796" v="825" actId="478"/>
          <ac:spMkLst>
            <pc:docMk/>
            <pc:sldMk cId="495497059" sldId="258"/>
            <ac:spMk id="2" creationId="{622C15F4-F23F-61C0-4717-CEE82BC168CF}"/>
          </ac:spMkLst>
        </pc:spChg>
      </pc:sldChg>
      <pc:sldChg chg="addSp delSp modSp new mod">
        <pc:chgData name="rajnish3sharma35@gmail.com" userId="066c98a526e490d0" providerId="LiveId" clId="{C3129AAA-DD01-45A8-BF16-CCDF7ECEE582}" dt="2025-08-01T11:59:44.065" v="909" actId="14100"/>
        <pc:sldMkLst>
          <pc:docMk/>
          <pc:sldMk cId="676122387" sldId="258"/>
        </pc:sldMkLst>
        <pc:spChg chg="del">
          <ac:chgData name="rajnish3sharma35@gmail.com" userId="066c98a526e490d0" providerId="LiveId" clId="{C3129AAA-DD01-45A8-BF16-CCDF7ECEE582}" dt="2025-08-01T11:57:34.402" v="896" actId="478"/>
          <ac:spMkLst>
            <pc:docMk/>
            <pc:sldMk cId="676122387" sldId="258"/>
            <ac:spMk id="2" creationId="{B0272F4A-DC9A-D578-9BB7-9519B7F8EDD6}"/>
          </ac:spMkLst>
        </pc:spChg>
        <pc:spChg chg="del">
          <ac:chgData name="rajnish3sharma35@gmail.com" userId="066c98a526e490d0" providerId="LiveId" clId="{C3129AAA-DD01-45A8-BF16-CCDF7ECEE582}" dt="2025-08-01T11:57:37.923" v="897" actId="478"/>
          <ac:spMkLst>
            <pc:docMk/>
            <pc:sldMk cId="676122387" sldId="258"/>
            <ac:spMk id="3" creationId="{F24255BF-21A5-076D-EB7B-D1DBBB53E244}"/>
          </ac:spMkLst>
        </pc:spChg>
        <pc:spChg chg="add mod">
          <ac:chgData name="rajnish3sharma35@gmail.com" userId="066c98a526e490d0" providerId="LiveId" clId="{C3129AAA-DD01-45A8-BF16-CCDF7ECEE582}" dt="2025-08-01T11:58:15.602" v="904" actId="14100"/>
          <ac:spMkLst>
            <pc:docMk/>
            <pc:sldMk cId="676122387" sldId="258"/>
            <ac:spMk id="5" creationId="{053160FA-A989-A3B0-5B95-9E1D528403D0}"/>
          </ac:spMkLst>
        </pc:spChg>
        <pc:spChg chg="add mod">
          <ac:chgData name="rajnish3sharma35@gmail.com" userId="066c98a526e490d0" providerId="LiveId" clId="{C3129AAA-DD01-45A8-BF16-CCDF7ECEE582}" dt="2025-08-01T11:59:44.065" v="909" actId="14100"/>
          <ac:spMkLst>
            <pc:docMk/>
            <pc:sldMk cId="676122387" sldId="258"/>
            <ac:spMk id="6" creationId="{C1DD0E6F-61AA-CAE3-3EA9-8C8F05B5B881}"/>
          </ac:spMkLst>
        </pc:spChg>
      </pc:sldChg>
      <pc:sldChg chg="addSp delSp modSp new mod">
        <pc:chgData name="rajnish3sharma35@gmail.com" userId="066c98a526e490d0" providerId="LiveId" clId="{C3129AAA-DD01-45A8-BF16-CCDF7ECEE582}" dt="2025-08-01T12:02:27.473" v="929" actId="255"/>
        <pc:sldMkLst>
          <pc:docMk/>
          <pc:sldMk cId="1639399633" sldId="259"/>
        </pc:sldMkLst>
        <pc:spChg chg="del">
          <ac:chgData name="rajnish3sharma35@gmail.com" userId="066c98a526e490d0" providerId="LiveId" clId="{C3129AAA-DD01-45A8-BF16-CCDF7ECEE582}" dt="2025-08-01T11:59:56.091" v="910" actId="478"/>
          <ac:spMkLst>
            <pc:docMk/>
            <pc:sldMk cId="1639399633" sldId="259"/>
            <ac:spMk id="2" creationId="{8381DBBB-7E35-7526-9C89-38B0149908DA}"/>
          </ac:spMkLst>
        </pc:spChg>
        <pc:spChg chg="del">
          <ac:chgData name="rajnish3sharma35@gmail.com" userId="066c98a526e490d0" providerId="LiveId" clId="{C3129AAA-DD01-45A8-BF16-CCDF7ECEE582}" dt="2025-08-01T11:59:59.452" v="911" actId="478"/>
          <ac:spMkLst>
            <pc:docMk/>
            <pc:sldMk cId="1639399633" sldId="259"/>
            <ac:spMk id="3" creationId="{2DF71E7B-D79C-AA20-AAA0-1A8D18C9FB30}"/>
          </ac:spMkLst>
        </pc:spChg>
        <pc:spChg chg="add mod">
          <ac:chgData name="rajnish3sharma35@gmail.com" userId="066c98a526e490d0" providerId="LiveId" clId="{C3129AAA-DD01-45A8-BF16-CCDF7ECEE582}" dt="2025-08-01T12:00:59.756" v="917" actId="115"/>
          <ac:spMkLst>
            <pc:docMk/>
            <pc:sldMk cId="1639399633" sldId="259"/>
            <ac:spMk id="5" creationId="{B4DE295B-D7BE-68DE-0F17-3AA777DF775F}"/>
          </ac:spMkLst>
        </pc:spChg>
        <pc:spChg chg="add del mod">
          <ac:chgData name="rajnish3sharma35@gmail.com" userId="066c98a526e490d0" providerId="LiveId" clId="{C3129AAA-DD01-45A8-BF16-CCDF7ECEE582}" dt="2025-08-01T12:02:06.423" v="926" actId="478"/>
          <ac:spMkLst>
            <pc:docMk/>
            <pc:sldMk cId="1639399633" sldId="259"/>
            <ac:spMk id="6" creationId="{CBAF9CED-01D3-C1EE-0F1C-D54F90323575}"/>
          </ac:spMkLst>
        </pc:spChg>
        <pc:spChg chg="add mod">
          <ac:chgData name="rajnish3sharma35@gmail.com" userId="066c98a526e490d0" providerId="LiveId" clId="{C3129AAA-DD01-45A8-BF16-CCDF7ECEE582}" dt="2025-08-01T12:02:27.473" v="929" actId="255"/>
          <ac:spMkLst>
            <pc:docMk/>
            <pc:sldMk cId="1639399633" sldId="259"/>
            <ac:spMk id="7" creationId="{F09FDB46-4C1C-5557-69CE-8B853ABF8C1A}"/>
          </ac:spMkLst>
        </pc:spChg>
      </pc:sldChg>
      <pc:sldChg chg="addSp modSp new del">
        <pc:chgData name="rajnish3sharma35@gmail.com" userId="066c98a526e490d0" providerId="LiveId" clId="{C3129AAA-DD01-45A8-BF16-CCDF7ECEE582}" dt="2025-08-01T07:44:00.891" v="822" actId="47"/>
        <pc:sldMkLst>
          <pc:docMk/>
          <pc:sldMk cId="3136378002" sldId="259"/>
        </pc:sldMkLst>
        <pc:spChg chg="add mod">
          <ac:chgData name="rajnish3sharma35@gmail.com" userId="066c98a526e490d0" providerId="LiveId" clId="{C3129AAA-DD01-45A8-BF16-CCDF7ECEE582}" dt="2025-08-01T07:43:53.677" v="821" actId="255"/>
          <ac:spMkLst>
            <pc:docMk/>
            <pc:sldMk cId="3136378002" sldId="259"/>
            <ac:spMk id="2" creationId="{31441815-1B48-1FE9-1C27-462FC3B29A6F}"/>
          </ac:spMkLst>
        </pc:spChg>
      </pc:sldChg>
      <pc:sldChg chg="addSp delSp modSp new mod">
        <pc:chgData name="rajnish3sharma35@gmail.com" userId="066c98a526e490d0" providerId="LiveId" clId="{C3129AAA-DD01-45A8-BF16-CCDF7ECEE582}" dt="2025-08-01T12:04:15.650" v="943" actId="1076"/>
        <pc:sldMkLst>
          <pc:docMk/>
          <pc:sldMk cId="2125588306" sldId="260"/>
        </pc:sldMkLst>
        <pc:spChg chg="del">
          <ac:chgData name="rajnish3sharma35@gmail.com" userId="066c98a526e490d0" providerId="LiveId" clId="{C3129AAA-DD01-45A8-BF16-CCDF7ECEE582}" dt="2025-08-01T12:02:41.444" v="931" actId="478"/>
          <ac:spMkLst>
            <pc:docMk/>
            <pc:sldMk cId="2125588306" sldId="260"/>
            <ac:spMk id="2" creationId="{0A84FA6A-0ADF-AD03-DBDB-6C28233623DE}"/>
          </ac:spMkLst>
        </pc:spChg>
        <pc:spChg chg="del">
          <ac:chgData name="rajnish3sharma35@gmail.com" userId="066c98a526e490d0" providerId="LiveId" clId="{C3129AAA-DD01-45A8-BF16-CCDF7ECEE582}" dt="2025-08-01T12:02:37.809" v="930" actId="478"/>
          <ac:spMkLst>
            <pc:docMk/>
            <pc:sldMk cId="2125588306" sldId="260"/>
            <ac:spMk id="3" creationId="{995F9F6A-5C19-7361-8170-450E734EB50C}"/>
          </ac:spMkLst>
        </pc:spChg>
        <pc:spChg chg="add mod">
          <ac:chgData name="rajnish3sharma35@gmail.com" userId="066c98a526e490d0" providerId="LiveId" clId="{C3129AAA-DD01-45A8-BF16-CCDF7ECEE582}" dt="2025-08-01T12:03:16.156" v="939" actId="115"/>
          <ac:spMkLst>
            <pc:docMk/>
            <pc:sldMk cId="2125588306" sldId="260"/>
            <ac:spMk id="5" creationId="{7BA97DD6-0335-32F8-4FC1-157C67D3EA44}"/>
          </ac:spMkLst>
        </pc:spChg>
        <pc:spChg chg="add mod">
          <ac:chgData name="rajnish3sharma35@gmail.com" userId="066c98a526e490d0" providerId="LiveId" clId="{C3129AAA-DD01-45A8-BF16-CCDF7ECEE582}" dt="2025-08-01T12:04:15.650" v="943" actId="1076"/>
          <ac:spMkLst>
            <pc:docMk/>
            <pc:sldMk cId="2125588306" sldId="260"/>
            <ac:spMk id="6" creationId="{5FB7789F-7391-F114-75A2-20491AB1A535}"/>
          </ac:spMkLst>
        </pc:spChg>
      </pc:sldChg>
      <pc:sldChg chg="new del">
        <pc:chgData name="rajnish3sharma35@gmail.com" userId="066c98a526e490d0" providerId="LiveId" clId="{C3129AAA-DD01-45A8-BF16-CCDF7ECEE582}" dt="2025-08-01T11:47:44.704" v="827" actId="2696"/>
        <pc:sldMkLst>
          <pc:docMk/>
          <pc:sldMk cId="3888761622" sldId="260"/>
        </pc:sldMkLst>
      </pc:sldChg>
      <pc:sldChg chg="new del">
        <pc:chgData name="rajnish3sharma35@gmail.com" userId="066c98a526e490d0" providerId="LiveId" clId="{C3129AAA-DD01-45A8-BF16-CCDF7ECEE582}" dt="2025-08-01T11:47:45.723" v="828" actId="2696"/>
        <pc:sldMkLst>
          <pc:docMk/>
          <pc:sldMk cId="1714524753" sldId="261"/>
        </pc:sldMkLst>
      </pc:sldChg>
      <pc:sldChg chg="addSp delSp modSp new mod">
        <pc:chgData name="rajnish3sharma35@gmail.com" userId="066c98a526e490d0" providerId="LiveId" clId="{C3129AAA-DD01-45A8-BF16-CCDF7ECEE582}" dt="2025-08-01T12:06:07.248" v="959" actId="255"/>
        <pc:sldMkLst>
          <pc:docMk/>
          <pc:sldMk cId="2673796563" sldId="261"/>
        </pc:sldMkLst>
        <pc:spChg chg="del">
          <ac:chgData name="rajnish3sharma35@gmail.com" userId="066c98a526e490d0" providerId="LiveId" clId="{C3129AAA-DD01-45A8-BF16-CCDF7ECEE582}" dt="2025-08-01T12:04:28.128" v="944" actId="478"/>
          <ac:spMkLst>
            <pc:docMk/>
            <pc:sldMk cId="2673796563" sldId="261"/>
            <ac:spMk id="2" creationId="{23DC5C5F-0325-4DC8-F9CD-02FF10A84411}"/>
          </ac:spMkLst>
        </pc:spChg>
        <pc:spChg chg="del">
          <ac:chgData name="rajnish3sharma35@gmail.com" userId="066c98a526e490d0" providerId="LiveId" clId="{C3129AAA-DD01-45A8-BF16-CCDF7ECEE582}" dt="2025-08-01T12:04:31.063" v="945" actId="478"/>
          <ac:spMkLst>
            <pc:docMk/>
            <pc:sldMk cId="2673796563" sldId="261"/>
            <ac:spMk id="3" creationId="{C007893C-E992-4051-31AB-2F6D24E83D7A}"/>
          </ac:spMkLst>
        </pc:spChg>
        <pc:spChg chg="add mod">
          <ac:chgData name="rajnish3sharma35@gmail.com" userId="066c98a526e490d0" providerId="LiveId" clId="{C3129AAA-DD01-45A8-BF16-CCDF7ECEE582}" dt="2025-08-01T12:05:23.633" v="955" actId="14100"/>
          <ac:spMkLst>
            <pc:docMk/>
            <pc:sldMk cId="2673796563" sldId="261"/>
            <ac:spMk id="5" creationId="{DC4F96B3-5F1E-FAC0-28F7-52386542BF36}"/>
          </ac:spMkLst>
        </pc:spChg>
        <pc:spChg chg="add mod">
          <ac:chgData name="rajnish3sharma35@gmail.com" userId="066c98a526e490d0" providerId="LiveId" clId="{C3129AAA-DD01-45A8-BF16-CCDF7ECEE582}" dt="2025-08-01T12:06:07.248" v="959" actId="255"/>
          <ac:spMkLst>
            <pc:docMk/>
            <pc:sldMk cId="2673796563" sldId="261"/>
            <ac:spMk id="7" creationId="{0DE2B12E-F5C2-9AA1-B670-632A82F30072}"/>
          </ac:spMkLst>
        </pc:spChg>
      </pc:sldChg>
      <pc:sldChg chg="new del">
        <pc:chgData name="rajnish3sharma35@gmail.com" userId="066c98a526e490d0" providerId="LiveId" clId="{C3129AAA-DD01-45A8-BF16-CCDF7ECEE582}" dt="2025-08-01T11:47:46.587" v="829" actId="2696"/>
        <pc:sldMkLst>
          <pc:docMk/>
          <pc:sldMk cId="1137147147" sldId="262"/>
        </pc:sldMkLst>
      </pc:sldChg>
      <pc:sldChg chg="addSp delSp modSp new mod">
        <pc:chgData name="rajnish3sharma35@gmail.com" userId="066c98a526e490d0" providerId="LiveId" clId="{C3129AAA-DD01-45A8-BF16-CCDF7ECEE582}" dt="2025-08-01T12:09:22.935" v="998" actId="20577"/>
        <pc:sldMkLst>
          <pc:docMk/>
          <pc:sldMk cId="1179966721" sldId="262"/>
        </pc:sldMkLst>
        <pc:spChg chg="del">
          <ac:chgData name="rajnish3sharma35@gmail.com" userId="066c98a526e490d0" providerId="LiveId" clId="{C3129AAA-DD01-45A8-BF16-CCDF7ECEE582}" dt="2025-08-01T12:06:43.507" v="960" actId="478"/>
          <ac:spMkLst>
            <pc:docMk/>
            <pc:sldMk cId="1179966721" sldId="262"/>
            <ac:spMk id="2" creationId="{E88E4E6B-2684-3ED1-19E7-8F25DB387719}"/>
          </ac:spMkLst>
        </pc:spChg>
        <pc:spChg chg="del">
          <ac:chgData name="rajnish3sharma35@gmail.com" userId="066c98a526e490d0" providerId="LiveId" clId="{C3129AAA-DD01-45A8-BF16-CCDF7ECEE582}" dt="2025-08-01T12:06:47.168" v="961" actId="478"/>
          <ac:spMkLst>
            <pc:docMk/>
            <pc:sldMk cId="1179966721" sldId="262"/>
            <ac:spMk id="3" creationId="{308C5F2C-C89C-2D55-AF20-92B65C7B0DFF}"/>
          </ac:spMkLst>
        </pc:spChg>
        <pc:spChg chg="add mod">
          <ac:chgData name="rajnish3sharma35@gmail.com" userId="066c98a526e490d0" providerId="LiveId" clId="{C3129AAA-DD01-45A8-BF16-CCDF7ECEE582}" dt="2025-08-01T12:07:36.278" v="968" actId="14100"/>
          <ac:spMkLst>
            <pc:docMk/>
            <pc:sldMk cId="1179966721" sldId="262"/>
            <ac:spMk id="5" creationId="{11DEF5DD-6D36-9BF7-6096-036C2EEA2657}"/>
          </ac:spMkLst>
        </pc:spChg>
        <pc:spChg chg="add mod">
          <ac:chgData name="rajnish3sharma35@gmail.com" userId="066c98a526e490d0" providerId="LiveId" clId="{C3129AAA-DD01-45A8-BF16-CCDF7ECEE582}" dt="2025-08-01T12:09:22.935" v="998" actId="20577"/>
          <ac:spMkLst>
            <pc:docMk/>
            <pc:sldMk cId="1179966721" sldId="262"/>
            <ac:spMk id="6" creationId="{F07CD079-6F01-158F-738B-690C8B4D8E06}"/>
          </ac:spMkLst>
        </pc:spChg>
      </pc:sldChg>
      <pc:sldChg chg="addSp modSp new mod">
        <pc:chgData name="rajnish3sharma35@gmail.com" userId="066c98a526e490d0" providerId="LiveId" clId="{C3129AAA-DD01-45A8-BF16-CCDF7ECEE582}" dt="2025-08-01T12:11:21.371" v="1062" actId="20577"/>
        <pc:sldMkLst>
          <pc:docMk/>
          <pc:sldMk cId="725725514" sldId="263"/>
        </pc:sldMkLst>
        <pc:spChg chg="add mod">
          <ac:chgData name="rajnish3sharma35@gmail.com" userId="066c98a526e490d0" providerId="LiveId" clId="{C3129AAA-DD01-45A8-BF16-CCDF7ECEE582}" dt="2025-08-01T12:11:21.371" v="1062" actId="20577"/>
          <ac:spMkLst>
            <pc:docMk/>
            <pc:sldMk cId="725725514" sldId="263"/>
            <ac:spMk id="3" creationId="{A06C8EB6-863A-C10E-7232-8B49025C05BD}"/>
          </ac:spMkLst>
        </pc:spChg>
      </pc:sldChg>
      <pc:sldChg chg="new del">
        <pc:chgData name="rajnish3sharma35@gmail.com" userId="066c98a526e490d0" providerId="LiveId" clId="{C3129AAA-DD01-45A8-BF16-CCDF7ECEE582}" dt="2025-08-01T11:47:47.503" v="830" actId="2696"/>
        <pc:sldMkLst>
          <pc:docMk/>
          <pc:sldMk cId="3822286575" sldId="263"/>
        </pc:sldMkLst>
      </pc:sldChg>
      <pc:sldChg chg="add del">
        <pc:chgData name="rajnish3sharma35@gmail.com" userId="066c98a526e490d0" providerId="LiveId" clId="{C3129AAA-DD01-45A8-BF16-CCDF7ECEE582}" dt="2025-08-01T07:43:21.391" v="818" actId="2696"/>
        <pc:sldMkLst>
          <pc:docMk/>
          <pc:sldMk cId="402108598" sldId="264"/>
        </pc:sldMkLst>
      </pc:sldChg>
      <pc:sldMasterChg chg="addSp delSp modSp mod">
        <pc:chgData name="rajnish3sharma35@gmail.com" userId="066c98a526e490d0" providerId="LiveId" clId="{C3129AAA-DD01-45A8-BF16-CCDF7ECEE582}" dt="2025-07-31T22:08:13.698" v="154" actId="1076"/>
        <pc:sldMasterMkLst>
          <pc:docMk/>
          <pc:sldMasterMk cId="3586204035" sldId="2147483648"/>
        </pc:sldMasterMkLst>
        <pc:spChg chg="del">
          <ac:chgData name="rajnish3sharma35@gmail.com" userId="066c98a526e490d0" providerId="LiveId" clId="{C3129AAA-DD01-45A8-BF16-CCDF7ECEE582}" dt="2025-07-31T22:08:05.979" v="152" actId="478"/>
          <ac:spMkLst>
            <pc:docMk/>
            <pc:sldMasterMk cId="3586204035" sldId="2147483648"/>
            <ac:spMk id="2" creationId="{43C0B2E8-D709-FBD2-613E-12241EADAAA1}"/>
          </ac:spMkLst>
        </pc:spChg>
        <pc:spChg chg="del">
          <ac:chgData name="rajnish3sharma35@gmail.com" userId="066c98a526e490d0" providerId="LiveId" clId="{C3129AAA-DD01-45A8-BF16-CCDF7ECEE582}" dt="2025-07-31T22:07:36.924" v="147" actId="478"/>
          <ac:spMkLst>
            <pc:docMk/>
            <pc:sldMasterMk cId="3586204035" sldId="2147483648"/>
            <ac:spMk id="3" creationId="{56B5A09A-7934-A957-62B1-90145FED55C6}"/>
          </ac:spMkLst>
        </pc:spChg>
        <pc:spChg chg="del">
          <ac:chgData name="rajnish3sharma35@gmail.com" userId="066c98a526e490d0" providerId="LiveId" clId="{C3129AAA-DD01-45A8-BF16-CCDF7ECEE582}" dt="2025-07-31T22:07:39.075" v="148" actId="478"/>
          <ac:spMkLst>
            <pc:docMk/>
            <pc:sldMasterMk cId="3586204035" sldId="2147483648"/>
            <ac:spMk id="4" creationId="{941DEDD5-1D05-3884-7552-D084892D3656}"/>
          </ac:spMkLst>
        </pc:spChg>
        <pc:spChg chg="del">
          <ac:chgData name="rajnish3sharma35@gmail.com" userId="066c98a526e490d0" providerId="LiveId" clId="{C3129AAA-DD01-45A8-BF16-CCDF7ECEE582}" dt="2025-07-31T22:07:43.841" v="149" actId="478"/>
          <ac:spMkLst>
            <pc:docMk/>
            <pc:sldMasterMk cId="3586204035" sldId="2147483648"/>
            <ac:spMk id="5" creationId="{85633EDB-0148-EA7B-F4D3-08C9CFD92366}"/>
          </ac:spMkLst>
        </pc:spChg>
        <pc:spChg chg="del">
          <ac:chgData name="rajnish3sharma35@gmail.com" userId="066c98a526e490d0" providerId="LiveId" clId="{C3129AAA-DD01-45A8-BF16-CCDF7ECEE582}" dt="2025-07-31T22:07:47.397" v="150" actId="478"/>
          <ac:spMkLst>
            <pc:docMk/>
            <pc:sldMasterMk cId="3586204035" sldId="2147483648"/>
            <ac:spMk id="6" creationId="{6D1B7EF5-A86A-4D24-5191-ADC1427B0DB2}"/>
          </ac:spMkLst>
        </pc:spChg>
        <pc:picChg chg="add mod">
          <ac:chgData name="rajnish3sharma35@gmail.com" userId="066c98a526e490d0" providerId="LiveId" clId="{C3129AAA-DD01-45A8-BF16-CCDF7ECEE582}" dt="2025-07-31T22:08:13.698" v="154" actId="1076"/>
          <ac:picMkLst>
            <pc:docMk/>
            <pc:sldMasterMk cId="3586204035" sldId="2147483648"/>
            <ac:picMk id="8" creationId="{2EF4638D-A135-C323-20F7-CFA6230C2B0D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6D0C-DD72-42C3-867B-BCC49154D41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78A38-4FFE-4B61-ACAD-9F247642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5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78A38-4FFE-4B61-ACAD-9F24764200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C0E6-EC59-651E-3C05-DC1DDCD6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2ECB5-0CCF-3432-2065-9F65B63E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F542-1D01-0322-DEA1-A9C9C34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6CD0-FEB5-9937-3A6F-7805F60E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93D9-BF99-81C1-1B3B-91E5391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6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404-6728-F9A1-6C45-F58F9819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F192-4ABC-41E4-7DD0-C781D54A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B51E-92E0-9EC7-6804-D0C4A80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0F3C-58B9-C2A9-606C-56C0BA07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BB8D-CBE1-7DE0-8E65-C2DC61AB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A882D-BC3F-0CB0-F60A-95B20484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BEB80-0DCA-7880-2B72-0A5720C8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1354-8F36-1086-0A52-B8796A42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6964-2400-B8BD-B8AD-12BF2186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FFA8-D50C-27D1-838B-5F99D9F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5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3957-46FD-943E-4C2C-52F3DFF5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A88-E047-8359-27D6-8DC2734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383B-A9F8-1E85-634B-85AF1883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074B-7E40-D5C6-28CE-C2EA152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19CC-224D-EF3F-9A21-73E6065D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859B-DFB9-C504-4A03-EC4AE1B6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21F5-724B-786F-FDB7-4F9B8CFE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0B4C0-0E41-DBF7-C2E2-695E3A1B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AD8D-FF8D-A3FA-5752-40CE1691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57DC-84B6-0FE0-71DE-54EF3711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AD1-06C9-0B04-E90B-81E220A5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369D-AD83-1C05-FDB3-14CECCC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5D6-A48B-61BB-81FA-1B241B74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3A0D-E921-82D7-846B-E66BE505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D39D-4DDE-D09B-0C91-D7D2401F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73C9-F1E9-EDFE-0FD9-4912E601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1521-CD3E-9EA9-94E7-7610AC17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1535-134A-F9B3-A08C-0F7F2036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18F3-3FE5-DA5A-B553-3105EF7A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8E84-E21C-7F01-67C7-0DD699C9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5BD0-51C0-A50C-569B-8D431092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C6861-F175-1C52-C4B3-2BD721276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8B8F7-A7CF-85ED-153F-AB557794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1983E-43CA-404B-AAB6-AB3EF41D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D2125-E425-6BB4-03EA-DAC9D420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1C0A-23B6-890F-254F-95EAD2DA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16BE-560B-96E1-3416-F346EF93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E3BBA-3801-B2C2-393C-0E915B01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D91F1-B569-08E5-D855-DEED4C72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5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EB3E9-56FF-7BE0-5ED2-7074A4D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4A05-4139-7B03-116A-21E81E85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67F5-64D0-AA86-3272-AFA33DF8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9485-862C-831D-9085-A753A344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D2F0-FFD3-D609-C3B4-C588510F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2B30-473E-953C-4624-C8D27EB23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5E8EE-F8A6-7E79-EB34-30561B95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8DA3-3184-52B6-B304-028646F5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33E4-FEFE-7B1B-D76A-AE631A6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6A34-D5F3-9EAE-6966-7816944A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D46C2-ABFE-A0B3-EDD5-36FFD753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ED5DD-B633-0A50-721B-76AD1D5B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1502-91DE-D497-29DB-E8D6B613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477B-8DD4-E0DE-1943-1894F025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18CA-71C1-3BC5-F2A5-3E4F25FC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F4638D-A135-C323-20F7-CFA6230C2B0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17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B8FD-6DDA-296D-2AEC-32A885D9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2602766"/>
            <a:ext cx="12052300" cy="830997"/>
          </a:xfrm>
        </p:spPr>
        <p:txBody>
          <a:bodyPr/>
          <a:lstStyle/>
          <a:p>
            <a:r>
              <a:rPr lang="en-IN" sz="4000" u="sng" dirty="0"/>
              <a:t>Complex Data Munging &amp; Statistical </a:t>
            </a:r>
            <a:r>
              <a:rPr lang="en-IN" sz="4000" u="sng" dirty="0" err="1"/>
              <a:t>Modeling</a:t>
            </a:r>
            <a:r>
              <a:rPr lang="en-IN" sz="4000" u="sng" dirty="0"/>
              <a:t> in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63C6-8765-5673-D75C-EDC9BA06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3683001"/>
            <a:ext cx="11029950" cy="2406650"/>
          </a:xfrm>
        </p:spPr>
        <p:txBody>
          <a:bodyPr/>
          <a:lstStyle/>
          <a:p>
            <a:r>
              <a:rPr lang="en-US" sz="3600" b="1" dirty="0"/>
              <a:t>Dataset</a:t>
            </a:r>
            <a:r>
              <a:rPr lang="en-US" sz="3600" dirty="0"/>
              <a:t>: Synthetic business records with missing values, outliers, and inconsistent formatting</a:t>
            </a:r>
            <a:br>
              <a:rPr lang="en-US" sz="3600" dirty="0"/>
            </a:br>
            <a:r>
              <a:rPr lang="en-US" sz="3600" b="1" dirty="0"/>
              <a:t>Goal</a:t>
            </a:r>
            <a:r>
              <a:rPr lang="en-US" sz="3600" dirty="0"/>
              <a:t>: Clean data → engineer features → build regression model → interpret statistically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EF9AC-5148-E28B-765A-6BBFD67E7906}"/>
              </a:ext>
            </a:extLst>
          </p:cNvPr>
          <p:cNvSpPr txBox="1"/>
          <p:nvPr/>
        </p:nvSpPr>
        <p:spPr>
          <a:xfrm>
            <a:off x="3492500" y="1709738"/>
            <a:ext cx="7854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u="sng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537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99B9011-6D84-5A1B-EEF4-4A2D7F1A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70767"/>
            <a:ext cx="11988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Missing/null values in key columns (e.g.,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stored as messy strings (e.g.,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"₹5,000"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"10k"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"NA"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 in numeric columns like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Units Sold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(e.g.,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9999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Repeated categorical entries needing pivoting (multi-index ready)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with inconsistent data types (e.g.,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E1147-8733-8230-B43F-47785050DB8E}"/>
              </a:ext>
            </a:extLst>
          </p:cNvPr>
          <p:cNvSpPr txBox="1"/>
          <p:nvPr/>
        </p:nvSpPr>
        <p:spPr>
          <a:xfrm>
            <a:off x="4089400" y="1701800"/>
            <a:ext cx="6807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Data Challenges</a:t>
            </a:r>
          </a:p>
        </p:txBody>
      </p:sp>
    </p:spTree>
    <p:extLst>
      <p:ext uri="{BB962C8B-B14F-4D97-AF65-F5344CB8AC3E}">
        <p14:creationId xmlns:p14="http://schemas.microsoft.com/office/powerpoint/2010/main" val="21703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160FA-A989-A3B0-5B95-9E1D528403D0}"/>
              </a:ext>
            </a:extLst>
          </p:cNvPr>
          <p:cNvSpPr txBox="1"/>
          <p:nvPr/>
        </p:nvSpPr>
        <p:spPr>
          <a:xfrm>
            <a:off x="2654300" y="1612900"/>
            <a:ext cx="95377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Cleaning &amp; Preprocessing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DD0E6F-61AA-CAE3-3EA9-8C8F05B5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5212"/>
            <a:ext cx="10718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via median per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mode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values beyond 3 standard deviations (z-score method)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float after stripping currency symbols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pivot_table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structure by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Region-Year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1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DE295B-D7BE-68DE-0F17-3AA777DF775F}"/>
              </a:ext>
            </a:extLst>
          </p:cNvPr>
          <p:cNvSpPr txBox="1"/>
          <p:nvPr/>
        </p:nvSpPr>
        <p:spPr>
          <a:xfrm>
            <a:off x="4051300" y="1727200"/>
            <a:ext cx="7480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/>
              <a:t>Feature Engineering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9FDB46-4C1C-5557-69CE-8B853ABF8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2433985"/>
            <a:ext cx="1190261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Revenue_per_Unit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Units Sold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column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polynomial features 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Revenue²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Units Sold * Region_Code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Categorical dtype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groupby + transform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compute group-level stats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9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A97DD6-0335-32F8-4FC1-157C67D3EA44}"/>
              </a:ext>
            </a:extLst>
          </p:cNvPr>
          <p:cNvSpPr txBox="1"/>
          <p:nvPr/>
        </p:nvSpPr>
        <p:spPr>
          <a:xfrm>
            <a:off x="3924300" y="1714500"/>
            <a:ext cx="8166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/>
              <a:t>Statistical </a:t>
            </a:r>
            <a:r>
              <a:rPr lang="en-IN" sz="4400" b="1" u="sng" dirty="0" err="1"/>
              <a:t>Modeling</a:t>
            </a:r>
            <a:endParaRPr lang="en-IN" sz="4400" b="1" u="sng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B7789F-7391-F114-75A2-20491AB1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697134"/>
            <a:ext cx="88488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Linear Regression (OLS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statsmodels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Revenue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Variables: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Units Sold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(categorical), interaction terms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predictors: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Units Sold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Region_East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R²: 0.83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P-values &lt; 0.05 for major coefficients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intervals narrow → stable estimates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8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4F96B3-5F1E-FAC0-28F7-52386542BF36}"/>
              </a:ext>
            </a:extLst>
          </p:cNvPr>
          <p:cNvSpPr txBox="1"/>
          <p:nvPr/>
        </p:nvSpPr>
        <p:spPr>
          <a:xfrm>
            <a:off x="3644900" y="1562100"/>
            <a:ext cx="8547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Takeaways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2B12E-F5C2-9AA1-B670-632A82F30072}"/>
              </a:ext>
            </a:extLst>
          </p:cNvPr>
          <p:cNvSpPr txBox="1"/>
          <p:nvPr/>
        </p:nvSpPr>
        <p:spPr>
          <a:xfrm>
            <a:off x="0" y="303530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Cleaned messy real-world data using </a:t>
            </a:r>
            <a:r>
              <a:rPr lang="en-IN" sz="3200" b="1" dirty="0"/>
              <a:t>advanced pandas techniques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Pivoted and normalized schema for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Built interpretable model using </a:t>
            </a:r>
            <a:r>
              <a:rPr lang="en-IN" sz="3200" b="1" dirty="0" err="1"/>
              <a:t>statsmodels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Performed </a:t>
            </a:r>
            <a:r>
              <a:rPr lang="en-IN" sz="3200" b="1" dirty="0"/>
              <a:t>hypothesis testing</a:t>
            </a:r>
            <a:r>
              <a:rPr lang="en-IN" sz="3200" dirty="0"/>
              <a:t> and generated </a:t>
            </a:r>
            <a:r>
              <a:rPr lang="en-IN" sz="3200" b="1" dirty="0"/>
              <a:t>confidence intervals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Demonstrated a full </a:t>
            </a:r>
            <a:r>
              <a:rPr lang="en-IN" sz="3200" b="1" dirty="0"/>
              <a:t>data-to-insight pipeline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7379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DEF5DD-6D36-9BF7-6096-036C2EEA2657}"/>
              </a:ext>
            </a:extLst>
          </p:cNvPr>
          <p:cNvSpPr txBox="1"/>
          <p:nvPr/>
        </p:nvSpPr>
        <p:spPr>
          <a:xfrm>
            <a:off x="3721100" y="1536700"/>
            <a:ext cx="8115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/>
              <a:t>Files &amp; Deliverables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7CD079-6F01-158F-738B-690C8B4D8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1939141"/>
            <a:ext cx="123205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raw_dataset.csv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Raw data (~100 rows)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data_prep.ipynb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cleaning pipeline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modeling.ipynb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Regression modeling with interpretation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presentation.pptx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slide deck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dirty="0">
                <a:latin typeface="Arial" panose="020B0604020202020204" pitchFamily="34" charset="0"/>
              </a:rPr>
              <a:t>Readme.md : the Report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6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C8EB6-863A-C10E-7232-8B49025C05BD}"/>
              </a:ext>
            </a:extLst>
          </p:cNvPr>
          <p:cNvSpPr txBox="1"/>
          <p:nvPr/>
        </p:nvSpPr>
        <p:spPr>
          <a:xfrm>
            <a:off x="546100" y="2197100"/>
            <a:ext cx="116459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/>
              <a:t>                             </a:t>
            </a:r>
            <a:r>
              <a:rPr lang="en-US" sz="4800" b="1" u="sng" dirty="0"/>
              <a:t>Thank You</a:t>
            </a:r>
            <a:br>
              <a:rPr lang="en-US" sz="4800" b="1" u="sng" dirty="0"/>
            </a:br>
            <a:endParaRPr lang="en-US" sz="4800" b="1" u="sng" dirty="0"/>
          </a:p>
          <a:p>
            <a:r>
              <a:rPr lang="en-US" sz="4800" b="1" dirty="0"/>
              <a:t>Presented by:</a:t>
            </a:r>
            <a:r>
              <a:rPr lang="en-US" sz="4800" dirty="0"/>
              <a:t> Rajnish Kumar Sharma</a:t>
            </a:r>
            <a:br>
              <a:rPr lang="en-US" sz="4800" dirty="0"/>
            </a:br>
            <a:r>
              <a:rPr lang="en-US" sz="4800" b="1" dirty="0"/>
              <a:t>Email</a:t>
            </a:r>
            <a:r>
              <a:rPr lang="en-US" sz="4800" b="1"/>
              <a:t>:</a:t>
            </a:r>
            <a:r>
              <a:rPr lang="en-US" sz="4800"/>
              <a:t> sharmarajnish293@gmail.com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572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370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Arial Unicode MS</vt:lpstr>
      <vt:lpstr>Office Theme</vt:lpstr>
      <vt:lpstr>Complex Data Munging &amp; Statistical Modeling in pandas</vt:lpstr>
      <vt:lpstr>Missing/null values in key columns (e.g., Region, Revenue) Revenue stored as messy strings (e.g., "₹5,000", "10k", "NA") Outliers in numeric columns like Units Sold (e.g., 9999, 0) Repeated categorical entries needing pivoting (multi-index ready) Columns with inconsistent data types (e.g., float, string, int)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rajnish3sharma35@gmail.com</dc:creator>
  <cp:lastModifiedBy>rajnish3sharma35@gmail.com</cp:lastModifiedBy>
  <cp:revision>2</cp:revision>
  <dcterms:created xsi:type="dcterms:W3CDTF">2025-07-30T17:14:41Z</dcterms:created>
  <dcterms:modified xsi:type="dcterms:W3CDTF">2025-08-01T12:11:24Z</dcterms:modified>
</cp:coreProperties>
</file>