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ITC Benguiat" charset="1" panose="02030603050306020704"/>
      <p:regular r:id="rId14"/>
    </p:embeddedFont>
    <p:embeddedFont>
      <p:font typeface="Big Shoulders Display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1466" y="1384294"/>
            <a:ext cx="8530668" cy="1797049"/>
            <a:chOff x="0" y="0"/>
            <a:chExt cx="11374224" cy="23960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74225" cy="2396066"/>
            </a:xfrm>
            <a:custGeom>
              <a:avLst/>
              <a:gdLst/>
              <a:ahLst/>
              <a:cxnLst/>
              <a:rect r="r" b="b" t="t" l="l"/>
              <a:pathLst>
                <a:path h="2396066" w="11374225">
                  <a:moveTo>
                    <a:pt x="0" y="0"/>
                  </a:moveTo>
                  <a:lnTo>
                    <a:pt x="11374225" y="0"/>
                  </a:lnTo>
                  <a:lnTo>
                    <a:pt x="11374225" y="2396066"/>
                  </a:lnTo>
                  <a:lnTo>
                    <a:pt x="0" y="23960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1374224" cy="239606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5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5368" y="1849748"/>
            <a:ext cx="8949429" cy="139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</a:pPr>
            <a:r>
              <a:rPr lang="en-US" sz="5466" spc="-109">
                <a:solidFill>
                  <a:srgbClr val="547F0D"/>
                </a:solidFill>
                <a:latin typeface="ITC Benguiat"/>
                <a:ea typeface="ITC Benguiat"/>
                <a:cs typeface="ITC Benguiat"/>
                <a:sym typeface="ITC Benguiat"/>
              </a:rPr>
              <a:t>CROP &amp; WEED DETECTION USING YOLOV8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5368" y="3705225"/>
            <a:ext cx="8290560" cy="433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33630C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UPSKILL CAMPUS &amp; UNICONVERGE TECHNOLOGIES PVT. LTD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368" y="5886478"/>
            <a:ext cx="2912134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33630C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TRIPARNA ROY</a:t>
            </a:r>
          </a:p>
          <a:p>
            <a:pPr algn="l">
              <a:lnSpc>
                <a:spcPts val="3200"/>
              </a:lnSpc>
            </a:pPr>
            <a:r>
              <a:rPr lang="en-US" sz="3200" b="true">
                <a:solidFill>
                  <a:srgbClr val="33630C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RISHIKA 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Introduction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Internship facilitated by Upskill Campus &amp; UniConverge Technologies Pvt. Ltd.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Focus on AI-based precision agriculture using YOLOv8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Goal: Selective pesticide spraying by detecting weeds in sesame crops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Hands-on experience with image processing &amp; ML model deployment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Problem Statement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Weeds compete with crops for sunlight, water, and nutrients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Use of broad-spectrum pesticides leads to excessive chemical usage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Need for an AI-based system to detect and selectively spray pesticides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Goal: Reduce chemical exposure and promote sustainable farming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268" y="468056"/>
            <a:ext cx="9038652" cy="1219200"/>
            <a:chOff x="0" y="0"/>
            <a:chExt cx="12051536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51535" cy="1625600"/>
            </a:xfrm>
            <a:custGeom>
              <a:avLst/>
              <a:gdLst/>
              <a:ahLst/>
              <a:cxnLst/>
              <a:rect r="r" b="b" t="t" l="l"/>
              <a:pathLst>
                <a:path h="1625600" w="12051535">
                  <a:moveTo>
                    <a:pt x="0" y="0"/>
                  </a:moveTo>
                  <a:lnTo>
                    <a:pt x="12051535" y="0"/>
                  </a:lnTo>
                  <a:lnTo>
                    <a:pt x="12051535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051536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Existing vs. Proposed Solutions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5041849"/>
            <a:chOff x="0" y="0"/>
            <a:chExt cx="11704320" cy="67224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722466"/>
            </a:xfrm>
            <a:custGeom>
              <a:avLst/>
              <a:gdLst/>
              <a:ahLst/>
              <a:cxnLst/>
              <a:rect r="r" b="b" t="t" l="l"/>
              <a:pathLst>
                <a:path h="6722466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722466"/>
                  </a:lnTo>
                  <a:lnTo>
                    <a:pt x="0" y="67224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1704320" cy="67319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98950" indent="-199475" lvl="1">
                <a:lnSpc>
                  <a:spcPts val="3720"/>
                </a:lnSpc>
                <a:buFont typeface="Arial"/>
                <a:buChar char="•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Existing Solutions: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 Manual weeding - labor-intensive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 Chemical spraying - non-selective and environmentally harmful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 Traditional computer vision models - lower accuracy</a:t>
              </a:r>
            </a:p>
            <a:p>
              <a:pPr algn="l" marL="398950" indent="-199475" lvl="1">
                <a:lnSpc>
                  <a:spcPts val="3720"/>
                </a:lnSpc>
                <a:buFont typeface="Arial"/>
                <a:buChar char="•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Proposed Solution: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 YOLOv8-based model for real-time weed detection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Targeted pesticide spraying to minimize chemical waste</a:t>
              </a:r>
            </a:p>
            <a:p>
              <a:pPr algn="l" marL="669291" indent="-334646" lvl="1">
                <a:lnSpc>
                  <a:spcPts val="3720"/>
                </a:lnSpc>
                <a:buAutoNum type="arabicPeriod" startAt="1"/>
              </a:pPr>
              <a:r>
                <a:rPr lang="en-US" b="true" sz="3100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Improved accuracy, speed, and scalability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Model Architecture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Uses YOLOv8 for object detection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Custom dataset with 1300 labeled images of sesame crops &amp; weeds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Data augmentation &amp; preprocessing for improved accuracy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Model trained on Google Colab with optimized hyperparameters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Performance Testing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Accuracy: 82.5% (mAP@0.5), 74.2% (mAP@0.5:0.95)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Processing Speed: 30 FPS on GPU, 5 FPS on CPU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Memory Usage: ~2.1GB during training, &lt;1GB during inference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Stress Test: Successfully processed 500 images in batch mode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Model optimized for real-world agricultural deployment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Future Scope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Integration with drones for autonomous pesticide spraying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Deployment on edge devices like NVIDIA Jetson for real-time inference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Expanding dataset to include diverse crop types &amp; environmental conditions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Mobile app development for farmers to access detection results instantly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547F0D"/>
                  </a:solidFill>
                  <a:latin typeface="ITC Benguiat"/>
                  <a:ea typeface="ITC Benguiat"/>
                  <a:cs typeface="ITC Benguiat"/>
                  <a:sym typeface="ITC Benguiat"/>
                </a:rPr>
                <a:t>Conclusion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680" y="1706880"/>
            <a:ext cx="8778240" cy="4827694"/>
            <a:chOff x="0" y="0"/>
            <a:chExt cx="11704320" cy="6436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04320" cy="6436925"/>
            </a:xfrm>
            <a:custGeom>
              <a:avLst/>
              <a:gdLst/>
              <a:ahLst/>
              <a:cxnLst/>
              <a:rect r="r" b="b" t="t" l="l"/>
              <a:pathLst>
                <a:path h="643692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1704320" cy="6436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36939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Successfully developed a YOLOv8-based model for crop and weed detection</a:t>
              </a:r>
            </a:p>
            <a:p>
              <a:pPr algn="l" marL="736939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Achieved high accuracy and real-time processing capabilities</a:t>
              </a:r>
            </a:p>
            <a:p>
              <a:pPr algn="l" marL="736939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Contributed to sustainable agriculture by reducing pesticide waste</a:t>
              </a:r>
            </a:p>
            <a:p>
              <a:pPr algn="l" marL="736939" indent="-368469" lvl="1">
                <a:lnSpc>
                  <a:spcPts val="4095"/>
                </a:lnSpc>
                <a:buFont typeface="Arial"/>
                <a:buChar char="•"/>
              </a:pPr>
              <a:r>
                <a:rPr lang="en-US" b="true" sz="3413">
                  <a:solidFill>
                    <a:srgbClr val="33630C"/>
                  </a:solidFill>
                  <a:latin typeface="Big Shoulders Display Bold"/>
                  <a:ea typeface="Big Shoulders Display Bold"/>
                  <a:cs typeface="Big Shoulders Display Bold"/>
                  <a:sym typeface="Big Shoulders Display Bold"/>
                </a:rPr>
                <a:t>Internship provided valuable hands-on experience in AI &amp; ML applications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DAGgIHhsGRE</dc:identifier>
  <dcterms:modified xsi:type="dcterms:W3CDTF">2011-08-01T06:04:30Z</dcterms:modified>
  <cp:revision>1</cp:revision>
  <dc:title>Crop_Weed_Detection_Presentation.pptx</dc:title>
</cp:coreProperties>
</file>