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FA75-4167-4878-8282-231D3B492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8E63-D98C-4E21-892B-CECDD8827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C151-ADF5-4758-855E-3AF548ED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51B-DFDC-49F1-B2D1-008B35A354F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49F4D-76D5-4471-9F56-09622E09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11AB-70B1-4AA4-84AC-5E1E0753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5DA-E740-4C57-ACD4-C9CA91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E94E-C138-4A5B-9921-8E7A770A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9C964-8CF8-42DF-848C-0BC2ACFAA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F80C3-8A3B-47AB-B90F-D0310096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51B-DFDC-49F1-B2D1-008B35A354F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37B8-ACB5-4A5C-983E-B9713E5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67E3-A43F-498C-8190-B0304DC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5DA-E740-4C57-ACD4-C9CA91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3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01418-5CAF-41B0-AA7F-C728135ED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423D-8F4E-4086-86D9-57396E9B4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87E2-402B-4CE4-8EBA-4A2AB40F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51B-DFDC-49F1-B2D1-008B35A354F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5CD75-F154-45B4-AD0C-161530D4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35D80-2391-48B1-AFD4-8A987241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5DA-E740-4C57-ACD4-C9CA91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6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29D4-2F62-4147-BDD5-4253A7D9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2FEC-D7EB-4D8E-BAAE-2F87C848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0ACC-3424-481A-B096-9C841066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51B-DFDC-49F1-B2D1-008B35A354F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24F4-43A0-4FCB-AE75-30F05025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48DF-C1A3-45BD-B4E9-9DCB1DD5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5DA-E740-4C57-ACD4-C9CA91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5E7E-20CB-4467-ABC4-94A41B18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14A4-6541-4987-A2A1-DFC73FB2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64C8-0AE7-4A9E-AB7C-B25A449B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51B-DFDC-49F1-B2D1-008B35A354F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1E2F-B03B-4997-88BA-E710B88F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10FD-020A-43A3-8DD6-A64FE21E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5DA-E740-4C57-ACD4-C9CA91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2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10DF-7FA7-45D4-8DCF-196AB6F0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633E-59F5-43D7-838E-6E3819AFB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3484-12BC-4B43-9016-073E7BB6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27F4-C58A-4CD2-A45B-04FE7D81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51B-DFDC-49F1-B2D1-008B35A354F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005BB-1AFC-44B2-B25F-F6BD690C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083CC-3730-4670-B759-4274D15C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5DA-E740-4C57-ACD4-C9CA91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1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7085-530A-46BA-8D9A-F90B080D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8816F-3592-41DA-AE33-D94C4F90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CE098-9027-4A16-B717-A76B1DBA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FD791-E070-43C5-B7C7-B6025DC02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81490-A8FF-4F9F-A879-A971C76D0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4D980-1E5D-4937-91EB-1A834E0B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51B-DFDC-49F1-B2D1-008B35A354F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35DA3-BCEE-48DB-A318-D80AC44D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5F103-93AA-49C6-A3BD-3FD1C267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5DA-E740-4C57-ACD4-C9CA91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A79F-14CB-489C-98C1-135BEAF4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14DDA-3D87-49F2-862F-F195A26A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51B-DFDC-49F1-B2D1-008B35A354F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D4380-000A-498B-A6C9-97DE0D66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0367-8074-4D47-AC7B-080AA137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5DA-E740-4C57-ACD4-C9CA91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471F7-F10D-4B62-B995-4F818BAB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51B-DFDC-49F1-B2D1-008B35A354F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5FB9-4CAC-4B97-A8C5-F5A01B1C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B156E-0FA0-413F-BD71-EF3E85F4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5DA-E740-4C57-ACD4-C9CA91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0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6224-4E1A-4D74-8AB5-425CEDA1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76F6-58E2-42D0-AA4A-4A3D99DB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29F31-BA72-4778-8BF9-9CBC859A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8DA7D-FD1E-44D0-AB56-D7D2E32F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51B-DFDC-49F1-B2D1-008B35A354F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CBC1-7A74-435D-8522-7ABAB83C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00E5B-C050-4824-B8F7-B878C1E4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5DA-E740-4C57-ACD4-C9CA91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7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CD0E-B9A3-4ABB-B1CB-E756C2B8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855E8-43AF-4908-803F-DCD820340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F7B4-F60A-434D-9194-337CB265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8BB5-E6FD-4383-9D0A-2B1EE630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51B-DFDC-49F1-B2D1-008B35A354F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4225-5A6D-43B0-AADD-966532AD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9732-20F3-4AA7-9020-5B416F8C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5DA-E740-4C57-ACD4-C9CA91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19DF3-0283-4425-846E-D54822F5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897A5-1F54-4D6E-9D5E-EAD88F7E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CFD3-2AC7-4B2A-9E34-2A6CC930A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551B-DFDC-49F1-B2D1-008B35A354F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8A722-0B5D-4757-ADDB-579B55111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DF12A-240F-498C-A2AE-8BA33873C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845DA-E740-4C57-ACD4-C9CA91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7457-93B4-44AA-8653-42C381630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B04F4-93BB-43D4-88D2-2FC862618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Rishika(1602-16-737-093)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Sujith(1602-16-737-098)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Srikar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(1602-16-737-109)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9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2A3A-D9CD-4293-8CC0-7279112C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ED42-7C19-41F1-A68A-169E6F7E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lot of problem faced by tourists in new cities. It can be due to the lack of a proper guide or due to language barriers. There is a huge communication gap between the tourists and locals, and inadvertently their city guides too.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their stay in a place a little difficult and bothersome.</a:t>
            </a:r>
          </a:p>
        </p:txBody>
      </p:sp>
    </p:spTree>
    <p:extLst>
      <p:ext uri="{BB962C8B-B14F-4D97-AF65-F5344CB8AC3E}">
        <p14:creationId xmlns:p14="http://schemas.microsoft.com/office/powerpoint/2010/main" val="33982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D0B4-42CF-43E0-A358-2D938E65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3CAE-DBB0-486C-8EF7-4B214BB21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plan to create a web application with two users, the tourists and the guides.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will help them enlist themselves.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tourists give information about their travel and the preferred languages of choice to get a suitable city tour guide.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guide will be sent to the tourist and the details of the tourist will be sent to the guide for their communication.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2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1381-7993-46D3-9756-5EA2AADE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95FC-B8E8-45A1-82B8-A4D87B25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2"/>
            <a:ext cx="10515600" cy="47387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employment to the guides.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the most popular tourist places to visit.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rating the guides and tourists.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to complain about poor service offered by guide, or about any discrepancies on behalf of the tourist.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tourist can select the guide he likes, based on language or ratings.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2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55B7-9FB2-4D04-AA68-4E18F30C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F8B5-3735-4A03-800E-6EDAFBB4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HTML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Bootstrap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Framework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61425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C1B5-74A7-4753-8AF0-AAE76D2F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A5B8-27CA-4D35-8FE1-C2530C5C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can be used by a person new to the city.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by someone who wants to know the history of the city or of particular places.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by guides to find work.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AB49B-C0D6-46AC-A0C3-3EE4543AB681}"/>
              </a:ext>
            </a:extLst>
          </p:cNvPr>
          <p:cNvSpPr txBox="1"/>
          <p:nvPr/>
        </p:nvSpPr>
        <p:spPr>
          <a:xfrm>
            <a:off x="1882066" y="2219417"/>
            <a:ext cx="7439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303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Office Theme</vt:lpstr>
      <vt:lpstr>Travel Guide</vt:lpstr>
      <vt:lpstr>Problem Statement</vt:lpstr>
      <vt:lpstr>Solution</vt:lpstr>
      <vt:lpstr>Features</vt:lpstr>
      <vt:lpstr>Technological Stack</vt:lpstr>
      <vt:lpstr>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TravelGuide</dc:title>
  <dc:creator>Rishika Reddy</dc:creator>
  <cp:lastModifiedBy>Rishika Reddy</cp:lastModifiedBy>
  <cp:revision>7</cp:revision>
  <dcterms:created xsi:type="dcterms:W3CDTF">2019-02-25T02:06:40Z</dcterms:created>
  <dcterms:modified xsi:type="dcterms:W3CDTF">2019-02-25T04:11:46Z</dcterms:modified>
</cp:coreProperties>
</file>