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7" r:id="rId1"/>
  </p:sldMasterIdLst>
  <p:sldIdLst>
    <p:sldId id="256" r:id="rId2"/>
    <p:sldId id="257" r:id="rId3"/>
    <p:sldId id="267" r:id="rId4"/>
    <p:sldId id="258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9E0B5-29D9-4ADD-9122-F6F29F55417E}" v="22" dt="2023-08-07T16:22:49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allika m" userId="d439e0d14b1acb6f" providerId="LiveId" clId="{6499E0B5-29D9-4ADD-9122-F6F29F55417E}"/>
    <pc:docChg chg="undo custSel addSld delSld modSld">
      <pc:chgData name="pravallika m" userId="d439e0d14b1acb6f" providerId="LiveId" clId="{6499E0B5-29D9-4ADD-9122-F6F29F55417E}" dt="2023-08-07T16:22:57.664" v="3265" actId="2696"/>
      <pc:docMkLst>
        <pc:docMk/>
      </pc:docMkLst>
      <pc:sldChg chg="modSp mod modShow">
        <pc:chgData name="pravallika m" userId="d439e0d14b1acb6f" providerId="LiveId" clId="{6499E0B5-29D9-4ADD-9122-F6F29F55417E}" dt="2023-08-01T18:12:54.705" v="1618" actId="729"/>
        <pc:sldMkLst>
          <pc:docMk/>
          <pc:sldMk cId="2025149140" sldId="256"/>
        </pc:sldMkLst>
        <pc:spChg chg="mod">
          <ac:chgData name="pravallika m" userId="d439e0d14b1acb6f" providerId="LiveId" clId="{6499E0B5-29D9-4ADD-9122-F6F29F55417E}" dt="2023-08-01T17:59:24.076" v="1599" actId="27636"/>
          <ac:spMkLst>
            <pc:docMk/>
            <pc:sldMk cId="2025149140" sldId="256"/>
            <ac:spMk id="2" creationId="{7F95BEEC-D69C-87FF-3702-3BFD402CAFE2}"/>
          </ac:spMkLst>
        </pc:spChg>
      </pc:sldChg>
      <pc:sldChg chg="addSp delSp modSp new mod chgLayout">
        <pc:chgData name="pravallika m" userId="d439e0d14b1acb6f" providerId="LiveId" clId="{6499E0B5-29D9-4ADD-9122-F6F29F55417E}" dt="2023-08-07T16:19:02.470" v="3247" actId="1076"/>
        <pc:sldMkLst>
          <pc:docMk/>
          <pc:sldMk cId="4274762375" sldId="257"/>
        </pc:sldMkLst>
        <pc:spChg chg="mod ord">
          <ac:chgData name="pravallika m" userId="d439e0d14b1acb6f" providerId="LiveId" clId="{6499E0B5-29D9-4ADD-9122-F6F29F55417E}" dt="2023-08-07T16:19:02.470" v="3247" actId="1076"/>
          <ac:spMkLst>
            <pc:docMk/>
            <pc:sldMk cId="4274762375" sldId="257"/>
            <ac:spMk id="2" creationId="{8B08DCDF-AF3A-3B20-97E2-56C817BEE2E1}"/>
          </ac:spMkLst>
        </pc:spChg>
        <pc:spChg chg="mod ord">
          <ac:chgData name="pravallika m" userId="d439e0d14b1acb6f" providerId="LiveId" clId="{6499E0B5-29D9-4ADD-9122-F6F29F55417E}" dt="2023-08-07T16:18:40.318" v="3245" actId="12"/>
          <ac:spMkLst>
            <pc:docMk/>
            <pc:sldMk cId="4274762375" sldId="257"/>
            <ac:spMk id="3" creationId="{E9520B67-B714-B16A-7748-CD52817A9486}"/>
          </ac:spMkLst>
        </pc:spChg>
        <pc:spChg chg="add del mod">
          <ac:chgData name="pravallika m" userId="d439e0d14b1acb6f" providerId="LiveId" clId="{6499E0B5-29D9-4ADD-9122-F6F29F55417E}" dt="2023-08-01T16:32:23.748" v="15" actId="478"/>
          <ac:spMkLst>
            <pc:docMk/>
            <pc:sldMk cId="4274762375" sldId="257"/>
            <ac:spMk id="4" creationId="{70487436-4BB3-22EE-64D2-F4DA3CF63DFC}"/>
          </ac:spMkLst>
        </pc:spChg>
        <pc:spChg chg="add del mod">
          <ac:chgData name="pravallika m" userId="d439e0d14b1acb6f" providerId="LiveId" clId="{6499E0B5-29D9-4ADD-9122-F6F29F55417E}" dt="2023-08-07T16:17:45.827" v="3239" actId="6264"/>
          <ac:spMkLst>
            <pc:docMk/>
            <pc:sldMk cId="4274762375" sldId="257"/>
            <ac:spMk id="4" creationId="{F570A016-DAA5-1C0E-A239-3F1E51C51F97}"/>
          </ac:spMkLst>
        </pc:spChg>
        <pc:spChg chg="add del mod">
          <ac:chgData name="pravallika m" userId="d439e0d14b1acb6f" providerId="LiveId" clId="{6499E0B5-29D9-4ADD-9122-F6F29F55417E}" dt="2023-08-07T16:17:45.827" v="3239" actId="6264"/>
          <ac:spMkLst>
            <pc:docMk/>
            <pc:sldMk cId="4274762375" sldId="257"/>
            <ac:spMk id="5" creationId="{8DEC9D1B-247E-ED79-BE6F-2D1A1DBB8EA9}"/>
          </ac:spMkLst>
        </pc:spChg>
        <pc:spChg chg="add del mod">
          <ac:chgData name="pravallika m" userId="d439e0d14b1acb6f" providerId="LiveId" clId="{6499E0B5-29D9-4ADD-9122-F6F29F55417E}" dt="2023-08-07T16:17:54.144" v="3240" actId="6264"/>
          <ac:spMkLst>
            <pc:docMk/>
            <pc:sldMk cId="4274762375" sldId="257"/>
            <ac:spMk id="6" creationId="{02EDEFB8-2185-EBBD-5366-2C0EF79DC8F1}"/>
          </ac:spMkLst>
        </pc:spChg>
        <pc:spChg chg="add del mod">
          <ac:chgData name="pravallika m" userId="d439e0d14b1acb6f" providerId="LiveId" clId="{6499E0B5-29D9-4ADD-9122-F6F29F55417E}" dt="2023-08-01T16:39:16.146" v="34" actId="21"/>
          <ac:spMkLst>
            <pc:docMk/>
            <pc:sldMk cId="4274762375" sldId="257"/>
            <ac:spMk id="7" creationId="{AA6AAE6A-FDD0-3170-A89D-EC939CADE25E}"/>
          </ac:spMkLst>
        </pc:spChg>
        <pc:spChg chg="add del mod">
          <ac:chgData name="pravallika m" userId="d439e0d14b1acb6f" providerId="LiveId" clId="{6499E0B5-29D9-4ADD-9122-F6F29F55417E}" dt="2023-08-07T16:17:54.144" v="3240" actId="6264"/>
          <ac:spMkLst>
            <pc:docMk/>
            <pc:sldMk cId="4274762375" sldId="257"/>
            <ac:spMk id="7" creationId="{B6514C36-CFB8-93E1-0907-F04B083704A9}"/>
          </ac:spMkLst>
        </pc:spChg>
        <pc:spChg chg="add del mod">
          <ac:chgData name="pravallika m" userId="d439e0d14b1acb6f" providerId="LiveId" clId="{6499E0B5-29D9-4ADD-9122-F6F29F55417E}" dt="2023-08-01T17:03:50.813" v="111" actId="478"/>
          <ac:spMkLst>
            <pc:docMk/>
            <pc:sldMk cId="4274762375" sldId="257"/>
            <ac:spMk id="10" creationId="{1915D385-4E5C-E733-8707-07F82D51ED0F}"/>
          </ac:spMkLst>
        </pc:spChg>
        <pc:picChg chg="add del mod">
          <ac:chgData name="pravallika m" userId="d439e0d14b1acb6f" providerId="LiveId" clId="{6499E0B5-29D9-4ADD-9122-F6F29F55417E}" dt="2023-08-01T16:39:16.146" v="34" actId="21"/>
          <ac:picMkLst>
            <pc:docMk/>
            <pc:sldMk cId="4274762375" sldId="257"/>
            <ac:picMk id="6" creationId="{0A1B7A93-D9BF-EF87-355B-23BD23115BAC}"/>
          </ac:picMkLst>
        </pc:picChg>
        <pc:picChg chg="add del mod">
          <ac:chgData name="pravallika m" userId="d439e0d14b1acb6f" providerId="LiveId" clId="{6499E0B5-29D9-4ADD-9122-F6F29F55417E}" dt="2023-08-01T17:03:50.813" v="111" actId="478"/>
          <ac:picMkLst>
            <pc:docMk/>
            <pc:sldMk cId="4274762375" sldId="257"/>
            <ac:picMk id="9" creationId="{73ADB13F-C19C-1FC3-1017-41DF5F32C1E4}"/>
          </ac:picMkLst>
        </pc:picChg>
      </pc:sldChg>
      <pc:sldChg chg="addSp delSp modSp new mod">
        <pc:chgData name="pravallika m" userId="d439e0d14b1acb6f" providerId="LiveId" clId="{6499E0B5-29D9-4ADD-9122-F6F29F55417E}" dt="2023-08-07T14:49:27.242" v="1627" actId="1076"/>
        <pc:sldMkLst>
          <pc:docMk/>
          <pc:sldMk cId="836510638" sldId="258"/>
        </pc:sldMkLst>
        <pc:spChg chg="mod">
          <ac:chgData name="pravallika m" userId="d439e0d14b1acb6f" providerId="LiveId" clId="{6499E0B5-29D9-4ADD-9122-F6F29F55417E}" dt="2023-08-01T18:17:04.768" v="1620"/>
          <ac:spMkLst>
            <pc:docMk/>
            <pc:sldMk cId="836510638" sldId="258"/>
            <ac:spMk id="2" creationId="{288AD33E-77C1-2FE4-BF58-DBF11B7C6141}"/>
          </ac:spMkLst>
        </pc:spChg>
        <pc:spChg chg="mod">
          <ac:chgData name="pravallika m" userId="d439e0d14b1acb6f" providerId="LiveId" clId="{6499E0B5-29D9-4ADD-9122-F6F29F55417E}" dt="2023-08-07T14:47:54.044" v="1625" actId="20577"/>
          <ac:spMkLst>
            <pc:docMk/>
            <pc:sldMk cId="836510638" sldId="258"/>
            <ac:spMk id="3" creationId="{2F9E64BF-FF9D-B246-7084-15260BCC6173}"/>
          </ac:spMkLst>
        </pc:spChg>
        <pc:picChg chg="add del mod">
          <ac:chgData name="pravallika m" userId="d439e0d14b1acb6f" providerId="LiveId" clId="{6499E0B5-29D9-4ADD-9122-F6F29F55417E}" dt="2023-08-01T17:24:23.875" v="558" actId="478"/>
          <ac:picMkLst>
            <pc:docMk/>
            <pc:sldMk cId="836510638" sldId="258"/>
            <ac:picMk id="5" creationId="{A5D14646-CDF4-203D-8E96-AF3450935ECA}"/>
          </ac:picMkLst>
        </pc:picChg>
        <pc:picChg chg="add mod">
          <ac:chgData name="pravallika m" userId="d439e0d14b1acb6f" providerId="LiveId" clId="{6499E0B5-29D9-4ADD-9122-F6F29F55417E}" dt="2023-08-07T14:49:27.242" v="1627" actId="1076"/>
          <ac:picMkLst>
            <pc:docMk/>
            <pc:sldMk cId="836510638" sldId="258"/>
            <ac:picMk id="7" creationId="{331265FF-0626-E437-EBD7-294D2A7A21F1}"/>
          </ac:picMkLst>
        </pc:picChg>
        <pc:picChg chg="add mod">
          <ac:chgData name="pravallika m" userId="d439e0d14b1acb6f" providerId="LiveId" clId="{6499E0B5-29D9-4ADD-9122-F6F29F55417E}" dt="2023-08-07T14:49:18.067" v="1626" actId="1076"/>
          <ac:picMkLst>
            <pc:docMk/>
            <pc:sldMk cId="836510638" sldId="258"/>
            <ac:picMk id="9" creationId="{9F3CF38A-B7F3-3DA1-F30D-7EB36819ACAF}"/>
          </ac:picMkLst>
        </pc:picChg>
      </pc:sldChg>
      <pc:sldChg chg="new del">
        <pc:chgData name="pravallika m" userId="d439e0d14b1acb6f" providerId="LiveId" clId="{6499E0B5-29D9-4ADD-9122-F6F29F55417E}" dt="2023-08-01T17:31:40.120" v="592" actId="47"/>
        <pc:sldMkLst>
          <pc:docMk/>
          <pc:sldMk cId="2069512790" sldId="259"/>
        </pc:sldMkLst>
      </pc:sldChg>
      <pc:sldChg chg="new del">
        <pc:chgData name="pravallika m" userId="d439e0d14b1acb6f" providerId="LiveId" clId="{6499E0B5-29D9-4ADD-9122-F6F29F55417E}" dt="2023-08-01T17:32:06.899" v="595" actId="47"/>
        <pc:sldMkLst>
          <pc:docMk/>
          <pc:sldMk cId="3398959206" sldId="259"/>
        </pc:sldMkLst>
      </pc:sldChg>
      <pc:sldChg chg="addSp delSp modSp new mod">
        <pc:chgData name="pravallika m" userId="d439e0d14b1acb6f" providerId="LiveId" clId="{6499E0B5-29D9-4ADD-9122-F6F29F55417E}" dt="2023-08-01T18:17:04.768" v="1620"/>
        <pc:sldMkLst>
          <pc:docMk/>
          <pc:sldMk cId="3673338852" sldId="260"/>
        </pc:sldMkLst>
        <pc:spChg chg="mod">
          <ac:chgData name="pravallika m" userId="d439e0d14b1acb6f" providerId="LiveId" clId="{6499E0B5-29D9-4ADD-9122-F6F29F55417E}" dt="2023-08-01T18:17:04.768" v="1620"/>
          <ac:spMkLst>
            <pc:docMk/>
            <pc:sldMk cId="3673338852" sldId="260"/>
            <ac:spMk id="2" creationId="{38A934C2-5697-0F6B-4B8F-6E0F6592FC8A}"/>
          </ac:spMkLst>
        </pc:spChg>
        <pc:spChg chg="mod">
          <ac:chgData name="pravallika m" userId="d439e0d14b1acb6f" providerId="LiveId" clId="{6499E0B5-29D9-4ADD-9122-F6F29F55417E}" dt="2023-08-01T17:39:10.996" v="907" actId="14100"/>
          <ac:spMkLst>
            <pc:docMk/>
            <pc:sldMk cId="3673338852" sldId="260"/>
            <ac:spMk id="3" creationId="{329D45A6-C0B9-FF89-9318-CE8F3E106F61}"/>
          </ac:spMkLst>
        </pc:spChg>
        <pc:spChg chg="add del mod">
          <ac:chgData name="pravallika m" userId="d439e0d14b1acb6f" providerId="LiveId" clId="{6499E0B5-29D9-4ADD-9122-F6F29F55417E}" dt="2023-08-01T17:42:11.058" v="914" actId="478"/>
          <ac:spMkLst>
            <pc:docMk/>
            <pc:sldMk cId="3673338852" sldId="260"/>
            <ac:spMk id="6" creationId="{43F48CCB-63C7-8213-14A5-006F5474EF68}"/>
          </ac:spMkLst>
        </pc:spChg>
        <pc:picChg chg="add mod">
          <ac:chgData name="pravallika m" userId="d439e0d14b1acb6f" providerId="LiveId" clId="{6499E0B5-29D9-4ADD-9122-F6F29F55417E}" dt="2023-08-01T17:43:32.928" v="924" actId="14100"/>
          <ac:picMkLst>
            <pc:docMk/>
            <pc:sldMk cId="3673338852" sldId="260"/>
            <ac:picMk id="5" creationId="{5CE6B5E6-2FB3-83EF-7411-73E4417FAC9A}"/>
          </ac:picMkLst>
        </pc:picChg>
        <pc:picChg chg="add mod">
          <ac:chgData name="pravallika m" userId="d439e0d14b1acb6f" providerId="LiveId" clId="{6499E0B5-29D9-4ADD-9122-F6F29F55417E}" dt="2023-08-01T17:46:33.498" v="932" actId="14100"/>
          <ac:picMkLst>
            <pc:docMk/>
            <pc:sldMk cId="3673338852" sldId="260"/>
            <ac:picMk id="8" creationId="{C0F863E2-D8BA-D5BD-FBD2-E9D7DCB7456F}"/>
          </ac:picMkLst>
        </pc:picChg>
      </pc:sldChg>
      <pc:sldChg chg="addSp delSp modSp new mod">
        <pc:chgData name="pravallika m" userId="d439e0d14b1acb6f" providerId="LiveId" clId="{6499E0B5-29D9-4ADD-9122-F6F29F55417E}" dt="2023-08-01T18:12:39.844" v="1617" actId="1076"/>
        <pc:sldMkLst>
          <pc:docMk/>
          <pc:sldMk cId="2493551828" sldId="261"/>
        </pc:sldMkLst>
        <pc:spChg chg="del mod">
          <ac:chgData name="pravallika m" userId="d439e0d14b1acb6f" providerId="LiveId" clId="{6499E0B5-29D9-4ADD-9122-F6F29F55417E}" dt="2023-08-01T17:54:15.559" v="1563" actId="478"/>
          <ac:spMkLst>
            <pc:docMk/>
            <pc:sldMk cId="2493551828" sldId="261"/>
            <ac:spMk id="2" creationId="{699F2435-7C7B-5AA9-CD95-597343EC1CFD}"/>
          </ac:spMkLst>
        </pc:spChg>
        <pc:spChg chg="del mod">
          <ac:chgData name="pravallika m" userId="d439e0d14b1acb6f" providerId="LiveId" clId="{6499E0B5-29D9-4ADD-9122-F6F29F55417E}" dt="2023-08-01T18:11:19.485" v="1605" actId="931"/>
          <ac:spMkLst>
            <pc:docMk/>
            <pc:sldMk cId="2493551828" sldId="261"/>
            <ac:spMk id="3" creationId="{357BC6D8-FCAD-7351-686C-BA866B21B35E}"/>
          </ac:spMkLst>
        </pc:spChg>
        <pc:spChg chg="mod">
          <ac:chgData name="pravallika m" userId="d439e0d14b1acb6f" providerId="LiveId" clId="{6499E0B5-29D9-4ADD-9122-F6F29F55417E}" dt="2023-08-01T17:59:29.367" v="1603" actId="27636"/>
          <ac:spMkLst>
            <pc:docMk/>
            <pc:sldMk cId="2493551828" sldId="261"/>
            <ac:spMk id="4" creationId="{464349C6-7776-7B8E-C15F-4DAC14633EFA}"/>
          </ac:spMkLst>
        </pc:spChg>
        <pc:spChg chg="add mod">
          <ac:chgData name="pravallika m" userId="d439e0d14b1acb6f" providerId="LiveId" clId="{6499E0B5-29D9-4ADD-9122-F6F29F55417E}" dt="2023-08-01T17:59:29.367" v="1604" actId="27636"/>
          <ac:spMkLst>
            <pc:docMk/>
            <pc:sldMk cId="2493551828" sldId="261"/>
            <ac:spMk id="6" creationId="{DF5A1290-AFC7-0A92-48A6-5F4972826068}"/>
          </ac:spMkLst>
        </pc:spChg>
        <pc:picChg chg="add mod">
          <ac:chgData name="pravallika m" userId="d439e0d14b1acb6f" providerId="LiveId" clId="{6499E0B5-29D9-4ADD-9122-F6F29F55417E}" dt="2023-08-01T18:12:39.844" v="1617" actId="1076"/>
          <ac:picMkLst>
            <pc:docMk/>
            <pc:sldMk cId="2493551828" sldId="261"/>
            <ac:picMk id="8" creationId="{1C1270A3-A7BF-12CF-C341-408DD6267022}"/>
          </ac:picMkLst>
        </pc:picChg>
      </pc:sldChg>
      <pc:sldChg chg="modSp new mod">
        <pc:chgData name="pravallika m" userId="d439e0d14b1acb6f" providerId="LiveId" clId="{6499E0B5-29D9-4ADD-9122-F6F29F55417E}" dt="2023-08-07T15:10:21.157" v="2046" actId="20577"/>
        <pc:sldMkLst>
          <pc:docMk/>
          <pc:sldMk cId="584189022" sldId="262"/>
        </pc:sldMkLst>
        <pc:spChg chg="mod">
          <ac:chgData name="pravallika m" userId="d439e0d14b1acb6f" providerId="LiveId" clId="{6499E0B5-29D9-4ADD-9122-F6F29F55417E}" dt="2023-08-07T14:56:22.433" v="1694" actId="12"/>
          <ac:spMkLst>
            <pc:docMk/>
            <pc:sldMk cId="584189022" sldId="262"/>
            <ac:spMk id="2" creationId="{28A83D59-8366-283E-9F33-0119BB63075F}"/>
          </ac:spMkLst>
        </pc:spChg>
        <pc:spChg chg="mod">
          <ac:chgData name="pravallika m" userId="d439e0d14b1acb6f" providerId="LiveId" clId="{6499E0B5-29D9-4ADD-9122-F6F29F55417E}" dt="2023-08-07T15:10:21.157" v="2046" actId="20577"/>
          <ac:spMkLst>
            <pc:docMk/>
            <pc:sldMk cId="584189022" sldId="262"/>
            <ac:spMk id="3" creationId="{90465527-FA33-412C-E194-AD84B28E07FD}"/>
          </ac:spMkLst>
        </pc:spChg>
      </pc:sldChg>
      <pc:sldChg chg="modSp new del mod">
        <pc:chgData name="pravallika m" userId="d439e0d14b1acb6f" providerId="LiveId" clId="{6499E0B5-29D9-4ADD-9122-F6F29F55417E}" dt="2023-08-07T14:55:31.203" v="1678" actId="2696"/>
        <pc:sldMkLst>
          <pc:docMk/>
          <pc:sldMk cId="639268227" sldId="262"/>
        </pc:sldMkLst>
        <pc:spChg chg="mod">
          <ac:chgData name="pravallika m" userId="d439e0d14b1acb6f" providerId="LiveId" clId="{6499E0B5-29D9-4ADD-9122-F6F29F55417E}" dt="2023-08-07T14:53:22.992" v="1677" actId="1076"/>
          <ac:spMkLst>
            <pc:docMk/>
            <pc:sldMk cId="639268227" sldId="262"/>
            <ac:spMk id="2" creationId="{CD723801-551F-D50A-A3BF-A3315AA59D44}"/>
          </ac:spMkLst>
        </pc:spChg>
      </pc:sldChg>
      <pc:sldChg chg="new del">
        <pc:chgData name="pravallika m" userId="d439e0d14b1acb6f" providerId="LiveId" clId="{6499E0B5-29D9-4ADD-9122-F6F29F55417E}" dt="2023-08-07T14:49:52.702" v="1629" actId="2696"/>
        <pc:sldMkLst>
          <pc:docMk/>
          <pc:sldMk cId="1682475713" sldId="262"/>
        </pc:sldMkLst>
      </pc:sldChg>
      <pc:sldChg chg="new del">
        <pc:chgData name="pravallika m" userId="d439e0d14b1acb6f" providerId="LiveId" clId="{6499E0B5-29D9-4ADD-9122-F6F29F55417E}" dt="2023-08-07T15:10:59.527" v="2048" actId="2696"/>
        <pc:sldMkLst>
          <pc:docMk/>
          <pc:sldMk cId="862169048" sldId="263"/>
        </pc:sldMkLst>
      </pc:sldChg>
      <pc:sldChg chg="new del">
        <pc:chgData name="pravallika m" userId="d439e0d14b1acb6f" providerId="LiveId" clId="{6499E0B5-29D9-4ADD-9122-F6F29F55417E}" dt="2023-08-07T15:11:27.852" v="2050" actId="2696"/>
        <pc:sldMkLst>
          <pc:docMk/>
          <pc:sldMk cId="3408291440" sldId="263"/>
        </pc:sldMkLst>
      </pc:sldChg>
      <pc:sldChg chg="addSp delSp modSp new del mod chgLayout">
        <pc:chgData name="pravallika m" userId="d439e0d14b1acb6f" providerId="LiveId" clId="{6499E0B5-29D9-4ADD-9122-F6F29F55417E}" dt="2023-08-07T16:22:57.664" v="3265" actId="2696"/>
        <pc:sldMkLst>
          <pc:docMk/>
          <pc:sldMk cId="4092325991" sldId="263"/>
        </pc:sldMkLst>
        <pc:spChg chg="mod ord">
          <ac:chgData name="pravallika m" userId="d439e0d14b1acb6f" providerId="LiveId" clId="{6499E0B5-29D9-4ADD-9122-F6F29F55417E}" dt="2023-08-07T16:20:00.352" v="3248" actId="6264"/>
          <ac:spMkLst>
            <pc:docMk/>
            <pc:sldMk cId="4092325991" sldId="263"/>
            <ac:spMk id="2" creationId="{2CB8D27B-0702-D3A0-79D3-D297E89F368F}"/>
          </ac:spMkLst>
        </pc:spChg>
        <pc:spChg chg="mod ord">
          <ac:chgData name="pravallika m" userId="d439e0d14b1acb6f" providerId="LiveId" clId="{6499E0B5-29D9-4ADD-9122-F6F29F55417E}" dt="2023-08-07T16:21:14.205" v="3261" actId="14100"/>
          <ac:spMkLst>
            <pc:docMk/>
            <pc:sldMk cId="4092325991" sldId="263"/>
            <ac:spMk id="3" creationId="{E024A0D9-4A1E-0998-A870-75B539034837}"/>
          </ac:spMkLst>
        </pc:spChg>
        <pc:spChg chg="add mod">
          <ac:chgData name="pravallika m" userId="d439e0d14b1acb6f" providerId="LiveId" clId="{6499E0B5-29D9-4ADD-9122-F6F29F55417E}" dt="2023-08-07T16:17:39.706" v="3238" actId="1076"/>
          <ac:spMkLst>
            <pc:docMk/>
            <pc:sldMk cId="4092325991" sldId="263"/>
            <ac:spMk id="6" creationId="{9142C864-9F77-8070-3F8A-5DF45008CF92}"/>
          </ac:spMkLst>
        </pc:spChg>
        <pc:spChg chg="add del mod">
          <ac:chgData name="pravallika m" userId="d439e0d14b1acb6f" providerId="LiveId" clId="{6499E0B5-29D9-4ADD-9122-F6F29F55417E}" dt="2023-08-07T16:20:00.352" v="3248" actId="6264"/>
          <ac:spMkLst>
            <pc:docMk/>
            <pc:sldMk cId="4092325991" sldId="263"/>
            <ac:spMk id="7" creationId="{BBF49AB6-6A05-8645-D71F-45F4A2006C99}"/>
          </ac:spMkLst>
        </pc:spChg>
        <pc:spChg chg="add del mod">
          <ac:chgData name="pravallika m" userId="d439e0d14b1acb6f" providerId="LiveId" clId="{6499E0B5-29D9-4ADD-9122-F6F29F55417E}" dt="2023-08-07T16:20:00.352" v="3248" actId="6264"/>
          <ac:spMkLst>
            <pc:docMk/>
            <pc:sldMk cId="4092325991" sldId="263"/>
            <ac:spMk id="8" creationId="{8CA2FB89-3362-251F-B1AC-08FBC2C9BDE2}"/>
          </ac:spMkLst>
        </pc:spChg>
        <pc:picChg chg="add mod">
          <ac:chgData name="pravallika m" userId="d439e0d14b1acb6f" providerId="LiveId" clId="{6499E0B5-29D9-4ADD-9122-F6F29F55417E}" dt="2023-08-07T16:21:01.863" v="3259" actId="1076"/>
          <ac:picMkLst>
            <pc:docMk/>
            <pc:sldMk cId="4092325991" sldId="263"/>
            <ac:picMk id="5" creationId="{693252D5-A004-8CF4-34A1-05F67AAF0468}"/>
          </ac:picMkLst>
        </pc:picChg>
      </pc:sldChg>
      <pc:sldChg chg="modSp new mod">
        <pc:chgData name="pravallika m" userId="d439e0d14b1acb6f" providerId="LiveId" clId="{6499E0B5-29D9-4ADD-9122-F6F29F55417E}" dt="2023-08-07T15:54:36.647" v="2977" actId="5793"/>
        <pc:sldMkLst>
          <pc:docMk/>
          <pc:sldMk cId="3719903541" sldId="264"/>
        </pc:sldMkLst>
        <pc:spChg chg="mod">
          <ac:chgData name="pravallika m" userId="d439e0d14b1acb6f" providerId="LiveId" clId="{6499E0B5-29D9-4ADD-9122-F6F29F55417E}" dt="2023-08-07T15:47:51.173" v="2612" actId="12"/>
          <ac:spMkLst>
            <pc:docMk/>
            <pc:sldMk cId="3719903541" sldId="264"/>
            <ac:spMk id="2" creationId="{1B4A96A9-9959-5A34-CCD5-F182CD1F038C}"/>
          </ac:spMkLst>
        </pc:spChg>
        <pc:spChg chg="mod">
          <ac:chgData name="pravallika m" userId="d439e0d14b1acb6f" providerId="LiveId" clId="{6499E0B5-29D9-4ADD-9122-F6F29F55417E}" dt="2023-08-07T15:54:36.647" v="2977" actId="5793"/>
          <ac:spMkLst>
            <pc:docMk/>
            <pc:sldMk cId="3719903541" sldId="264"/>
            <ac:spMk id="3" creationId="{E25CA172-EBA9-A7A1-13A2-A07AC1A8E7C1}"/>
          </ac:spMkLst>
        </pc:spChg>
      </pc:sldChg>
      <pc:sldChg chg="modSp new mod">
        <pc:chgData name="pravallika m" userId="d439e0d14b1acb6f" providerId="LiveId" clId="{6499E0B5-29D9-4ADD-9122-F6F29F55417E}" dt="2023-08-07T16:00:55.153" v="3152" actId="20577"/>
        <pc:sldMkLst>
          <pc:docMk/>
          <pc:sldMk cId="3215033567" sldId="265"/>
        </pc:sldMkLst>
        <pc:spChg chg="mod">
          <ac:chgData name="pravallika m" userId="d439e0d14b1acb6f" providerId="LiveId" clId="{6499E0B5-29D9-4ADD-9122-F6F29F55417E}" dt="2023-08-07T15:55:52.956" v="3012" actId="2711"/>
          <ac:spMkLst>
            <pc:docMk/>
            <pc:sldMk cId="3215033567" sldId="265"/>
            <ac:spMk id="2" creationId="{45B517B5-7E9D-4967-38EA-1DCAD1821110}"/>
          </ac:spMkLst>
        </pc:spChg>
        <pc:spChg chg="mod">
          <ac:chgData name="pravallika m" userId="d439e0d14b1acb6f" providerId="LiveId" clId="{6499E0B5-29D9-4ADD-9122-F6F29F55417E}" dt="2023-08-07T16:00:55.153" v="3152" actId="20577"/>
          <ac:spMkLst>
            <pc:docMk/>
            <pc:sldMk cId="3215033567" sldId="265"/>
            <ac:spMk id="3" creationId="{8027DF0B-3549-71E4-0D56-1D5364B2E51B}"/>
          </ac:spMkLst>
        </pc:spChg>
      </pc:sldChg>
      <pc:sldChg chg="modSp new mod">
        <pc:chgData name="pravallika m" userId="d439e0d14b1acb6f" providerId="LiveId" clId="{6499E0B5-29D9-4ADD-9122-F6F29F55417E}" dt="2023-08-07T16:04:06.451" v="3236" actId="255"/>
        <pc:sldMkLst>
          <pc:docMk/>
          <pc:sldMk cId="597731123" sldId="266"/>
        </pc:sldMkLst>
        <pc:spChg chg="mod">
          <ac:chgData name="pravallika m" userId="d439e0d14b1acb6f" providerId="LiveId" clId="{6499E0B5-29D9-4ADD-9122-F6F29F55417E}" dt="2023-08-07T16:02:18.511" v="3171" actId="14100"/>
          <ac:spMkLst>
            <pc:docMk/>
            <pc:sldMk cId="597731123" sldId="266"/>
            <ac:spMk id="2" creationId="{C1FCB42A-8D3C-9175-EAF5-33C2CEB264D6}"/>
          </ac:spMkLst>
        </pc:spChg>
        <pc:spChg chg="mod">
          <ac:chgData name="pravallika m" userId="d439e0d14b1acb6f" providerId="LiveId" clId="{6499E0B5-29D9-4ADD-9122-F6F29F55417E}" dt="2023-08-07T16:04:06.451" v="3236" actId="255"/>
          <ac:spMkLst>
            <pc:docMk/>
            <pc:sldMk cId="597731123" sldId="266"/>
            <ac:spMk id="3" creationId="{626C1BEA-0E43-A80E-D58F-8B12FF4E6F94}"/>
          </ac:spMkLst>
        </pc:spChg>
      </pc:sldChg>
      <pc:sldChg chg="add del">
        <pc:chgData name="pravallika m" userId="d439e0d14b1acb6f" providerId="LiveId" clId="{6499E0B5-29D9-4ADD-9122-F6F29F55417E}" dt="2023-08-07T16:22:03.431" v="3263" actId="2696"/>
        <pc:sldMkLst>
          <pc:docMk/>
          <pc:sldMk cId="1444738239" sldId="267"/>
        </pc:sldMkLst>
      </pc:sldChg>
      <pc:sldChg chg="add">
        <pc:chgData name="pravallika m" userId="d439e0d14b1acb6f" providerId="LiveId" clId="{6499E0B5-29D9-4ADD-9122-F6F29F55417E}" dt="2023-08-07T16:22:49.198" v="3264"/>
        <pc:sldMkLst>
          <pc:docMk/>
          <pc:sldMk cId="1976102835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1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90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1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56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28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71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49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6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9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0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6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1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8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3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5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3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biusmaximus.com/2017/09/01/films-show-how-ai-will-reshape-the-worl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BEEC-D69C-87FF-3702-3BFD402CA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971" y="2433099"/>
            <a:ext cx="8846755" cy="1165242"/>
          </a:xfrm>
        </p:spPr>
        <p:txBody>
          <a:bodyPr>
            <a:normAutofit/>
          </a:bodyPr>
          <a:lstStyle/>
          <a:p>
            <a:r>
              <a:rPr lang="en-US" sz="3600" dirty="0"/>
              <a:t>VAAGDEVI COLLEGE OF ENGINEERING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02EA9-5224-22F5-D7E2-332F95614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722" y="3598338"/>
            <a:ext cx="9459005" cy="1570009"/>
          </a:xfrm>
        </p:spPr>
        <p:txBody>
          <a:bodyPr/>
          <a:lstStyle/>
          <a:p>
            <a:r>
              <a:rPr lang="en-US" dirty="0"/>
              <a:t>NAME: T.MALLISHWARI</a:t>
            </a:r>
          </a:p>
          <a:p>
            <a:r>
              <a:rPr lang="en-US" dirty="0"/>
              <a:t>BRANCH:CSE(C)</a:t>
            </a:r>
          </a:p>
          <a:p>
            <a:r>
              <a:rPr lang="en-US" dirty="0"/>
              <a:t>ROLL NO:22641A05P3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149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B42A-8D3C-9175-EAF5-33C2CEB26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9770" y="298925"/>
            <a:ext cx="6826867" cy="2677648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THANK YOU…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C1BEA-0E43-A80E-D58F-8B12FF4E6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2146" y="3536409"/>
            <a:ext cx="8825658" cy="861420"/>
          </a:xfrm>
        </p:spPr>
        <p:txBody>
          <a:bodyPr>
            <a:noAutofit/>
          </a:bodyPr>
          <a:lstStyle/>
          <a:p>
            <a:r>
              <a:rPr lang="en-US" sz="2400" dirty="0"/>
              <a:t>NAME:: T.MALLISHWARI</a:t>
            </a:r>
          </a:p>
          <a:p>
            <a:r>
              <a:rPr lang="en-US" sz="2400" dirty="0"/>
              <a:t>ROLL NO:: 22641A05P3</a:t>
            </a:r>
          </a:p>
          <a:p>
            <a:r>
              <a:rPr lang="en-US" sz="2400" dirty="0"/>
              <a:t>BRANCH::CSE(c)…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9773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DCDF-AF3A-3B20-97E2-56C817BEE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120" y="752475"/>
            <a:ext cx="8824913" cy="267652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AI TOOLS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20B67-B714-B16A-7748-CD52817A9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4761" y="4039670"/>
            <a:ext cx="8824913" cy="862012"/>
          </a:xfrm>
        </p:spPr>
        <p:txBody>
          <a:bodyPr>
            <a:normAutofit fontScale="25000" lnSpcReduction="20000"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7200" dirty="0">
                <a:latin typeface="Algerian" panose="04020705040A02060702" pitchFamily="82" charset="0"/>
              </a:rPr>
              <a:t>Research rabbit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7200" dirty="0">
                <a:latin typeface="Algerian" panose="04020705040A02060702" pitchFamily="82" charset="0"/>
              </a:rPr>
              <a:t>Trinka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7200" dirty="0">
                <a:latin typeface="Algerian" panose="04020705040A02060702" pitchFamily="82" charset="0"/>
              </a:rPr>
              <a:t>Consensus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7200" dirty="0">
                <a:latin typeface="Algerian" panose="04020705040A02060702" pitchFamily="82" charset="0"/>
              </a:rPr>
              <a:t>Chat pdf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7200" dirty="0">
                <a:latin typeface="Algerian" panose="04020705040A02060702" pitchFamily="82" charset="0"/>
              </a:rPr>
              <a:t>Chat </a:t>
            </a:r>
            <a:r>
              <a:rPr lang="en-US" sz="7200" dirty="0" err="1">
                <a:latin typeface="Algerian" panose="04020705040A02060702" pitchFamily="82" charset="0"/>
              </a:rPr>
              <a:t>gpt</a:t>
            </a:r>
            <a:r>
              <a:rPr lang="en-US" sz="7200" dirty="0">
                <a:latin typeface="Algerian" panose="04020705040A02060702" pitchFamily="82" charset="0"/>
              </a:rPr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76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D27B-0702-D3A0-79D3-D297E89F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Introduction….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4A0D9-4A1E-0998-A870-75B53903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672309"/>
            <a:ext cx="6470964" cy="2686957"/>
          </a:xfrm>
        </p:spPr>
        <p:txBody>
          <a:bodyPr>
            <a:noAutofit/>
          </a:bodyPr>
          <a:lstStyle/>
          <a:p>
            <a:r>
              <a:rPr lang="en-US" dirty="0"/>
              <a:t>An enterprise AI platform is an integrated set of technologies that enables </a:t>
            </a:r>
            <a:r>
              <a:rPr lang="en-US" dirty="0" err="1"/>
              <a:t>organisations</a:t>
            </a:r>
            <a:r>
              <a:rPr lang="en-US" dirty="0"/>
              <a:t> to </a:t>
            </a:r>
            <a:r>
              <a:rPr lang="en-US" dirty="0" err="1"/>
              <a:t>design,develop,deploy</a:t>
            </a:r>
            <a:r>
              <a:rPr lang="en-US" dirty="0"/>
              <a:t> and operate enterprise AI applications at scale.</a:t>
            </a:r>
          </a:p>
          <a:p>
            <a:r>
              <a:rPr lang="en-IN" dirty="0"/>
              <a:t>An AI tool is a software application that uses artificial intelligence algorithms to perform specific tasks and solve problems.</a:t>
            </a:r>
          </a:p>
          <a:p>
            <a:r>
              <a:rPr lang="en-IN" dirty="0"/>
              <a:t>AI can help improve access to </a:t>
            </a:r>
            <a:r>
              <a:rPr lang="en-IN" dirty="0" err="1"/>
              <a:t>education,health</a:t>
            </a:r>
            <a:r>
              <a:rPr lang="en-IN" dirty="0"/>
              <a:t> </a:t>
            </a:r>
            <a:r>
              <a:rPr lang="en-IN" dirty="0" err="1"/>
              <a:t>care,and</a:t>
            </a:r>
            <a:r>
              <a:rPr lang="en-IN" dirty="0"/>
              <a:t> clean </a:t>
            </a:r>
            <a:r>
              <a:rPr lang="en-IN" dirty="0" err="1"/>
              <a:t>water,and</a:t>
            </a:r>
            <a:r>
              <a:rPr lang="en-IN" dirty="0"/>
              <a:t> can also aid in the fight against climate </a:t>
            </a:r>
            <a:r>
              <a:rPr lang="en-IN" dirty="0" err="1"/>
              <a:t>change,poverty,and</a:t>
            </a:r>
            <a:r>
              <a:rPr lang="en-IN" dirty="0"/>
              <a:t> hunger.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252D5-A004-8CF4-34A1-05F67AAF0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26664" y="2780523"/>
            <a:ext cx="3904158" cy="2827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42C864-9F77-8070-3F8A-5DF45008CF92}"/>
              </a:ext>
            </a:extLst>
          </p:cNvPr>
          <p:cNvSpPr txBox="1"/>
          <p:nvPr/>
        </p:nvSpPr>
        <p:spPr>
          <a:xfrm>
            <a:off x="6873357" y="5128434"/>
            <a:ext cx="4286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fabiusmaximus.com/2017/09/01/films-show-how-ai-will-reshape-the-world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97610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D33E-77C1-2FE4-BF58-DBF11B7C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RESEARCH RABBIT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64BF-FF9D-B246-7084-15260BCC6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5749699" cy="4366467"/>
          </a:xfrm>
        </p:spPr>
        <p:txBody>
          <a:bodyPr>
            <a:normAutofit/>
          </a:bodyPr>
          <a:lstStyle/>
          <a:p>
            <a:r>
              <a:rPr lang="en-US" dirty="0"/>
              <a:t>Fast tracks your entire literature review process.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Upload our research papers on a particular topic{seed papers}to create a collection of research papers.</a:t>
            </a:r>
          </a:p>
          <a:p>
            <a:pPr>
              <a:buFont typeface="+mj-lt"/>
              <a:buAutoNum type="arabicPeriod"/>
            </a:pPr>
            <a:r>
              <a:rPr lang="en-US" dirty="0"/>
              <a:t>Based on that it will recommend you more relevant research papers.</a:t>
            </a:r>
          </a:p>
          <a:p>
            <a:pPr>
              <a:buFont typeface="+mj-lt"/>
              <a:buAutoNum type="arabicPeriod"/>
            </a:pPr>
            <a:r>
              <a:rPr lang="en-US" dirty="0"/>
              <a:t>New </a:t>
            </a:r>
            <a:r>
              <a:rPr lang="en-US" dirty="0" err="1"/>
              <a:t>rch</a:t>
            </a:r>
            <a:r>
              <a:rPr lang="en-US" dirty="0"/>
              <a:t> papers too.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helps you to more quicker and effective literature survey.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tool is absolutely free.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265FF-0626-E437-EBD7-294D2A7A2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4653" y="2724109"/>
            <a:ext cx="4954555" cy="34707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3CF38A-B7F3-3DA1-F30D-7EB36819ACA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6096000" y="663161"/>
            <a:ext cx="3206458" cy="129695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3651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34C2-5697-0F6B-4B8F-6E0F6592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latin typeface="Algerian" panose="04020705040A02060702" pitchFamily="82" charset="0"/>
              </a:rPr>
              <a:t> TRINKA…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D45A6-C0B9-FF89-9318-CE8F3E106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224" y="2992794"/>
            <a:ext cx="6785395" cy="259624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Grammar or spelling correction Tool.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Designed specifically for Academic Writing.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Catch tricky mistakes in terms of technical writing and scientific writing.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Corrects your sentence </a:t>
            </a:r>
            <a:r>
              <a:rPr lang="en-US" dirty="0" err="1"/>
              <a:t>structure,tone,language</a:t>
            </a:r>
            <a:r>
              <a:rPr lang="en-US" dirty="0"/>
              <a:t> usage and style etc.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6B5E6-2FB3-83EF-7411-73E4417FAC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8234553" y="1156996"/>
            <a:ext cx="3492122" cy="1045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863E2-D8BA-D5BD-FBD2-E9D7DCB74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025" y="3172408"/>
            <a:ext cx="5131836" cy="36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3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5A1290-AFC7-0A92-48A6-5F497282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85" y="545669"/>
            <a:ext cx="3865134" cy="704634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CONSENSUS…</a:t>
            </a:r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C1270A3-A7BF-12CF-C341-408DD62670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6246470" y="1136326"/>
            <a:ext cx="4898569" cy="419960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349C6-7776-7B8E-C15F-4DAC14633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1177" y="1502230"/>
            <a:ext cx="4898570" cy="469329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It is a search engine.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It uses AI to extract data and then give you findings directly from scientific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When you ask Google a question, It will show you a lot of </a:t>
            </a:r>
            <a:r>
              <a:rPr lang="en-US" sz="1800" dirty="0" err="1"/>
              <a:t>blogs,articles</a:t>
            </a:r>
            <a:r>
              <a:rPr lang="en-US" sz="1800" dirty="0"/>
              <a:t> even sponsored adds written by marketing 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When the same question is asked to consensus it will gives you accurate answer and it is based on scientific evidence.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It is useful to know answer to questions you are confused about and understand topic completely.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This tool is absolutely free.</a:t>
            </a:r>
          </a:p>
        </p:txBody>
      </p:sp>
    </p:spTree>
    <p:extLst>
      <p:ext uri="{BB962C8B-B14F-4D97-AF65-F5344CB8AC3E}">
        <p14:creationId xmlns:p14="http://schemas.microsoft.com/office/powerpoint/2010/main" val="249355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3D59-8366-283E-9F33-0119BB63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latin typeface="Algerian" panose="04020705040A02060702" pitchFamily="82" charset="0"/>
              </a:rPr>
              <a:t>CHAT PDF….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5527-FA33-412C-E194-AD84B28E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 with the PDF and get your questions answered.</a:t>
            </a:r>
          </a:p>
          <a:p>
            <a:r>
              <a:rPr lang="en-US" dirty="0"/>
              <a:t>Similar to chat PDF.</a:t>
            </a:r>
          </a:p>
          <a:p>
            <a:r>
              <a:rPr lang="en-US" dirty="0"/>
              <a:t>If you ask a question it will search the entire pdf that you have uploaded and then try to answer it.</a:t>
            </a:r>
          </a:p>
          <a:p>
            <a:r>
              <a:rPr lang="en-US" dirty="0"/>
              <a:t>Useful when you are new to particular research field.</a:t>
            </a:r>
          </a:p>
          <a:p>
            <a:r>
              <a:rPr lang="en-US" dirty="0"/>
              <a:t>Summarize research papers in simple words</a:t>
            </a:r>
          </a:p>
          <a:p>
            <a:r>
              <a:rPr lang="en-US" dirty="0"/>
              <a:t>This tool is also absolutely free..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18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96A9-9959-5A34-CCD5-F182CD1F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lgerian" panose="04020705040A02060702" pitchFamily="82" charset="0"/>
              </a:rPr>
              <a:t>PROS AND CONS OF ARTIFICIAL INTELLIGENCE….</a:t>
            </a:r>
            <a:endParaRPr lang="en-IN" sz="2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A172-EBA9-A7A1-13A2-A07AC1A8E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PROS OF AI….</a:t>
            </a:r>
          </a:p>
          <a:p>
            <a:r>
              <a:rPr lang="en-US" dirty="0"/>
              <a:t>Error-free Processing.</a:t>
            </a:r>
          </a:p>
          <a:p>
            <a:r>
              <a:rPr lang="en-US" dirty="0"/>
              <a:t>Helps in repetitive jobs.</a:t>
            </a:r>
          </a:p>
          <a:p>
            <a:r>
              <a:rPr lang="en-US" dirty="0"/>
              <a:t>24/7 availability.</a:t>
            </a:r>
          </a:p>
          <a:p>
            <a:r>
              <a:rPr lang="en-US" dirty="0"/>
              <a:t>Right Decision-making.</a:t>
            </a:r>
          </a:p>
          <a:p>
            <a:r>
              <a:rPr lang="en-US" dirty="0"/>
              <a:t>Digital assistance.</a:t>
            </a:r>
          </a:p>
          <a:p>
            <a:r>
              <a:rPr lang="en-US" dirty="0"/>
              <a:t>Faster decision making.</a:t>
            </a:r>
          </a:p>
          <a:p>
            <a:r>
              <a:rPr lang="en-US" dirty="0"/>
              <a:t>New inventions…</a:t>
            </a:r>
          </a:p>
          <a:p>
            <a:pPr marL="0" indent="0">
              <a:buNone/>
            </a:pP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990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17B5-7E9D-4967-38EA-1DCAD182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18" y="973668"/>
            <a:ext cx="8722049" cy="70696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latin typeface="Algerian" panose="04020705040A02060702" pitchFamily="82" charset="0"/>
              </a:rPr>
              <a:t>CONS OF AI….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7DF0B-3549-71E4-0D56-1D5364B2E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costs of Creation.</a:t>
            </a:r>
          </a:p>
          <a:p>
            <a:r>
              <a:rPr lang="en-US" dirty="0"/>
              <a:t>Increased Unemployment.</a:t>
            </a:r>
          </a:p>
          <a:p>
            <a:r>
              <a:rPr lang="en-US" dirty="0"/>
              <a:t>Lacking creativity.</a:t>
            </a:r>
          </a:p>
          <a:p>
            <a:r>
              <a:rPr lang="en-US" dirty="0"/>
              <a:t>Lacking Improvement.</a:t>
            </a:r>
          </a:p>
          <a:p>
            <a:r>
              <a:rPr lang="en-US" dirty="0"/>
              <a:t>No Human Replication.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033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200</TotalTime>
  <Words>457</Words>
  <Application>Microsoft Office PowerPoint</Application>
  <PresentationFormat>Widescreen</PresentationFormat>
  <Paragraphs>62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Arial Black</vt:lpstr>
      <vt:lpstr>Century Gothic</vt:lpstr>
      <vt:lpstr>Wingdings</vt:lpstr>
      <vt:lpstr>Wingdings 3</vt:lpstr>
      <vt:lpstr>Ion Boardroom</vt:lpstr>
      <vt:lpstr>VAAGDEVI COLLEGE OF ENGINEERING</vt:lpstr>
      <vt:lpstr>AI TOOLS</vt:lpstr>
      <vt:lpstr>Introduction….</vt:lpstr>
      <vt:lpstr>RESEARCH RABBIT</vt:lpstr>
      <vt:lpstr> TRINKA…</vt:lpstr>
      <vt:lpstr>CONSENSUS…</vt:lpstr>
      <vt:lpstr>CHAT PDF….</vt:lpstr>
      <vt:lpstr>PROS AND CONS OF ARTIFICIAL INTELLIGENCE….</vt:lpstr>
      <vt:lpstr>CONS OF AI….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VAAGDEVI COLLEGE OF ENGINEERING</dc:title>
  <dc:creator>pravallika m</dc:creator>
  <cp:lastModifiedBy>pravallika m</cp:lastModifiedBy>
  <cp:revision>1</cp:revision>
  <dcterms:created xsi:type="dcterms:W3CDTF">2023-08-01T16:22:10Z</dcterms:created>
  <dcterms:modified xsi:type="dcterms:W3CDTF">2023-08-07T16:22:58Z</dcterms:modified>
</cp:coreProperties>
</file>