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64" r:id="rId5"/>
    <p:sldId id="313" r:id="rId6"/>
    <p:sldId id="314" r:id="rId7"/>
    <p:sldId id="317" r:id="rId8"/>
    <p:sldId id="320" r:id="rId9"/>
    <p:sldId id="315" r:id="rId10"/>
    <p:sldId id="321" r:id="rId11"/>
    <p:sldId id="316" r:id="rId12"/>
    <p:sldId id="31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3/4/2023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3/4/2023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3/4/2023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3/4/2023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3/4/2023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3/4/2023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xmlns=""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xmlns="" id="{BF9FFE17-DE95-4821-ACC1-B90C954492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xmlns="" id="{03CF76AF-FF72-4430-A772-0584032902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1771132" y="2091263"/>
            <a:ext cx="8649738" cy="2590800"/>
          </a:xfrm>
        </p:spPr>
        <p:txBody>
          <a:bodyPr>
            <a:normAutofit/>
          </a:bodyPr>
          <a:lstStyle/>
          <a:p>
            <a:r>
              <a:rPr lang="en-US" sz="6800" dirty="0"/>
              <a:t>Text summarizer</a:t>
            </a: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1771130" y="3774961"/>
            <a:ext cx="8652788" cy="1070183"/>
          </a:xfrm>
        </p:spPr>
        <p:txBody>
          <a:bodyPr>
            <a:noAutofit/>
          </a:bodyPr>
          <a:lstStyle/>
          <a:p>
            <a:pPr algn="r">
              <a:spcAft>
                <a:spcPts val="600"/>
              </a:spcAft>
            </a:pPr>
            <a:r>
              <a:rPr lang="en-US" sz="1100" dirty="0"/>
              <a:t>-Surya Tejaswi</a:t>
            </a:r>
          </a:p>
          <a:p>
            <a:pPr algn="r">
              <a:spcAft>
                <a:spcPts val="600"/>
              </a:spcAft>
            </a:pPr>
            <a:r>
              <a:rPr lang="en-US" sz="1100" dirty="0"/>
              <a:t>-1602-20-737-117</a:t>
            </a:r>
          </a:p>
          <a:p>
            <a:pPr algn="r">
              <a:spcAft>
                <a:spcPts val="600"/>
              </a:spcAft>
            </a:pPr>
            <a:r>
              <a:rPr lang="en-US" sz="1100" dirty="0"/>
              <a:t>-</a:t>
            </a:r>
            <a:r>
              <a:rPr lang="en-US" sz="1100" dirty="0" err="1"/>
              <a:t>Rishika</a:t>
            </a:r>
            <a:endParaRPr lang="en-US" sz="1100" dirty="0"/>
          </a:p>
          <a:p>
            <a:pPr algn="r">
              <a:spcAft>
                <a:spcPts val="600"/>
              </a:spcAft>
            </a:pPr>
            <a:r>
              <a:rPr lang="en-US" sz="1100" dirty="0"/>
              <a:t>-1602-20-737-097</a:t>
            </a:r>
          </a:p>
          <a:p>
            <a:pPr algn="r">
              <a:spcAft>
                <a:spcPts val="600"/>
              </a:spcAft>
            </a:pPr>
            <a:r>
              <a:rPr lang="en-US" sz="1100" dirty="0"/>
              <a:t>-Vishwa Vardhan</a:t>
            </a:r>
          </a:p>
          <a:p>
            <a:pPr algn="r">
              <a:spcAft>
                <a:spcPts val="600"/>
              </a:spcAft>
            </a:pPr>
            <a:r>
              <a:rPr lang="en-US" sz="1100" dirty="0"/>
              <a:t>-1602-20-737-120</a:t>
            </a:r>
          </a:p>
        </p:txBody>
      </p:sp>
      <p:sp>
        <p:nvSpPr>
          <p:cNvPr id="77" name="Rectangle 76">
            <a:extLst>
              <a:ext uri="{FF2B5EF4-FFF2-40B4-BE49-F238E27FC236}">
                <a16:creationId xmlns:a16="http://schemas.microsoft.com/office/drawing/2014/main" xmlns="" id="{0B1C8180-2FDD-4202-8C45-4057CB1AB2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xmlns="" id="{D6E86CC6-13EA-4A88-86AD-CF27BF52CC9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3F80B441-4F7D-4B40-8A13-FED03A1F3A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70C7FD1A-44B1-4E4C-B0C9-A8103DCCDCC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216817-DE6B-D103-CFAB-02087CDCC49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xmlns="" id="{E9EA0839-26F8-A620-B8D4-8B1A44F59BDA}"/>
              </a:ext>
            </a:extLst>
          </p:cNvPr>
          <p:cNvSpPr>
            <a:spLocks noGrp="1"/>
          </p:cNvSpPr>
          <p:nvPr>
            <p:ph idx="1"/>
          </p:nvPr>
        </p:nvSpPr>
        <p:spPr/>
        <p:txBody>
          <a:bodyPr>
            <a:normAutofit/>
          </a:bodyPr>
          <a:lstStyle/>
          <a:p>
            <a:r>
              <a:rPr lang="en-IN" sz="2000" dirty="0"/>
              <a:t>The </a:t>
            </a:r>
            <a:r>
              <a:rPr lang="en-IN" sz="2000" dirty="0" smtClean="0"/>
              <a:t>abstractive</a:t>
            </a:r>
            <a:r>
              <a:rPr lang="en-IN" sz="2000" dirty="0" smtClean="0"/>
              <a:t> </a:t>
            </a:r>
            <a:r>
              <a:rPr lang="en-IN" sz="2000" dirty="0"/>
              <a:t>based </a:t>
            </a:r>
            <a:r>
              <a:rPr lang="en-IN" sz="2000" dirty="0" smtClean="0"/>
              <a:t>NLP react based application </a:t>
            </a:r>
            <a:r>
              <a:rPr lang="en-IN" sz="2000" dirty="0"/>
              <a:t>that </a:t>
            </a:r>
            <a:r>
              <a:rPr lang="en-IN" sz="2000" dirty="0" smtClean="0"/>
              <a:t>we are going to develop </a:t>
            </a:r>
            <a:r>
              <a:rPr lang="en-IN" sz="2000" dirty="0"/>
              <a:t>helps facilitate our daily lives by summarising the painfully long sentences, articles, PDF files, newspapers, magazines, formal texts, academic papers or even their emails and a lot more in short, crisp and concise sentences for our users to understand. It helps almost everyone in summarising their work and making it easier for them to read instead of having them to read long paragraphs and texts. You can also summarise PDF files using this project, wherein, the text from the PDF is extracted and the desired page number can be summarized</a:t>
            </a:r>
            <a:r>
              <a:rPr lang="en-IN" sz="2000" dirty="0" smtClean="0"/>
              <a:t>. </a:t>
            </a:r>
            <a:r>
              <a:rPr lang="en-IN" sz="2000" dirty="0" smtClean="0"/>
              <a:t>We can also recognise texts from images using optimal character resolution, we can obtain text from an article with the URL using web scraping and also recognise voice and convert it into text and further summarise it.</a:t>
            </a:r>
            <a:endParaRPr lang="en-IN" sz="2000" dirty="0"/>
          </a:p>
        </p:txBody>
      </p:sp>
    </p:spTree>
    <p:extLst>
      <p:ext uri="{BB962C8B-B14F-4D97-AF65-F5344CB8AC3E}">
        <p14:creationId xmlns:p14="http://schemas.microsoft.com/office/powerpoint/2010/main" val="55478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9CEC44-01A9-93E0-F7AF-838B578490E8}"/>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xmlns="" id="{BCE8361E-14B5-1696-BA06-2D0964B53372}"/>
              </a:ext>
            </a:extLst>
          </p:cNvPr>
          <p:cNvSpPr>
            <a:spLocks noGrp="1"/>
          </p:cNvSpPr>
          <p:nvPr>
            <p:ph idx="1"/>
          </p:nvPr>
        </p:nvSpPr>
        <p:spPr/>
        <p:txBody>
          <a:bodyPr/>
          <a:lstStyle/>
          <a:p>
            <a:r>
              <a:rPr lang="en-IN" sz="2000" dirty="0"/>
              <a:t>The project basically involves summarising a block of text which is either directly provided by the </a:t>
            </a:r>
            <a:r>
              <a:rPr lang="en-IN" sz="2000" dirty="0" smtClean="0"/>
              <a:t>user, extracted </a:t>
            </a:r>
            <a:r>
              <a:rPr lang="en-IN" sz="2000" dirty="0"/>
              <a:t>from a </a:t>
            </a:r>
            <a:r>
              <a:rPr lang="en-IN" sz="2000" dirty="0" smtClean="0"/>
              <a:t>PDF, extracted from an image or recognised from voice. </a:t>
            </a:r>
            <a:r>
              <a:rPr lang="en-IN" sz="2000" dirty="0"/>
              <a:t>This makes it very easy for the readers who are in a hurry to read a long block of text. We use the concepts of natural language processing and NLTK library to summarise the text. We would develop </a:t>
            </a:r>
            <a:r>
              <a:rPr lang="en-IN" sz="2000" dirty="0" smtClean="0"/>
              <a:t>an application using react native. Voice recognition and Image recognition can be done using deep learning algorithms such as Optimal character resolution etc. Users </a:t>
            </a:r>
            <a:r>
              <a:rPr lang="en-IN" sz="2000" dirty="0"/>
              <a:t>who want their emails, texts concise and to the point can also use the application to shorten their texts and the interface provided will also be very user friendly and aesthetic.</a:t>
            </a:r>
          </a:p>
          <a:p>
            <a:endParaRPr lang="en-IN" dirty="0"/>
          </a:p>
        </p:txBody>
      </p:sp>
    </p:spTree>
    <p:extLst>
      <p:ext uri="{BB962C8B-B14F-4D97-AF65-F5344CB8AC3E}">
        <p14:creationId xmlns:p14="http://schemas.microsoft.com/office/powerpoint/2010/main" val="53767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CF0097-7D21-D3B6-4715-35D211C8E4A6}"/>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xmlns="" id="{3F8884B0-75BD-C8BB-41C4-E9F789320E43}"/>
              </a:ext>
            </a:extLst>
          </p:cNvPr>
          <p:cNvSpPr>
            <a:spLocks noGrp="1"/>
          </p:cNvSpPr>
          <p:nvPr>
            <p:ph idx="1"/>
          </p:nvPr>
        </p:nvSpPr>
        <p:spPr/>
        <p:txBody>
          <a:bodyPr/>
          <a:lstStyle/>
          <a:p>
            <a:r>
              <a:rPr lang="en-US" b="1" i="0" dirty="0">
                <a:effectLst/>
                <a:latin typeface="Poppins" panose="00000500000000000000" pitchFamily="2" charset="0"/>
              </a:rPr>
              <a:t>Step 1:</a:t>
            </a:r>
            <a:r>
              <a:rPr lang="en-US" b="0" i="0" dirty="0">
                <a:effectLst/>
                <a:latin typeface="Poppins" panose="00000500000000000000" pitchFamily="2" charset="0"/>
              </a:rPr>
              <a:t> </a:t>
            </a:r>
            <a:r>
              <a:rPr lang="en-IN" b="1" dirty="0"/>
              <a:t> Install the Transformers Library</a:t>
            </a:r>
          </a:p>
          <a:p>
            <a:r>
              <a:rPr lang="en-US" b="1" i="0" dirty="0" smtClean="0">
                <a:effectLst/>
                <a:latin typeface="Poppins" panose="00000500000000000000" pitchFamily="2" charset="0"/>
              </a:rPr>
              <a:t>Step 2: </a:t>
            </a:r>
            <a:r>
              <a:rPr lang="en-IN" b="1" dirty="0"/>
              <a:t> Import Library</a:t>
            </a:r>
          </a:p>
          <a:p>
            <a:r>
              <a:rPr lang="en-US" b="1" i="0" dirty="0" smtClean="0">
                <a:effectLst/>
                <a:latin typeface="Poppins" panose="00000500000000000000" pitchFamily="2" charset="0"/>
              </a:rPr>
              <a:t>Step </a:t>
            </a:r>
            <a:r>
              <a:rPr lang="en-US" b="1" i="0" dirty="0">
                <a:effectLst/>
                <a:latin typeface="Poppins" panose="00000500000000000000" pitchFamily="2" charset="0"/>
              </a:rPr>
              <a:t>3: </a:t>
            </a:r>
            <a:r>
              <a:rPr lang="en-IN" b="1" dirty="0"/>
              <a:t>Setting </a:t>
            </a:r>
            <a:r>
              <a:rPr lang="en-IN" b="1" dirty="0" smtClean="0"/>
              <a:t>GPU (Optional)</a:t>
            </a:r>
            <a:endParaRPr lang="en-IN" b="1" dirty="0"/>
          </a:p>
          <a:p>
            <a:r>
              <a:rPr lang="en-US" b="1" i="0" dirty="0" smtClean="0">
                <a:effectLst/>
                <a:latin typeface="Poppins" panose="00000500000000000000" pitchFamily="2" charset="0"/>
              </a:rPr>
              <a:t>Step </a:t>
            </a:r>
            <a:r>
              <a:rPr lang="en-US" b="1" i="0" dirty="0">
                <a:effectLst/>
                <a:latin typeface="Poppins" panose="00000500000000000000" pitchFamily="2" charset="0"/>
              </a:rPr>
              <a:t>4: </a:t>
            </a:r>
            <a:r>
              <a:rPr lang="en-US" b="1" dirty="0"/>
              <a:t>Setting </a:t>
            </a:r>
            <a:r>
              <a:rPr lang="en-US" b="1" dirty="0" smtClean="0"/>
              <a:t>the </a:t>
            </a:r>
            <a:r>
              <a:rPr lang="en-US" b="1" dirty="0"/>
              <a:t>Model to </a:t>
            </a:r>
            <a:r>
              <a:rPr lang="en-US" b="1" dirty="0" smtClean="0"/>
              <a:t>Use, which is BART or t5 which are pre-trained CNN models</a:t>
            </a:r>
            <a:endParaRPr lang="en-US" b="1" dirty="0"/>
          </a:p>
          <a:p>
            <a:r>
              <a:rPr lang="en-US" b="1" i="0" dirty="0" smtClean="0">
                <a:effectLst/>
                <a:latin typeface="Poppins" panose="00000500000000000000" pitchFamily="2" charset="0"/>
              </a:rPr>
              <a:t>Step </a:t>
            </a:r>
            <a:r>
              <a:rPr lang="en-US" b="1" i="0" dirty="0">
                <a:effectLst/>
                <a:latin typeface="Poppins" panose="00000500000000000000" pitchFamily="2" charset="0"/>
              </a:rPr>
              <a:t>5: </a:t>
            </a:r>
            <a:r>
              <a:rPr lang="en-US" b="1" dirty="0"/>
              <a:t>Input the Text to Summarize</a:t>
            </a:r>
          </a:p>
          <a:p>
            <a:r>
              <a:rPr lang="en-US" b="1" i="0" dirty="0" smtClean="0">
                <a:effectLst/>
                <a:latin typeface="Poppins" panose="00000500000000000000" pitchFamily="2" charset="0"/>
              </a:rPr>
              <a:t>Step </a:t>
            </a:r>
            <a:r>
              <a:rPr lang="en-US" b="1" i="0" dirty="0">
                <a:effectLst/>
                <a:latin typeface="Poppins" panose="00000500000000000000" pitchFamily="2" charset="0"/>
              </a:rPr>
              <a:t>6: </a:t>
            </a:r>
            <a:r>
              <a:rPr lang="en-IN" b="1" dirty="0" smtClean="0"/>
              <a:t>Summarize using one of the above model</a:t>
            </a:r>
            <a:endParaRPr lang="en-IN" b="1" dirty="0"/>
          </a:p>
        </p:txBody>
      </p:sp>
    </p:spTree>
    <p:extLst>
      <p:ext uri="{BB962C8B-B14F-4D97-AF65-F5344CB8AC3E}">
        <p14:creationId xmlns:p14="http://schemas.microsoft.com/office/powerpoint/2010/main" val="11687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CF0097-7D21-D3B6-4715-35D211C8E4A6}"/>
              </a:ext>
            </a:extLst>
          </p:cNvPr>
          <p:cNvSpPr>
            <a:spLocks noGrp="1"/>
          </p:cNvSpPr>
          <p:nvPr>
            <p:ph type="title"/>
          </p:nvPr>
        </p:nvSpPr>
        <p:spPr/>
        <p:txBody>
          <a:bodyPr/>
          <a:lstStyle/>
          <a:p>
            <a:r>
              <a:rPr lang="en-IN" dirty="0" smtClean="0"/>
              <a:t>Internal Architecture of abstractive algorithm</a:t>
            </a:r>
            <a:endParaRPr lang="en-IN" dirty="0"/>
          </a:p>
        </p:txBody>
      </p:sp>
      <p:pic>
        <p:nvPicPr>
          <p:cNvPr id="1026" name="Picture 2" descr="https://miro.medium.com/v2/resize:fit:498/0*1GLoDb06Fj5sfcq_"/>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7090" y="1841125"/>
            <a:ext cx="3340186" cy="25261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iro.medium.com/v2/resize:fit:451/0*3vu9a_T4cliAdz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8090" y="1817631"/>
            <a:ext cx="3299408" cy="25496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iro.medium.com/v2/resize:fit:875/0*itKfkHhtEIW458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560" y="4455677"/>
            <a:ext cx="3804879" cy="19353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19509" y="2915728"/>
            <a:ext cx="360996" cy="369332"/>
          </a:xfrm>
          <a:prstGeom prst="rect">
            <a:avLst/>
          </a:prstGeom>
          <a:noFill/>
        </p:spPr>
        <p:txBody>
          <a:bodyPr wrap="none" rtlCol="0">
            <a:spAutoFit/>
          </a:bodyPr>
          <a:lstStyle/>
          <a:p>
            <a:r>
              <a:rPr lang="en-US" dirty="0" smtClean="0"/>
              <a:t>1)</a:t>
            </a:r>
            <a:endParaRPr lang="en-IN" dirty="0"/>
          </a:p>
        </p:txBody>
      </p:sp>
      <p:sp>
        <p:nvSpPr>
          <p:cNvPr id="5" name="TextBox 4"/>
          <p:cNvSpPr txBox="1"/>
          <p:nvPr/>
        </p:nvSpPr>
        <p:spPr>
          <a:xfrm>
            <a:off x="6883879" y="3027872"/>
            <a:ext cx="362310" cy="369332"/>
          </a:xfrm>
          <a:prstGeom prst="rect">
            <a:avLst/>
          </a:prstGeom>
          <a:noFill/>
        </p:spPr>
        <p:txBody>
          <a:bodyPr wrap="square" rtlCol="0">
            <a:spAutoFit/>
          </a:bodyPr>
          <a:lstStyle/>
          <a:p>
            <a:r>
              <a:rPr lang="en-US" dirty="0" smtClean="0"/>
              <a:t>2)</a:t>
            </a:r>
            <a:endParaRPr lang="en-IN" dirty="0"/>
          </a:p>
        </p:txBody>
      </p:sp>
      <p:sp>
        <p:nvSpPr>
          <p:cNvPr id="6" name="TextBox 5"/>
          <p:cNvSpPr txBox="1"/>
          <p:nvPr/>
        </p:nvSpPr>
        <p:spPr>
          <a:xfrm>
            <a:off x="3614467" y="5196445"/>
            <a:ext cx="448574" cy="369332"/>
          </a:xfrm>
          <a:prstGeom prst="rect">
            <a:avLst/>
          </a:prstGeom>
          <a:noFill/>
        </p:spPr>
        <p:txBody>
          <a:bodyPr wrap="square" rtlCol="0">
            <a:spAutoFit/>
          </a:bodyPr>
          <a:lstStyle/>
          <a:p>
            <a:r>
              <a:rPr lang="en-US" dirty="0" smtClean="0"/>
              <a:t>3)</a:t>
            </a:r>
            <a:endParaRPr lang="en-IN" dirty="0"/>
          </a:p>
        </p:txBody>
      </p:sp>
    </p:spTree>
    <p:extLst>
      <p:ext uri="{BB962C8B-B14F-4D97-AF65-F5344CB8AC3E}">
        <p14:creationId xmlns:p14="http://schemas.microsoft.com/office/powerpoint/2010/main" val="205101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5DD58D-BC27-9ED0-2820-DEF1F8081668}"/>
              </a:ext>
            </a:extLst>
          </p:cNvPr>
          <p:cNvSpPr>
            <a:spLocks noGrp="1"/>
          </p:cNvSpPr>
          <p:nvPr>
            <p:ph type="title"/>
          </p:nvPr>
        </p:nvSpPr>
        <p:spPr/>
        <p:txBody>
          <a:bodyPr/>
          <a:lstStyle/>
          <a:p>
            <a:r>
              <a:rPr lang="en-IN" sz="4000" dirty="0"/>
              <a:t>Use Case Diagram</a:t>
            </a:r>
            <a:br>
              <a:rPr lang="en-IN" sz="4000" dirty="0"/>
            </a:br>
            <a:endParaRPr lang="en-IN" dirty="0"/>
          </a:p>
        </p:txBody>
      </p:sp>
      <p:pic>
        <p:nvPicPr>
          <p:cNvPr id="4" name="Content Placeholder 3" descr="Diagram&#10;&#10;Description automatically generated">
            <a:extLst>
              <a:ext uri="{FF2B5EF4-FFF2-40B4-BE49-F238E27FC236}">
                <a16:creationId xmlns:a16="http://schemas.microsoft.com/office/drawing/2014/main" xmlns="" id="{93969956-A0EE-2636-BA84-6C77B3FDC5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7035" y="2103438"/>
            <a:ext cx="4777929" cy="3849687"/>
          </a:xfrm>
          <a:prstGeom prst="rect">
            <a:avLst/>
          </a:prstGeom>
        </p:spPr>
      </p:pic>
      <p:pic>
        <p:nvPicPr>
          <p:cNvPr id="3" name="Picture 2"/>
          <p:cNvPicPr>
            <a:picLocks noChangeAspect="1"/>
          </p:cNvPicPr>
          <p:nvPr/>
        </p:nvPicPr>
        <p:blipFill>
          <a:blip r:embed="rId3"/>
          <a:stretch>
            <a:fillRect/>
          </a:stretch>
        </p:blipFill>
        <p:spPr>
          <a:xfrm>
            <a:off x="3545980" y="1475042"/>
            <a:ext cx="4938984" cy="4913871"/>
          </a:xfrm>
          <a:prstGeom prst="rect">
            <a:avLst/>
          </a:prstGeom>
        </p:spPr>
      </p:pic>
    </p:spTree>
    <p:extLst>
      <p:ext uri="{BB962C8B-B14F-4D97-AF65-F5344CB8AC3E}">
        <p14:creationId xmlns:p14="http://schemas.microsoft.com/office/powerpoint/2010/main" val="120975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sz="2000" b="1" dirty="0" smtClean="0"/>
              <a:t>&gt;USER:</a:t>
            </a:r>
          </a:p>
          <a:p>
            <a:r>
              <a:rPr lang="en-US" dirty="0" smtClean="0"/>
              <a:t>Gives a normal text as input</a:t>
            </a:r>
          </a:p>
          <a:p>
            <a:r>
              <a:rPr lang="en-US" dirty="0" smtClean="0"/>
              <a:t>Gives a PDF file as input</a:t>
            </a:r>
          </a:p>
          <a:p>
            <a:r>
              <a:rPr lang="en-US" dirty="0" smtClean="0"/>
              <a:t>Gives a URL as input		 (Extended use case)</a:t>
            </a:r>
          </a:p>
          <a:p>
            <a:r>
              <a:rPr lang="en-US" dirty="0" smtClean="0"/>
              <a:t>Gives an image as input	</a:t>
            </a:r>
            <a:r>
              <a:rPr lang="en-US" dirty="0"/>
              <a:t> (Extended use case)</a:t>
            </a:r>
            <a:endParaRPr lang="en-US" dirty="0" smtClean="0"/>
          </a:p>
          <a:p>
            <a:r>
              <a:rPr lang="en-US" dirty="0" smtClean="0"/>
              <a:t>Gives Speech as input		</a:t>
            </a:r>
            <a:r>
              <a:rPr lang="en-US" dirty="0"/>
              <a:t> (Extended use case)</a:t>
            </a:r>
            <a:endParaRPr lang="en-US" dirty="0" smtClean="0"/>
          </a:p>
          <a:p>
            <a:r>
              <a:rPr lang="en-US" sz="2000" b="1" dirty="0" smtClean="0"/>
              <a:t>&gt;SYSTEM:</a:t>
            </a:r>
          </a:p>
          <a:p>
            <a:r>
              <a:rPr lang="en-US" dirty="0" smtClean="0"/>
              <a:t>Uses OCR to recognize text from image		</a:t>
            </a:r>
            <a:r>
              <a:rPr lang="en-US" dirty="0"/>
              <a:t> </a:t>
            </a:r>
            <a:r>
              <a:rPr lang="en-US" dirty="0" smtClean="0"/>
              <a:t>	 (</a:t>
            </a:r>
            <a:r>
              <a:rPr lang="en-US" dirty="0"/>
              <a:t>Extended use case)</a:t>
            </a:r>
            <a:endParaRPr lang="en-US" dirty="0" smtClean="0"/>
          </a:p>
          <a:p>
            <a:r>
              <a:rPr lang="en-US" dirty="0" smtClean="0"/>
              <a:t>Uses Deep learning approaches to convert speech to text		</a:t>
            </a:r>
            <a:r>
              <a:rPr lang="en-US" dirty="0"/>
              <a:t> (Extended use case)</a:t>
            </a:r>
            <a:endParaRPr lang="en-US" dirty="0" smtClean="0"/>
          </a:p>
          <a:p>
            <a:r>
              <a:rPr lang="en-US" dirty="0" smtClean="0"/>
              <a:t>Uses the algorithm discussed above to summarize the input text</a:t>
            </a:r>
            <a:endParaRPr lang="en-IN" dirty="0"/>
          </a:p>
        </p:txBody>
      </p:sp>
    </p:spTree>
    <p:extLst>
      <p:ext uri="{BB962C8B-B14F-4D97-AF65-F5344CB8AC3E}">
        <p14:creationId xmlns:p14="http://schemas.microsoft.com/office/powerpoint/2010/main" val="402230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4E1E55-10EA-E3B9-8AA0-C590AC31B7D4}"/>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xmlns="" id="{AE9F6AF2-C774-ACB5-5D63-9DBAED841040}"/>
              </a:ext>
            </a:extLst>
          </p:cNvPr>
          <p:cNvSpPr>
            <a:spLocks noGrp="1"/>
          </p:cNvSpPr>
          <p:nvPr>
            <p:ph idx="1"/>
          </p:nvPr>
        </p:nvSpPr>
        <p:spPr>
          <a:xfrm>
            <a:off x="1066800" y="1758064"/>
            <a:ext cx="10058400" cy="3849624"/>
          </a:xfrm>
        </p:spPr>
        <p:txBody>
          <a:bodyPr/>
          <a:lstStyle/>
          <a:p>
            <a:pPr marL="0" indent="0">
              <a:buNone/>
            </a:pPr>
            <a:endParaRPr lang="en-IN" dirty="0"/>
          </a:p>
          <a:p>
            <a:r>
              <a:rPr lang="en-IN" dirty="0" smtClean="0"/>
              <a:t>PYTHON</a:t>
            </a:r>
          </a:p>
          <a:p>
            <a:r>
              <a:rPr lang="en-US" dirty="0" smtClean="0"/>
              <a:t>REACT NATIVE</a:t>
            </a:r>
            <a:endParaRPr lang="en-IN" dirty="0"/>
          </a:p>
          <a:p>
            <a:r>
              <a:rPr lang="en-IN" dirty="0"/>
              <a:t>NLP</a:t>
            </a:r>
          </a:p>
          <a:p>
            <a:r>
              <a:rPr lang="en-IN" dirty="0"/>
              <a:t>NTLK</a:t>
            </a:r>
          </a:p>
          <a:p>
            <a:r>
              <a:rPr lang="en-IN" dirty="0"/>
              <a:t>ML</a:t>
            </a:r>
          </a:p>
          <a:p>
            <a:r>
              <a:rPr lang="en-US" dirty="0" smtClean="0"/>
              <a:t>OPTIMAL CHARACTER RESOLUTION</a:t>
            </a:r>
          </a:p>
          <a:p>
            <a:r>
              <a:rPr lang="en-US" dirty="0" smtClean="0"/>
              <a:t>TRANSFORMERS LIBRARY</a:t>
            </a:r>
          </a:p>
          <a:p>
            <a:r>
              <a:rPr lang="en-US" dirty="0" smtClean="0"/>
              <a:t>CNN</a:t>
            </a:r>
            <a:endParaRPr lang="en-US" dirty="0" smtClean="0"/>
          </a:p>
        </p:txBody>
      </p:sp>
    </p:spTree>
    <p:extLst>
      <p:ext uri="{BB962C8B-B14F-4D97-AF65-F5344CB8AC3E}">
        <p14:creationId xmlns:p14="http://schemas.microsoft.com/office/powerpoint/2010/main" val="2494496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F0C93-F9DD-879B-A9D6-755D63F8D2BB}"/>
              </a:ext>
            </a:extLst>
          </p:cNvPr>
          <p:cNvSpPr>
            <a:spLocks noGrp="1"/>
          </p:cNvSpPr>
          <p:nvPr>
            <p:ph type="title"/>
          </p:nvPr>
        </p:nvSpPr>
        <p:spPr>
          <a:xfrm>
            <a:off x="903515" y="2326821"/>
            <a:ext cx="10058400" cy="1371600"/>
          </a:xfrm>
        </p:spPr>
        <p:txBody>
          <a:bodyPr/>
          <a:lstStyle/>
          <a:p>
            <a:pPr algn="ctr"/>
            <a:r>
              <a:rPr lang="en-IN" dirty="0"/>
              <a:t>THANK YOU</a:t>
            </a:r>
          </a:p>
        </p:txBody>
      </p:sp>
    </p:spTree>
    <p:extLst>
      <p:ext uri="{BB962C8B-B14F-4D97-AF65-F5344CB8AC3E}">
        <p14:creationId xmlns:p14="http://schemas.microsoft.com/office/powerpoint/2010/main" val="3554677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6BCBFB-BBC7-42F1-95CD-058E172363A0}">
  <ds:schemaRefs>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{FAB2F368-89AA-4B0D-B9F8-A4688D56B9DC}tf11531919_win32</Template>
  <TotalTime>200</TotalTime>
  <Words>361</Words>
  <Application>Microsoft Office PowerPoint</Application>
  <PresentationFormat>Widescreen</PresentationFormat>
  <Paragraphs>46</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vt:lpstr>
      <vt:lpstr>Avenir Next LT Pro Light</vt:lpstr>
      <vt:lpstr>Calibri</vt:lpstr>
      <vt:lpstr>Garamond</vt:lpstr>
      <vt:lpstr>Poppins</vt:lpstr>
      <vt:lpstr>SavonVTI</vt:lpstr>
      <vt:lpstr>Text summarizer</vt:lpstr>
      <vt:lpstr>Problem Statement</vt:lpstr>
      <vt:lpstr>Abstract</vt:lpstr>
      <vt:lpstr>Algorithm</vt:lpstr>
      <vt:lpstr>Internal Architecture of abstractive algorithm</vt:lpstr>
      <vt:lpstr>Use Case Diagram </vt:lpstr>
      <vt:lpstr>Use Cases</vt:lpstr>
      <vt:lpstr>Technologies Used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summarizer</dc:title>
  <dc:creator>Surya Tejaswi</dc:creator>
  <cp:lastModifiedBy>Microsoft account</cp:lastModifiedBy>
  <cp:revision>9</cp:revision>
  <dcterms:created xsi:type="dcterms:W3CDTF">2022-12-30T06:13:00Z</dcterms:created>
  <dcterms:modified xsi:type="dcterms:W3CDTF">2023-03-04T06:40:20Z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