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Swis721 BlkCn BT" panose="020B0806030502040204" pitchFamily="34" charset="0"/>
      <p:regular r:id="rId12"/>
    </p:embeddedFont>
    <p:embeddedFont>
      <p:font typeface="Touvlo" panose="020B0604020202020204" charset="0"/>
      <p:regular r:id="rId13"/>
    </p:embeddedFont>
    <p:embeddedFont>
      <p:font typeface="Touvlo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300056" cy="10287000"/>
            <a:chOff x="0" y="0"/>
            <a:chExt cx="218602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86023" cy="2709333"/>
            </a:xfrm>
            <a:custGeom>
              <a:avLst/>
              <a:gdLst/>
              <a:ahLst/>
              <a:cxnLst/>
              <a:rect l="l" t="t" r="r" b="b"/>
              <a:pathLst>
                <a:path w="2186023" h="2709333">
                  <a:moveTo>
                    <a:pt x="0" y="0"/>
                  </a:moveTo>
                  <a:lnTo>
                    <a:pt x="2186023" y="0"/>
                  </a:lnTo>
                  <a:lnTo>
                    <a:pt x="218602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ECD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86023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6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469036" y="484069"/>
            <a:ext cx="7790264" cy="7558290"/>
            <a:chOff x="0" y="0"/>
            <a:chExt cx="10387019" cy="10077720"/>
          </a:xfrm>
        </p:grpSpPr>
        <p:sp>
          <p:nvSpPr>
            <p:cNvPr id="6" name="TextBox 6"/>
            <p:cNvSpPr txBox="1"/>
            <p:nvPr/>
          </p:nvSpPr>
          <p:spPr>
            <a:xfrm>
              <a:off x="0" y="1644707"/>
              <a:ext cx="10387019" cy="6198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250"/>
                </a:lnSpc>
              </a:pPr>
              <a:r>
                <a:rPr lang="en-US" sz="725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Frontend Development Basics: HTML, CSS, and JavaScript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7799892" cy="781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63"/>
                </a:lnSpc>
              </a:pPr>
              <a:r>
                <a:rPr lang="en-US" sz="1759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A QUICK INFORMATION GUIDE TO FRONTEND DEVELOPMENT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535516"/>
              <a:ext cx="10387019" cy="1542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59"/>
                </a:lnSpc>
              </a:pPr>
              <a:r>
                <a:rPr lang="en-US" sz="3399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A Journey into Web Technologies and Their Roles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94486" y="484069"/>
            <a:ext cx="7311084" cy="9318862"/>
            <a:chOff x="0" y="0"/>
            <a:chExt cx="2682240" cy="3418840"/>
          </a:xfrm>
        </p:grpSpPr>
        <p:sp>
          <p:nvSpPr>
            <p:cNvPr id="10" name="Freeform 10"/>
            <p:cNvSpPr/>
            <p:nvPr/>
          </p:nvSpPr>
          <p:spPr>
            <a:xfrm>
              <a:off x="-21590" y="-40640"/>
              <a:ext cx="2766060" cy="3455670"/>
            </a:xfrm>
            <a:custGeom>
              <a:avLst/>
              <a:gdLst/>
              <a:ahLst/>
              <a:cxnLst/>
              <a:rect l="l" t="t" r="r" b="b"/>
              <a:pathLst>
                <a:path w="2766060" h="3455670">
                  <a:moveTo>
                    <a:pt x="91440" y="2453640"/>
                  </a:moveTo>
                  <a:lnTo>
                    <a:pt x="90170" y="2452370"/>
                  </a:lnTo>
                  <a:cubicBezTo>
                    <a:pt x="53340" y="2378710"/>
                    <a:pt x="63500" y="2291080"/>
                    <a:pt x="63500" y="2212340"/>
                  </a:cubicBezTo>
                  <a:cubicBezTo>
                    <a:pt x="63500" y="2179320"/>
                    <a:pt x="63500" y="2137410"/>
                    <a:pt x="64770" y="2105660"/>
                  </a:cubicBezTo>
                  <a:cubicBezTo>
                    <a:pt x="68580" y="2000250"/>
                    <a:pt x="41910" y="1897380"/>
                    <a:pt x="123190" y="1814830"/>
                  </a:cubicBezTo>
                  <a:cubicBezTo>
                    <a:pt x="170180" y="1765300"/>
                    <a:pt x="236220" y="1738630"/>
                    <a:pt x="309880" y="1739900"/>
                  </a:cubicBezTo>
                  <a:cubicBezTo>
                    <a:pt x="309880" y="1739900"/>
                    <a:pt x="566420" y="1741170"/>
                    <a:pt x="566420" y="1741170"/>
                  </a:cubicBezTo>
                  <a:cubicBezTo>
                    <a:pt x="716280" y="1748790"/>
                    <a:pt x="857250" y="1724660"/>
                    <a:pt x="905510" y="1583690"/>
                  </a:cubicBezTo>
                  <a:cubicBezTo>
                    <a:pt x="918210" y="1541780"/>
                    <a:pt x="914400" y="1456690"/>
                    <a:pt x="915670" y="1412240"/>
                  </a:cubicBezTo>
                  <a:cubicBezTo>
                    <a:pt x="914400" y="1393190"/>
                    <a:pt x="920750" y="1193800"/>
                    <a:pt x="916940" y="1181100"/>
                  </a:cubicBezTo>
                  <a:cubicBezTo>
                    <a:pt x="904240" y="1041400"/>
                    <a:pt x="1026160" y="923290"/>
                    <a:pt x="1164590" y="929640"/>
                  </a:cubicBezTo>
                  <a:cubicBezTo>
                    <a:pt x="1272540" y="930910"/>
                    <a:pt x="1389380" y="929640"/>
                    <a:pt x="1497330" y="929640"/>
                  </a:cubicBezTo>
                  <a:cubicBezTo>
                    <a:pt x="1626870" y="927100"/>
                    <a:pt x="1752600" y="773430"/>
                    <a:pt x="1750060" y="641350"/>
                  </a:cubicBezTo>
                  <a:cubicBezTo>
                    <a:pt x="1752600" y="542290"/>
                    <a:pt x="1752600" y="346710"/>
                    <a:pt x="1756410" y="245110"/>
                  </a:cubicBezTo>
                  <a:cubicBezTo>
                    <a:pt x="1776730" y="0"/>
                    <a:pt x="2015490" y="43180"/>
                    <a:pt x="2194560" y="39370"/>
                  </a:cubicBezTo>
                  <a:cubicBezTo>
                    <a:pt x="2195830" y="39370"/>
                    <a:pt x="2448560" y="39370"/>
                    <a:pt x="2449830" y="39370"/>
                  </a:cubicBezTo>
                  <a:cubicBezTo>
                    <a:pt x="2766060" y="54610"/>
                    <a:pt x="2675890" y="440690"/>
                    <a:pt x="2689860" y="633730"/>
                  </a:cubicBezTo>
                  <a:cubicBezTo>
                    <a:pt x="2689860" y="770890"/>
                    <a:pt x="2584450" y="894080"/>
                    <a:pt x="2447290" y="887730"/>
                  </a:cubicBezTo>
                  <a:cubicBezTo>
                    <a:pt x="2334260" y="885190"/>
                    <a:pt x="2112010" y="887730"/>
                    <a:pt x="1968500" y="887730"/>
                  </a:cubicBezTo>
                  <a:cubicBezTo>
                    <a:pt x="1910080" y="887730"/>
                    <a:pt x="1842770" y="948690"/>
                    <a:pt x="1783080" y="1055370"/>
                  </a:cubicBezTo>
                  <a:cubicBezTo>
                    <a:pt x="1765300" y="1087120"/>
                    <a:pt x="1755140" y="1123950"/>
                    <a:pt x="1753870" y="1162050"/>
                  </a:cubicBezTo>
                  <a:cubicBezTo>
                    <a:pt x="1750060" y="1242060"/>
                    <a:pt x="1751330" y="1324610"/>
                    <a:pt x="1752600" y="1404620"/>
                  </a:cubicBezTo>
                  <a:lnTo>
                    <a:pt x="1753870" y="1510030"/>
                  </a:lnTo>
                  <a:cubicBezTo>
                    <a:pt x="1755140" y="1663700"/>
                    <a:pt x="1647190" y="1762760"/>
                    <a:pt x="1508760" y="1764030"/>
                  </a:cubicBezTo>
                  <a:cubicBezTo>
                    <a:pt x="1508760" y="1764030"/>
                    <a:pt x="1156970" y="1764030"/>
                    <a:pt x="1156970" y="1764030"/>
                  </a:cubicBezTo>
                  <a:cubicBezTo>
                    <a:pt x="1029970" y="1764030"/>
                    <a:pt x="910590" y="1835150"/>
                    <a:pt x="906780" y="1972310"/>
                  </a:cubicBezTo>
                  <a:cubicBezTo>
                    <a:pt x="901700" y="2081530"/>
                    <a:pt x="906780" y="2213610"/>
                    <a:pt x="905510" y="2324100"/>
                  </a:cubicBezTo>
                  <a:cubicBezTo>
                    <a:pt x="904240" y="2481580"/>
                    <a:pt x="801370" y="2573020"/>
                    <a:pt x="626110" y="2574290"/>
                  </a:cubicBezTo>
                  <a:lnTo>
                    <a:pt x="331470" y="2574290"/>
                  </a:lnTo>
                  <a:cubicBezTo>
                    <a:pt x="220980" y="2576830"/>
                    <a:pt x="146050" y="2559050"/>
                    <a:pt x="91440" y="2453640"/>
                  </a:cubicBezTo>
                  <a:close/>
                  <a:moveTo>
                    <a:pt x="267970" y="1692910"/>
                  </a:moveTo>
                  <a:lnTo>
                    <a:pt x="604520" y="1692910"/>
                  </a:lnTo>
                  <a:cubicBezTo>
                    <a:pt x="758190" y="1692910"/>
                    <a:pt x="857250" y="1593850"/>
                    <a:pt x="857250" y="1440180"/>
                  </a:cubicBezTo>
                  <a:lnTo>
                    <a:pt x="857250" y="1342390"/>
                  </a:lnTo>
                  <a:cubicBezTo>
                    <a:pt x="855980" y="1258570"/>
                    <a:pt x="855980" y="1172210"/>
                    <a:pt x="859790" y="1088390"/>
                  </a:cubicBezTo>
                  <a:cubicBezTo>
                    <a:pt x="863600" y="972820"/>
                    <a:pt x="951230" y="876300"/>
                    <a:pt x="1073150" y="880110"/>
                  </a:cubicBezTo>
                  <a:cubicBezTo>
                    <a:pt x="1073150" y="880110"/>
                    <a:pt x="1447800" y="880110"/>
                    <a:pt x="1447800" y="880110"/>
                  </a:cubicBezTo>
                  <a:cubicBezTo>
                    <a:pt x="1447800" y="880110"/>
                    <a:pt x="1459230" y="880110"/>
                    <a:pt x="1459230" y="880110"/>
                  </a:cubicBezTo>
                  <a:cubicBezTo>
                    <a:pt x="1522730" y="878840"/>
                    <a:pt x="1581150" y="852170"/>
                    <a:pt x="1624330" y="807720"/>
                  </a:cubicBezTo>
                  <a:cubicBezTo>
                    <a:pt x="1667510" y="762000"/>
                    <a:pt x="1690370" y="702310"/>
                    <a:pt x="1689100" y="640080"/>
                  </a:cubicBezTo>
                  <a:lnTo>
                    <a:pt x="1689100" y="288290"/>
                  </a:lnTo>
                  <a:cubicBezTo>
                    <a:pt x="1687830" y="143510"/>
                    <a:pt x="1593850" y="48260"/>
                    <a:pt x="1449070" y="45720"/>
                  </a:cubicBezTo>
                  <a:cubicBezTo>
                    <a:pt x="1449070" y="45720"/>
                    <a:pt x="1324610" y="45720"/>
                    <a:pt x="1324610" y="45720"/>
                  </a:cubicBezTo>
                  <a:cubicBezTo>
                    <a:pt x="1234440" y="45720"/>
                    <a:pt x="1131570" y="45720"/>
                    <a:pt x="1059180" y="49530"/>
                  </a:cubicBezTo>
                  <a:cubicBezTo>
                    <a:pt x="955040" y="54610"/>
                    <a:pt x="863600" y="147320"/>
                    <a:pt x="859790" y="250190"/>
                  </a:cubicBezTo>
                  <a:cubicBezTo>
                    <a:pt x="857250" y="313690"/>
                    <a:pt x="857250" y="378460"/>
                    <a:pt x="855980" y="439420"/>
                  </a:cubicBezTo>
                  <a:cubicBezTo>
                    <a:pt x="852170" y="492760"/>
                    <a:pt x="861060" y="648970"/>
                    <a:pt x="845820" y="698500"/>
                  </a:cubicBezTo>
                  <a:cubicBezTo>
                    <a:pt x="801370" y="835660"/>
                    <a:pt x="673100" y="855980"/>
                    <a:pt x="601980" y="855980"/>
                  </a:cubicBezTo>
                  <a:cubicBezTo>
                    <a:pt x="601980" y="855980"/>
                    <a:pt x="266700" y="855980"/>
                    <a:pt x="266700" y="855980"/>
                  </a:cubicBezTo>
                  <a:cubicBezTo>
                    <a:pt x="196850" y="854710"/>
                    <a:pt x="129540" y="883920"/>
                    <a:pt x="81280" y="935990"/>
                  </a:cubicBezTo>
                  <a:cubicBezTo>
                    <a:pt x="0" y="1021080"/>
                    <a:pt x="27940" y="1115060"/>
                    <a:pt x="22860" y="1220470"/>
                  </a:cubicBezTo>
                  <a:cubicBezTo>
                    <a:pt x="21590" y="1304290"/>
                    <a:pt x="20320" y="1388110"/>
                    <a:pt x="22860" y="1471930"/>
                  </a:cubicBezTo>
                  <a:cubicBezTo>
                    <a:pt x="30480" y="1600200"/>
                    <a:pt x="134620" y="1696720"/>
                    <a:pt x="267970" y="1692910"/>
                  </a:cubicBezTo>
                  <a:close/>
                  <a:moveTo>
                    <a:pt x="2090420" y="2612390"/>
                  </a:moveTo>
                  <a:cubicBezTo>
                    <a:pt x="2090420" y="2612390"/>
                    <a:pt x="2579370" y="2612390"/>
                    <a:pt x="2579370" y="2612390"/>
                  </a:cubicBezTo>
                  <a:cubicBezTo>
                    <a:pt x="2640330" y="2612390"/>
                    <a:pt x="2689860" y="2564130"/>
                    <a:pt x="2691130" y="2504440"/>
                  </a:cubicBezTo>
                  <a:cubicBezTo>
                    <a:pt x="2693670" y="2501900"/>
                    <a:pt x="2688590" y="1215390"/>
                    <a:pt x="2689860" y="1212850"/>
                  </a:cubicBezTo>
                  <a:cubicBezTo>
                    <a:pt x="2689860" y="1193800"/>
                    <a:pt x="2687320" y="1174750"/>
                    <a:pt x="2686050" y="1158240"/>
                  </a:cubicBezTo>
                  <a:cubicBezTo>
                    <a:pt x="2679700" y="1062990"/>
                    <a:pt x="2584450" y="955040"/>
                    <a:pt x="2457450" y="955040"/>
                  </a:cubicBezTo>
                  <a:cubicBezTo>
                    <a:pt x="2336800" y="952500"/>
                    <a:pt x="2193290" y="951230"/>
                    <a:pt x="2048510" y="955040"/>
                  </a:cubicBezTo>
                  <a:cubicBezTo>
                    <a:pt x="1917700" y="958850"/>
                    <a:pt x="1821180" y="1055370"/>
                    <a:pt x="1821180" y="1183640"/>
                  </a:cubicBezTo>
                  <a:lnTo>
                    <a:pt x="1821180" y="1355090"/>
                  </a:lnTo>
                  <a:lnTo>
                    <a:pt x="1819910" y="1591310"/>
                  </a:lnTo>
                  <a:cubicBezTo>
                    <a:pt x="1818640" y="1666240"/>
                    <a:pt x="1793240" y="1728470"/>
                    <a:pt x="1748790" y="1770380"/>
                  </a:cubicBezTo>
                  <a:cubicBezTo>
                    <a:pt x="1703070" y="1813560"/>
                    <a:pt x="1638300" y="1833880"/>
                    <a:pt x="1562100" y="1831340"/>
                  </a:cubicBezTo>
                  <a:cubicBezTo>
                    <a:pt x="1440180" y="1826260"/>
                    <a:pt x="1336040" y="1828800"/>
                    <a:pt x="1207770" y="1833880"/>
                  </a:cubicBezTo>
                  <a:cubicBezTo>
                    <a:pt x="1073150" y="1838960"/>
                    <a:pt x="974090" y="1941830"/>
                    <a:pt x="976630" y="2071370"/>
                  </a:cubicBezTo>
                  <a:cubicBezTo>
                    <a:pt x="979170" y="2190750"/>
                    <a:pt x="979170" y="2320290"/>
                    <a:pt x="976630" y="2416810"/>
                  </a:cubicBezTo>
                  <a:cubicBezTo>
                    <a:pt x="974090" y="2537460"/>
                    <a:pt x="864870" y="2631440"/>
                    <a:pt x="727710" y="2631440"/>
                  </a:cubicBezTo>
                  <a:lnTo>
                    <a:pt x="384810" y="2631440"/>
                  </a:lnTo>
                  <a:cubicBezTo>
                    <a:pt x="257810" y="2623820"/>
                    <a:pt x="115570" y="2692400"/>
                    <a:pt x="110490" y="2828290"/>
                  </a:cubicBezTo>
                  <a:cubicBezTo>
                    <a:pt x="106680" y="2959100"/>
                    <a:pt x="105410" y="3091180"/>
                    <a:pt x="106680" y="3221990"/>
                  </a:cubicBezTo>
                  <a:cubicBezTo>
                    <a:pt x="107950" y="3267710"/>
                    <a:pt x="123190" y="3313430"/>
                    <a:pt x="147320" y="3354070"/>
                  </a:cubicBezTo>
                  <a:cubicBezTo>
                    <a:pt x="191770" y="3421380"/>
                    <a:pt x="264160" y="3455670"/>
                    <a:pt x="364490" y="3455670"/>
                  </a:cubicBezTo>
                  <a:cubicBezTo>
                    <a:pt x="364490" y="3455670"/>
                    <a:pt x="1052830" y="3455670"/>
                    <a:pt x="1052830" y="3455670"/>
                  </a:cubicBezTo>
                  <a:cubicBezTo>
                    <a:pt x="1221740" y="3454400"/>
                    <a:pt x="1562100" y="3455670"/>
                    <a:pt x="1731010" y="3455670"/>
                  </a:cubicBezTo>
                  <a:cubicBezTo>
                    <a:pt x="1805940" y="3455670"/>
                    <a:pt x="1866900" y="3394710"/>
                    <a:pt x="1866900" y="3319780"/>
                  </a:cubicBezTo>
                  <a:lnTo>
                    <a:pt x="1866900" y="2837180"/>
                  </a:lnTo>
                  <a:cubicBezTo>
                    <a:pt x="1865630" y="2715260"/>
                    <a:pt x="1965960" y="2612390"/>
                    <a:pt x="2090420" y="2612390"/>
                  </a:cubicBezTo>
                  <a:close/>
                  <a:moveTo>
                    <a:pt x="2496820" y="2670810"/>
                  </a:moveTo>
                  <a:lnTo>
                    <a:pt x="2134870" y="2670810"/>
                  </a:lnTo>
                  <a:cubicBezTo>
                    <a:pt x="2020570" y="2670810"/>
                    <a:pt x="1927860" y="2763520"/>
                    <a:pt x="1927860" y="2877820"/>
                  </a:cubicBezTo>
                  <a:lnTo>
                    <a:pt x="1927860" y="3239770"/>
                  </a:lnTo>
                  <a:cubicBezTo>
                    <a:pt x="1927860" y="3354070"/>
                    <a:pt x="2020570" y="3446780"/>
                    <a:pt x="2134870" y="3446780"/>
                  </a:cubicBezTo>
                  <a:lnTo>
                    <a:pt x="2496820" y="3446780"/>
                  </a:lnTo>
                  <a:cubicBezTo>
                    <a:pt x="2611120" y="3446780"/>
                    <a:pt x="2703830" y="3354070"/>
                    <a:pt x="2703830" y="3239770"/>
                  </a:cubicBezTo>
                  <a:lnTo>
                    <a:pt x="2703830" y="2877820"/>
                  </a:lnTo>
                  <a:cubicBezTo>
                    <a:pt x="2703830" y="2763520"/>
                    <a:pt x="2611120" y="2670810"/>
                    <a:pt x="2496820" y="2670810"/>
                  </a:cubicBezTo>
                  <a:close/>
                  <a:moveTo>
                    <a:pt x="248920" y="810260"/>
                  </a:moveTo>
                  <a:lnTo>
                    <a:pt x="596900" y="810260"/>
                  </a:lnTo>
                  <a:cubicBezTo>
                    <a:pt x="711200" y="810260"/>
                    <a:pt x="803910" y="717550"/>
                    <a:pt x="803910" y="603250"/>
                  </a:cubicBezTo>
                  <a:lnTo>
                    <a:pt x="803910" y="276860"/>
                  </a:lnTo>
                  <a:cubicBezTo>
                    <a:pt x="803910" y="162560"/>
                    <a:pt x="711200" y="69850"/>
                    <a:pt x="596900" y="69850"/>
                  </a:cubicBezTo>
                  <a:lnTo>
                    <a:pt x="248920" y="69850"/>
                  </a:lnTo>
                  <a:cubicBezTo>
                    <a:pt x="134620" y="69850"/>
                    <a:pt x="41910" y="162560"/>
                    <a:pt x="41910" y="276860"/>
                  </a:cubicBezTo>
                  <a:lnTo>
                    <a:pt x="41910" y="603250"/>
                  </a:lnTo>
                  <a:cubicBezTo>
                    <a:pt x="41910" y="717550"/>
                    <a:pt x="134620" y="810260"/>
                    <a:pt x="248920" y="810260"/>
                  </a:cubicBezTo>
                  <a:close/>
                </a:path>
              </a:pathLst>
            </a:custGeom>
            <a:blipFill>
              <a:blip r:embed="rId2"/>
              <a:stretch>
                <a:fillRect l="-45539" r="-45539"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>
            <a:off x="15973704" y="8571096"/>
            <a:ext cx="1285596" cy="1231835"/>
          </a:xfrm>
          <a:custGeom>
            <a:avLst/>
            <a:gdLst/>
            <a:ahLst/>
            <a:cxnLst/>
            <a:rect l="l" t="t" r="r" b="b"/>
            <a:pathLst>
              <a:path w="1285596" h="1231835">
                <a:moveTo>
                  <a:pt x="0" y="0"/>
                </a:moveTo>
                <a:lnTo>
                  <a:pt x="1285596" y="0"/>
                </a:lnTo>
                <a:lnTo>
                  <a:pt x="1285596" y="1231835"/>
                </a:lnTo>
                <a:lnTo>
                  <a:pt x="0" y="123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17908" y="22291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84667" y="0"/>
                  </a:moveTo>
                  <a:lnTo>
                    <a:pt x="2323629" y="0"/>
                  </a:lnTo>
                  <a:cubicBezTo>
                    <a:pt x="2370390" y="0"/>
                    <a:pt x="2408296" y="37907"/>
                    <a:pt x="2408296" y="84667"/>
                  </a:cubicBezTo>
                  <a:lnTo>
                    <a:pt x="2408296" y="2624667"/>
                  </a:lnTo>
                  <a:cubicBezTo>
                    <a:pt x="2408296" y="2671427"/>
                    <a:pt x="2370390" y="2709333"/>
                    <a:pt x="2323629" y="2709333"/>
                  </a:cubicBezTo>
                  <a:lnTo>
                    <a:pt x="84667" y="2709333"/>
                  </a:lnTo>
                  <a:cubicBezTo>
                    <a:pt x="37907" y="2709333"/>
                    <a:pt x="0" y="2671427"/>
                    <a:pt x="0" y="2624667"/>
                  </a:cubicBezTo>
                  <a:lnTo>
                    <a:pt x="0" y="84667"/>
                  </a:lnTo>
                  <a:cubicBezTo>
                    <a:pt x="0" y="37907"/>
                    <a:pt x="37907" y="0"/>
                    <a:pt x="84667" y="0"/>
                  </a:cubicBezTo>
                  <a:close/>
                </a:path>
              </a:pathLst>
            </a:custGeom>
            <a:solidFill>
              <a:srgbClr val="BAB4A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1556" y="3250399"/>
            <a:ext cx="10467275" cy="5862946"/>
            <a:chOff x="-982859" y="-428769"/>
            <a:chExt cx="13956368" cy="7817258"/>
          </a:xfrm>
        </p:grpSpPr>
        <p:sp>
          <p:nvSpPr>
            <p:cNvPr id="6" name="TextBox 6"/>
            <p:cNvSpPr txBox="1"/>
            <p:nvPr/>
          </p:nvSpPr>
          <p:spPr>
            <a:xfrm>
              <a:off x="-982859" y="-428769"/>
              <a:ext cx="12914638" cy="13088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7520"/>
                </a:lnSpc>
              </a:pPr>
              <a:r>
                <a:rPr lang="en-US" sz="6600" b="1" spc="-88" dirty="0">
                  <a:latin typeface="Touvlo Bold"/>
                  <a:ea typeface="Touvlo Bold"/>
                  <a:cs typeface="Touvlo Bold"/>
                  <a:sym typeface="Touvlo Bold"/>
                </a:rPr>
                <a:t>TEAM MEMBERS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58646" y="880385"/>
              <a:ext cx="12514863" cy="6508104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marL="457200" lvl="0" indent="-457200" algn="l">
                <a:lnSpc>
                  <a:spcPts val="4759"/>
                </a:lnSpc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wis721 BlkCn BT" panose="020B0806030502040204" pitchFamily="34" charset="0"/>
                  <a:ea typeface="Touvlo"/>
                  <a:cs typeface="Touvlo"/>
                  <a:sym typeface="Touvlo"/>
                </a:rPr>
                <a:t>RISHABH DEV PANDEY</a:t>
              </a:r>
            </a:p>
            <a:p>
              <a:pPr marL="457200" lvl="0" indent="-457200" algn="l">
                <a:lnSpc>
                  <a:spcPts val="4759"/>
                </a:lnSpc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wis721 BlkCn BT" panose="020B0806030502040204" pitchFamily="34" charset="0"/>
                  <a:ea typeface="Touvlo"/>
                  <a:cs typeface="Touvlo"/>
                  <a:sym typeface="Touvlo"/>
                </a:rPr>
                <a:t>RITEK CHAUDHARY</a:t>
              </a:r>
            </a:p>
            <a:p>
              <a:pPr marL="457200" lvl="0" indent="-457200" algn="l">
                <a:lnSpc>
                  <a:spcPts val="4759"/>
                </a:lnSpc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wis721 BlkCn BT" panose="020B0806030502040204" pitchFamily="34" charset="0"/>
                  <a:ea typeface="Touvlo"/>
                  <a:cs typeface="Touvlo"/>
                  <a:sym typeface="Touvlo"/>
                </a:rPr>
                <a:t>PRITHVI DEV SINGH</a:t>
              </a:r>
            </a:p>
            <a:p>
              <a:pPr marL="457200" lvl="0" indent="-457200" algn="l">
                <a:lnSpc>
                  <a:spcPts val="4759"/>
                </a:lnSpc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wis721 BlkCn BT" panose="020B0806030502040204" pitchFamily="34" charset="0"/>
                  <a:ea typeface="Touvlo"/>
                  <a:cs typeface="Touvlo"/>
                  <a:sym typeface="Touvlo"/>
                </a:rPr>
                <a:t>PRANJAL SHARMA </a:t>
              </a:r>
            </a:p>
            <a:p>
              <a:pPr marL="457200" lvl="0" indent="-457200" algn="l">
                <a:lnSpc>
                  <a:spcPts val="4759"/>
                </a:lnSpc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wis721 BlkCn BT" panose="020B0806030502040204" pitchFamily="34" charset="0"/>
                  <a:ea typeface="Touvlo"/>
                  <a:cs typeface="Touvlo"/>
                  <a:sym typeface="Touvlo"/>
                </a:rPr>
                <a:t>PRAVISH MISRA</a:t>
              </a:r>
            </a:p>
            <a:p>
              <a:pPr marL="457200" lvl="0" indent="-457200" algn="l">
                <a:lnSpc>
                  <a:spcPts val="4759"/>
                </a:lnSpc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wis721 BlkCn BT" panose="020B0806030502040204" pitchFamily="34" charset="0"/>
                  <a:ea typeface="Touvlo"/>
                  <a:cs typeface="Touvlo"/>
                  <a:sym typeface="Touvlo"/>
                </a:rPr>
                <a:t>RISHIKANT CHAUHAN</a:t>
              </a:r>
            </a:p>
            <a:p>
              <a:pPr marL="457200" lvl="0" indent="-457200" algn="l">
                <a:lnSpc>
                  <a:spcPts val="4759"/>
                </a:lnSpc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wis721 BlkCn BT" panose="020B0806030502040204" pitchFamily="34" charset="0"/>
                  <a:ea typeface="Touvlo"/>
                  <a:cs typeface="Touvlo"/>
                  <a:sym typeface="Touvlo"/>
                </a:rPr>
                <a:t>PRAYANJAL TIWARI</a:t>
              </a:r>
            </a:p>
            <a:p>
              <a:pPr marL="0" lvl="0" indent="0" algn="l">
                <a:lnSpc>
                  <a:spcPts val="4759"/>
                </a:lnSpc>
              </a:pPr>
              <a:endParaRPr lang="en-US" sz="3399" dirty="0">
                <a:solidFill>
                  <a:schemeClr val="tx2"/>
                </a:solidFill>
                <a:latin typeface="Swis721 BlkCn BT" panose="020B0806030502040204" pitchFamily="34" charset="0"/>
                <a:ea typeface="Touvlo"/>
                <a:cs typeface="Touvlo"/>
                <a:sym typeface="Touvlo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97666" y="1184145"/>
            <a:ext cx="7636668" cy="7918710"/>
            <a:chOff x="0" y="0"/>
            <a:chExt cx="3698240" cy="3834826"/>
          </a:xfrm>
        </p:grpSpPr>
        <p:sp>
          <p:nvSpPr>
            <p:cNvPr id="9" name="Freeform 9"/>
            <p:cNvSpPr/>
            <p:nvPr/>
          </p:nvSpPr>
          <p:spPr>
            <a:xfrm>
              <a:off x="-1270" y="-5080"/>
              <a:ext cx="3766820" cy="3866576"/>
            </a:xfrm>
            <a:custGeom>
              <a:avLst/>
              <a:gdLst/>
              <a:ahLst/>
              <a:cxnLst/>
              <a:rect l="l" t="t" r="r" b="b"/>
              <a:pathLst>
                <a:path w="3766820" h="3866576">
                  <a:moveTo>
                    <a:pt x="2413000" y="3366666"/>
                  </a:moveTo>
                  <a:cubicBezTo>
                    <a:pt x="2348230" y="3669381"/>
                    <a:pt x="2077720" y="3866576"/>
                    <a:pt x="1767840" y="3837262"/>
                  </a:cubicBezTo>
                  <a:cubicBezTo>
                    <a:pt x="1490980" y="3810824"/>
                    <a:pt x="1259840" y="3555698"/>
                    <a:pt x="1250950" y="3260915"/>
                  </a:cubicBezTo>
                  <a:cubicBezTo>
                    <a:pt x="1247140" y="3099643"/>
                    <a:pt x="1212850" y="2950268"/>
                    <a:pt x="1117600" y="2820722"/>
                  </a:cubicBezTo>
                  <a:cubicBezTo>
                    <a:pt x="988060" y="2643588"/>
                    <a:pt x="814070" y="2553699"/>
                    <a:pt x="599440" y="2548412"/>
                  </a:cubicBezTo>
                  <a:cubicBezTo>
                    <a:pt x="312420" y="2540480"/>
                    <a:pt x="92710" y="2362024"/>
                    <a:pt x="21590" y="2075172"/>
                  </a:cubicBezTo>
                  <a:cubicBezTo>
                    <a:pt x="10160" y="2028906"/>
                    <a:pt x="7620" y="1979995"/>
                    <a:pt x="1270" y="1932407"/>
                  </a:cubicBezTo>
                  <a:cubicBezTo>
                    <a:pt x="5080" y="1599289"/>
                    <a:pt x="261620" y="1324334"/>
                    <a:pt x="576580" y="1319047"/>
                  </a:cubicBezTo>
                  <a:cubicBezTo>
                    <a:pt x="891540" y="1313759"/>
                    <a:pt x="1176020" y="1576817"/>
                    <a:pt x="1186180" y="1919188"/>
                  </a:cubicBezTo>
                  <a:cubicBezTo>
                    <a:pt x="1196340" y="2261560"/>
                    <a:pt x="1353820" y="2478351"/>
                    <a:pt x="1635760" y="2577493"/>
                  </a:cubicBezTo>
                  <a:cubicBezTo>
                    <a:pt x="1704340" y="2601288"/>
                    <a:pt x="1780540" y="2607897"/>
                    <a:pt x="1852930" y="2611863"/>
                  </a:cubicBezTo>
                  <a:cubicBezTo>
                    <a:pt x="2231390" y="2630369"/>
                    <a:pt x="2494280" y="2983316"/>
                    <a:pt x="2413000" y="3366666"/>
                  </a:cubicBezTo>
                  <a:close/>
                  <a:moveTo>
                    <a:pt x="1870710" y="1234445"/>
                  </a:moveTo>
                  <a:cubicBezTo>
                    <a:pt x="2085340" y="1239733"/>
                    <a:pt x="2259330" y="1329622"/>
                    <a:pt x="2390140" y="1506756"/>
                  </a:cubicBezTo>
                  <a:cubicBezTo>
                    <a:pt x="2484120" y="1636302"/>
                    <a:pt x="2518410" y="1785676"/>
                    <a:pt x="2523490" y="1946948"/>
                  </a:cubicBezTo>
                  <a:cubicBezTo>
                    <a:pt x="2532380" y="2241731"/>
                    <a:pt x="2763520" y="2496858"/>
                    <a:pt x="3039110" y="2523295"/>
                  </a:cubicBezTo>
                  <a:cubicBezTo>
                    <a:pt x="3348990" y="2553699"/>
                    <a:pt x="3619500" y="2355414"/>
                    <a:pt x="3684270" y="2052700"/>
                  </a:cubicBezTo>
                  <a:cubicBezTo>
                    <a:pt x="3766820" y="1669350"/>
                    <a:pt x="3502660" y="1316403"/>
                    <a:pt x="3125470" y="1297896"/>
                  </a:cubicBezTo>
                  <a:cubicBezTo>
                    <a:pt x="3051810" y="1293930"/>
                    <a:pt x="2975610" y="1287321"/>
                    <a:pt x="2907030" y="1263527"/>
                  </a:cubicBezTo>
                  <a:cubicBezTo>
                    <a:pt x="2625090" y="1164385"/>
                    <a:pt x="2468880" y="947593"/>
                    <a:pt x="2458720" y="605222"/>
                  </a:cubicBezTo>
                  <a:cubicBezTo>
                    <a:pt x="2448560" y="262850"/>
                    <a:pt x="2181860" y="0"/>
                    <a:pt x="1847850" y="5080"/>
                  </a:cubicBezTo>
                  <a:cubicBezTo>
                    <a:pt x="1534160" y="10368"/>
                    <a:pt x="1277620" y="286644"/>
                    <a:pt x="1272540" y="618441"/>
                  </a:cubicBezTo>
                  <a:cubicBezTo>
                    <a:pt x="1280160" y="666029"/>
                    <a:pt x="1281430" y="714939"/>
                    <a:pt x="1292860" y="761206"/>
                  </a:cubicBezTo>
                  <a:cubicBezTo>
                    <a:pt x="1363980" y="1048057"/>
                    <a:pt x="1583690" y="1226514"/>
                    <a:pt x="1870710" y="1234445"/>
                  </a:cubicBezTo>
                  <a:close/>
                  <a:moveTo>
                    <a:pt x="3125470" y="2611863"/>
                  </a:moveTo>
                  <a:cubicBezTo>
                    <a:pt x="3051810" y="2607897"/>
                    <a:pt x="2975610" y="2601287"/>
                    <a:pt x="2907030" y="2577493"/>
                  </a:cubicBezTo>
                  <a:cubicBezTo>
                    <a:pt x="2625090" y="2478351"/>
                    <a:pt x="2468880" y="2261560"/>
                    <a:pt x="2458720" y="1919188"/>
                  </a:cubicBezTo>
                  <a:cubicBezTo>
                    <a:pt x="2452370" y="1701075"/>
                    <a:pt x="2341880" y="1514687"/>
                    <a:pt x="2175510" y="1410257"/>
                  </a:cubicBezTo>
                  <a:cubicBezTo>
                    <a:pt x="2085340" y="1345484"/>
                    <a:pt x="1974850" y="1304506"/>
                    <a:pt x="1852930" y="1297896"/>
                  </a:cubicBezTo>
                  <a:cubicBezTo>
                    <a:pt x="1780540" y="1293930"/>
                    <a:pt x="1704340" y="1287321"/>
                    <a:pt x="1635760" y="1263527"/>
                  </a:cubicBezTo>
                  <a:cubicBezTo>
                    <a:pt x="1353820" y="1164384"/>
                    <a:pt x="1196340" y="947593"/>
                    <a:pt x="1186180" y="605222"/>
                  </a:cubicBezTo>
                  <a:cubicBezTo>
                    <a:pt x="1176020" y="262850"/>
                    <a:pt x="891540" y="0"/>
                    <a:pt x="576580" y="5080"/>
                  </a:cubicBezTo>
                  <a:cubicBezTo>
                    <a:pt x="261620" y="10368"/>
                    <a:pt x="5080" y="286644"/>
                    <a:pt x="1270" y="618441"/>
                  </a:cubicBezTo>
                  <a:cubicBezTo>
                    <a:pt x="7620" y="666029"/>
                    <a:pt x="10160" y="714939"/>
                    <a:pt x="21590" y="761206"/>
                  </a:cubicBezTo>
                  <a:cubicBezTo>
                    <a:pt x="92710" y="1048057"/>
                    <a:pt x="312420" y="1226514"/>
                    <a:pt x="599440" y="1234445"/>
                  </a:cubicBezTo>
                  <a:cubicBezTo>
                    <a:pt x="814070" y="1239733"/>
                    <a:pt x="988060" y="1329622"/>
                    <a:pt x="1117600" y="1506756"/>
                  </a:cubicBezTo>
                  <a:cubicBezTo>
                    <a:pt x="1212850" y="1636302"/>
                    <a:pt x="1247140" y="1785676"/>
                    <a:pt x="1250950" y="1946948"/>
                  </a:cubicBezTo>
                  <a:cubicBezTo>
                    <a:pt x="1257300" y="2153164"/>
                    <a:pt x="1372870" y="2340873"/>
                    <a:pt x="1536700" y="2442660"/>
                  </a:cubicBezTo>
                  <a:cubicBezTo>
                    <a:pt x="1630680" y="2507433"/>
                    <a:pt x="1743710" y="2544446"/>
                    <a:pt x="1870710" y="2548411"/>
                  </a:cubicBezTo>
                  <a:cubicBezTo>
                    <a:pt x="2085340" y="2553699"/>
                    <a:pt x="2259330" y="2643588"/>
                    <a:pt x="2390140" y="2820722"/>
                  </a:cubicBezTo>
                  <a:cubicBezTo>
                    <a:pt x="2484120" y="2950268"/>
                    <a:pt x="2518410" y="3099643"/>
                    <a:pt x="2523490" y="3260915"/>
                  </a:cubicBezTo>
                  <a:cubicBezTo>
                    <a:pt x="2532380" y="3555698"/>
                    <a:pt x="2763520" y="3810824"/>
                    <a:pt x="3039110" y="3837262"/>
                  </a:cubicBezTo>
                  <a:cubicBezTo>
                    <a:pt x="3348990" y="3866576"/>
                    <a:pt x="3619500" y="3669381"/>
                    <a:pt x="3684270" y="3366666"/>
                  </a:cubicBezTo>
                  <a:cubicBezTo>
                    <a:pt x="3766820" y="2983316"/>
                    <a:pt x="3502660" y="2630369"/>
                    <a:pt x="3125470" y="2611863"/>
                  </a:cubicBezTo>
                  <a:close/>
                  <a:moveTo>
                    <a:pt x="3100070" y="1234445"/>
                  </a:moveTo>
                  <a:cubicBezTo>
                    <a:pt x="3101340" y="1234445"/>
                    <a:pt x="3101340" y="1234445"/>
                    <a:pt x="3102610" y="1234445"/>
                  </a:cubicBezTo>
                  <a:cubicBezTo>
                    <a:pt x="3429000" y="1230479"/>
                    <a:pt x="3690620" y="950237"/>
                    <a:pt x="3686810" y="610509"/>
                  </a:cubicBezTo>
                  <a:cubicBezTo>
                    <a:pt x="3684270" y="276069"/>
                    <a:pt x="3416300" y="3810"/>
                    <a:pt x="3091180" y="5080"/>
                  </a:cubicBezTo>
                  <a:cubicBezTo>
                    <a:pt x="2768600" y="7724"/>
                    <a:pt x="2503170" y="280035"/>
                    <a:pt x="2504440" y="619762"/>
                  </a:cubicBezTo>
                  <a:cubicBezTo>
                    <a:pt x="2505710" y="959490"/>
                    <a:pt x="2776220" y="1238411"/>
                    <a:pt x="3100070" y="1234445"/>
                  </a:cubicBezTo>
                  <a:close/>
                  <a:moveTo>
                    <a:pt x="588010" y="2611863"/>
                  </a:moveTo>
                  <a:cubicBezTo>
                    <a:pt x="265430" y="2613185"/>
                    <a:pt x="0" y="2884174"/>
                    <a:pt x="1270" y="3225223"/>
                  </a:cubicBezTo>
                  <a:cubicBezTo>
                    <a:pt x="2540" y="3566273"/>
                    <a:pt x="271780" y="3843715"/>
                    <a:pt x="596900" y="3841176"/>
                  </a:cubicBezTo>
                  <a:cubicBezTo>
                    <a:pt x="924560" y="3837262"/>
                    <a:pt x="1187450" y="3558342"/>
                    <a:pt x="1183640" y="3217292"/>
                  </a:cubicBezTo>
                  <a:cubicBezTo>
                    <a:pt x="1181100" y="2881530"/>
                    <a:pt x="913130" y="2609219"/>
                    <a:pt x="588010" y="2611863"/>
                  </a:cubicBezTo>
                  <a:close/>
                </a:path>
              </a:pathLst>
            </a:custGeom>
            <a:blipFill>
              <a:blip r:embed="rId2"/>
              <a:stretch>
                <a:fillRect l="-27940" r="-27940"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>
            <a:off x="9832" y="190500"/>
            <a:ext cx="1285596" cy="1231835"/>
          </a:xfrm>
          <a:custGeom>
            <a:avLst/>
            <a:gdLst/>
            <a:ahLst/>
            <a:cxnLst/>
            <a:rect l="l" t="t" r="r" b="b"/>
            <a:pathLst>
              <a:path w="1285596" h="1231835">
                <a:moveTo>
                  <a:pt x="0" y="0"/>
                </a:moveTo>
                <a:lnTo>
                  <a:pt x="1285596" y="0"/>
                </a:lnTo>
                <a:lnTo>
                  <a:pt x="1285596" y="1231835"/>
                </a:lnTo>
                <a:lnTo>
                  <a:pt x="0" y="123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EABC5-C035-3DAA-ACF2-1B3BC8CDB452}"/>
              </a:ext>
            </a:extLst>
          </p:cNvPr>
          <p:cNvSpPr txBox="1"/>
          <p:nvPr/>
        </p:nvSpPr>
        <p:spPr>
          <a:xfrm>
            <a:off x="1043233" y="457202"/>
            <a:ext cx="10058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THANK-YOU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710904" cy="10287000"/>
            <a:chOff x="0" y="0"/>
            <a:chExt cx="203085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30855" cy="2709333"/>
            </a:xfrm>
            <a:custGeom>
              <a:avLst/>
              <a:gdLst/>
              <a:ahLst/>
              <a:cxnLst/>
              <a:rect l="l" t="t" r="r" b="b"/>
              <a:pathLst>
                <a:path w="2030855" h="2709333">
                  <a:moveTo>
                    <a:pt x="100402" y="0"/>
                  </a:moveTo>
                  <a:lnTo>
                    <a:pt x="1930453" y="0"/>
                  </a:lnTo>
                  <a:cubicBezTo>
                    <a:pt x="1957081" y="0"/>
                    <a:pt x="1982619" y="10578"/>
                    <a:pt x="2001448" y="29407"/>
                  </a:cubicBezTo>
                  <a:cubicBezTo>
                    <a:pt x="2020277" y="48236"/>
                    <a:pt x="2030855" y="73774"/>
                    <a:pt x="2030855" y="100402"/>
                  </a:cubicBezTo>
                  <a:lnTo>
                    <a:pt x="2030855" y="2608931"/>
                  </a:lnTo>
                  <a:cubicBezTo>
                    <a:pt x="2030855" y="2635559"/>
                    <a:pt x="2020277" y="2661097"/>
                    <a:pt x="2001448" y="2679926"/>
                  </a:cubicBezTo>
                  <a:cubicBezTo>
                    <a:pt x="1982619" y="2698755"/>
                    <a:pt x="1957081" y="2709333"/>
                    <a:pt x="1930453" y="2709333"/>
                  </a:cubicBezTo>
                  <a:lnTo>
                    <a:pt x="100402" y="2709333"/>
                  </a:lnTo>
                  <a:cubicBezTo>
                    <a:pt x="73774" y="2709333"/>
                    <a:pt x="48236" y="2698755"/>
                    <a:pt x="29407" y="2679926"/>
                  </a:cubicBezTo>
                  <a:cubicBezTo>
                    <a:pt x="10578" y="2661097"/>
                    <a:pt x="0" y="2635559"/>
                    <a:pt x="0" y="2608931"/>
                  </a:cubicBezTo>
                  <a:lnTo>
                    <a:pt x="0" y="100402"/>
                  </a:lnTo>
                  <a:cubicBezTo>
                    <a:pt x="0" y="73774"/>
                    <a:pt x="10578" y="48236"/>
                    <a:pt x="29407" y="29407"/>
                  </a:cubicBezTo>
                  <a:cubicBezTo>
                    <a:pt x="48236" y="10578"/>
                    <a:pt x="73774" y="0"/>
                    <a:pt x="100402" y="0"/>
                  </a:cubicBezTo>
                  <a:close/>
                </a:path>
              </a:pathLst>
            </a:custGeom>
            <a:solidFill>
              <a:srgbClr val="BAB4A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30855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45324" y="1028700"/>
            <a:ext cx="6420255" cy="8229600"/>
            <a:chOff x="0" y="0"/>
            <a:chExt cx="4470400" cy="5730240"/>
          </a:xfrm>
        </p:grpSpPr>
        <p:sp>
          <p:nvSpPr>
            <p:cNvPr id="6" name="Freeform 6"/>
            <p:cNvSpPr/>
            <p:nvPr/>
          </p:nvSpPr>
          <p:spPr>
            <a:xfrm>
              <a:off x="0" y="-30480"/>
              <a:ext cx="4470400" cy="5858510"/>
            </a:xfrm>
            <a:custGeom>
              <a:avLst/>
              <a:gdLst/>
              <a:ahLst/>
              <a:cxnLst/>
              <a:rect l="l" t="t" r="r" b="b"/>
              <a:pathLst>
                <a:path w="4470400" h="5858510">
                  <a:moveTo>
                    <a:pt x="3860800" y="4861560"/>
                  </a:moveTo>
                  <a:cubicBezTo>
                    <a:pt x="3749040" y="4674870"/>
                    <a:pt x="3567430" y="4598670"/>
                    <a:pt x="3351530" y="4596130"/>
                  </a:cubicBezTo>
                  <a:cubicBezTo>
                    <a:pt x="2995930" y="4592320"/>
                    <a:pt x="2727960" y="4225290"/>
                    <a:pt x="2830830" y="3884930"/>
                  </a:cubicBezTo>
                  <a:cubicBezTo>
                    <a:pt x="2909570" y="3622040"/>
                    <a:pt x="3114040" y="3467100"/>
                    <a:pt x="3394710" y="3458210"/>
                  </a:cubicBezTo>
                  <a:cubicBezTo>
                    <a:pt x="3675380" y="3449320"/>
                    <a:pt x="3907790" y="3234690"/>
                    <a:pt x="3937000" y="2961640"/>
                  </a:cubicBezTo>
                  <a:cubicBezTo>
                    <a:pt x="3966210" y="2688590"/>
                    <a:pt x="3792220" y="2409190"/>
                    <a:pt x="3519170" y="2335530"/>
                  </a:cubicBezTo>
                  <a:cubicBezTo>
                    <a:pt x="3437890" y="2313940"/>
                    <a:pt x="3355340" y="2324100"/>
                    <a:pt x="3274060" y="2310130"/>
                  </a:cubicBezTo>
                  <a:cubicBezTo>
                    <a:pt x="2931160" y="2250440"/>
                    <a:pt x="2707640" y="1907540"/>
                    <a:pt x="2830830" y="1545590"/>
                  </a:cubicBezTo>
                  <a:cubicBezTo>
                    <a:pt x="2908300" y="1316990"/>
                    <a:pt x="3110230" y="1177290"/>
                    <a:pt x="3354070" y="1170940"/>
                  </a:cubicBezTo>
                  <a:cubicBezTo>
                    <a:pt x="3717290" y="1159510"/>
                    <a:pt x="3980180" y="859790"/>
                    <a:pt x="3917950" y="490220"/>
                  </a:cubicBezTo>
                  <a:cubicBezTo>
                    <a:pt x="3879850" y="260350"/>
                    <a:pt x="3675380" y="66040"/>
                    <a:pt x="3456940" y="36830"/>
                  </a:cubicBezTo>
                  <a:cubicBezTo>
                    <a:pt x="3192780" y="0"/>
                    <a:pt x="2966720" y="116840"/>
                    <a:pt x="2848610" y="340360"/>
                  </a:cubicBezTo>
                  <a:cubicBezTo>
                    <a:pt x="2791460" y="449580"/>
                    <a:pt x="2791460" y="566420"/>
                    <a:pt x="2777490" y="683260"/>
                  </a:cubicBezTo>
                  <a:cubicBezTo>
                    <a:pt x="2730500" y="1101090"/>
                    <a:pt x="2250440" y="1297940"/>
                    <a:pt x="1927860" y="1104900"/>
                  </a:cubicBezTo>
                  <a:cubicBezTo>
                    <a:pt x="1731010" y="986790"/>
                    <a:pt x="1652270" y="805180"/>
                    <a:pt x="1642110" y="584200"/>
                  </a:cubicBezTo>
                  <a:cubicBezTo>
                    <a:pt x="1630680" y="350520"/>
                    <a:pt x="1475740" y="148590"/>
                    <a:pt x="1252220" y="77470"/>
                  </a:cubicBezTo>
                  <a:cubicBezTo>
                    <a:pt x="1024890" y="6350"/>
                    <a:pt x="777240" y="81280"/>
                    <a:pt x="633730" y="265430"/>
                  </a:cubicBezTo>
                  <a:cubicBezTo>
                    <a:pt x="490220" y="449580"/>
                    <a:pt x="466090" y="716280"/>
                    <a:pt x="590550" y="916940"/>
                  </a:cubicBezTo>
                  <a:cubicBezTo>
                    <a:pt x="715010" y="1117600"/>
                    <a:pt x="892810" y="1189990"/>
                    <a:pt x="1117600" y="1197610"/>
                  </a:cubicBezTo>
                  <a:cubicBezTo>
                    <a:pt x="1430020" y="1207770"/>
                    <a:pt x="1658620" y="1464310"/>
                    <a:pt x="1653540" y="1781810"/>
                  </a:cubicBezTo>
                  <a:cubicBezTo>
                    <a:pt x="1649730" y="2078990"/>
                    <a:pt x="1395730" y="2329180"/>
                    <a:pt x="1093470" y="2334260"/>
                  </a:cubicBezTo>
                  <a:cubicBezTo>
                    <a:pt x="718820" y="2341880"/>
                    <a:pt x="454660" y="2684780"/>
                    <a:pt x="541020" y="3051810"/>
                  </a:cubicBezTo>
                  <a:cubicBezTo>
                    <a:pt x="599440" y="3298190"/>
                    <a:pt x="830580" y="3481070"/>
                    <a:pt x="1084580" y="3483610"/>
                  </a:cubicBezTo>
                  <a:cubicBezTo>
                    <a:pt x="1273810" y="3484880"/>
                    <a:pt x="1433830" y="3552190"/>
                    <a:pt x="1549400" y="3703320"/>
                  </a:cubicBezTo>
                  <a:cubicBezTo>
                    <a:pt x="1690370" y="3888740"/>
                    <a:pt x="1713230" y="4094480"/>
                    <a:pt x="1610360" y="4301490"/>
                  </a:cubicBezTo>
                  <a:cubicBezTo>
                    <a:pt x="1507490" y="4508500"/>
                    <a:pt x="1332230" y="4615180"/>
                    <a:pt x="1099820" y="4618990"/>
                  </a:cubicBezTo>
                  <a:cubicBezTo>
                    <a:pt x="795020" y="4625340"/>
                    <a:pt x="528320" y="4886960"/>
                    <a:pt x="539750" y="5125720"/>
                  </a:cubicBezTo>
                  <a:cubicBezTo>
                    <a:pt x="551180" y="5364480"/>
                    <a:pt x="595630" y="5485130"/>
                    <a:pt x="709930" y="5596890"/>
                  </a:cubicBezTo>
                  <a:cubicBezTo>
                    <a:pt x="857250" y="5740400"/>
                    <a:pt x="1032510" y="5783580"/>
                    <a:pt x="1226820" y="5748020"/>
                  </a:cubicBezTo>
                  <a:cubicBezTo>
                    <a:pt x="1497330" y="5697220"/>
                    <a:pt x="1678940" y="5464810"/>
                    <a:pt x="1680210" y="5175250"/>
                  </a:cubicBezTo>
                  <a:cubicBezTo>
                    <a:pt x="1681480" y="4851400"/>
                    <a:pt x="1971040" y="4541520"/>
                    <a:pt x="2381250" y="4629150"/>
                  </a:cubicBezTo>
                  <a:cubicBezTo>
                    <a:pt x="2631440" y="4682490"/>
                    <a:pt x="2809240" y="4907280"/>
                    <a:pt x="2814320" y="5162550"/>
                  </a:cubicBezTo>
                  <a:cubicBezTo>
                    <a:pt x="2818130" y="5327650"/>
                    <a:pt x="2874010" y="5468620"/>
                    <a:pt x="2989580" y="5582920"/>
                  </a:cubicBezTo>
                  <a:cubicBezTo>
                    <a:pt x="3265170" y="5858510"/>
                    <a:pt x="3732530" y="5741670"/>
                    <a:pt x="3876040" y="5469890"/>
                  </a:cubicBezTo>
                  <a:cubicBezTo>
                    <a:pt x="3991610" y="5252720"/>
                    <a:pt x="3977640" y="5055870"/>
                    <a:pt x="3860800" y="4861560"/>
                  </a:cubicBezTo>
                  <a:close/>
                  <a:moveTo>
                    <a:pt x="2221230" y="71120"/>
                  </a:moveTo>
                  <a:cubicBezTo>
                    <a:pt x="2500630" y="72390"/>
                    <a:pt x="2727960" y="298450"/>
                    <a:pt x="2729230" y="577850"/>
                  </a:cubicBezTo>
                  <a:cubicBezTo>
                    <a:pt x="2731770" y="857250"/>
                    <a:pt x="2496820" y="1085850"/>
                    <a:pt x="2208530" y="1083310"/>
                  </a:cubicBezTo>
                  <a:cubicBezTo>
                    <a:pt x="1920240" y="1080770"/>
                    <a:pt x="1705610" y="843280"/>
                    <a:pt x="1709420" y="538480"/>
                  </a:cubicBezTo>
                  <a:cubicBezTo>
                    <a:pt x="1711960" y="285750"/>
                    <a:pt x="1949450" y="69850"/>
                    <a:pt x="2221230" y="71120"/>
                  </a:cubicBezTo>
                  <a:close/>
                  <a:moveTo>
                    <a:pt x="2246630" y="4696460"/>
                  </a:moveTo>
                  <a:cubicBezTo>
                    <a:pt x="2526030" y="4697730"/>
                    <a:pt x="2753360" y="4923790"/>
                    <a:pt x="2754630" y="5203190"/>
                  </a:cubicBezTo>
                  <a:cubicBezTo>
                    <a:pt x="2757170" y="5482590"/>
                    <a:pt x="2522220" y="5711190"/>
                    <a:pt x="2233930" y="5708650"/>
                  </a:cubicBezTo>
                  <a:cubicBezTo>
                    <a:pt x="1945640" y="5706110"/>
                    <a:pt x="1731010" y="5469890"/>
                    <a:pt x="1734820" y="5163820"/>
                  </a:cubicBezTo>
                  <a:cubicBezTo>
                    <a:pt x="1737360" y="4911090"/>
                    <a:pt x="1974850" y="4695190"/>
                    <a:pt x="2246630" y="4696460"/>
                  </a:cubicBezTo>
                  <a:close/>
                  <a:moveTo>
                    <a:pt x="482600" y="1254760"/>
                  </a:moveTo>
                  <a:lnTo>
                    <a:pt x="1068070" y="1254760"/>
                  </a:lnTo>
                  <a:cubicBezTo>
                    <a:pt x="1334770" y="1254760"/>
                    <a:pt x="1550670" y="1470660"/>
                    <a:pt x="1550670" y="1737360"/>
                  </a:cubicBezTo>
                  <a:lnTo>
                    <a:pt x="1550670" y="1765300"/>
                  </a:lnTo>
                  <a:cubicBezTo>
                    <a:pt x="1550670" y="2032000"/>
                    <a:pt x="1334770" y="2247900"/>
                    <a:pt x="1068070" y="2247900"/>
                  </a:cubicBezTo>
                  <a:lnTo>
                    <a:pt x="482600" y="2247900"/>
                  </a:lnTo>
                  <a:cubicBezTo>
                    <a:pt x="215900" y="2247900"/>
                    <a:pt x="0" y="2032000"/>
                    <a:pt x="0" y="1765300"/>
                  </a:cubicBezTo>
                  <a:lnTo>
                    <a:pt x="0" y="1737360"/>
                  </a:lnTo>
                  <a:cubicBezTo>
                    <a:pt x="0" y="1470660"/>
                    <a:pt x="215900" y="1254760"/>
                    <a:pt x="482600" y="1254760"/>
                  </a:cubicBezTo>
                  <a:close/>
                  <a:moveTo>
                    <a:pt x="482600" y="3556000"/>
                  </a:moveTo>
                  <a:lnTo>
                    <a:pt x="1068070" y="3556000"/>
                  </a:lnTo>
                  <a:cubicBezTo>
                    <a:pt x="1334770" y="3556000"/>
                    <a:pt x="1550670" y="3771900"/>
                    <a:pt x="1550670" y="4038600"/>
                  </a:cubicBezTo>
                  <a:lnTo>
                    <a:pt x="1550670" y="4066540"/>
                  </a:lnTo>
                  <a:cubicBezTo>
                    <a:pt x="1550670" y="4333240"/>
                    <a:pt x="1334770" y="4549140"/>
                    <a:pt x="1068070" y="4549140"/>
                  </a:cubicBezTo>
                  <a:lnTo>
                    <a:pt x="482600" y="4549140"/>
                  </a:lnTo>
                  <a:cubicBezTo>
                    <a:pt x="215900" y="4549140"/>
                    <a:pt x="0" y="4333240"/>
                    <a:pt x="0" y="4066540"/>
                  </a:cubicBezTo>
                  <a:lnTo>
                    <a:pt x="0" y="4038600"/>
                  </a:lnTo>
                  <a:cubicBezTo>
                    <a:pt x="0" y="3771900"/>
                    <a:pt x="215900" y="3556000"/>
                    <a:pt x="482600" y="3556000"/>
                  </a:cubicBezTo>
                  <a:close/>
                  <a:moveTo>
                    <a:pt x="3389630" y="1242060"/>
                  </a:moveTo>
                  <a:lnTo>
                    <a:pt x="3975100" y="1242060"/>
                  </a:lnTo>
                  <a:cubicBezTo>
                    <a:pt x="4241800" y="1242060"/>
                    <a:pt x="4457700" y="1457960"/>
                    <a:pt x="4457700" y="1724660"/>
                  </a:cubicBezTo>
                  <a:lnTo>
                    <a:pt x="4457700" y="1752600"/>
                  </a:lnTo>
                  <a:cubicBezTo>
                    <a:pt x="4457700" y="2019300"/>
                    <a:pt x="4241800" y="2235200"/>
                    <a:pt x="3975100" y="2235200"/>
                  </a:cubicBezTo>
                  <a:lnTo>
                    <a:pt x="3389630" y="2235200"/>
                  </a:lnTo>
                  <a:cubicBezTo>
                    <a:pt x="3122930" y="2235200"/>
                    <a:pt x="2907030" y="2019300"/>
                    <a:pt x="2907030" y="1752600"/>
                  </a:cubicBezTo>
                  <a:lnTo>
                    <a:pt x="2907030" y="1724660"/>
                  </a:lnTo>
                  <a:cubicBezTo>
                    <a:pt x="2907030" y="1457960"/>
                    <a:pt x="3122930" y="1242060"/>
                    <a:pt x="3389630" y="1242060"/>
                  </a:cubicBezTo>
                  <a:close/>
                  <a:moveTo>
                    <a:pt x="3402330" y="3530600"/>
                  </a:moveTo>
                  <a:lnTo>
                    <a:pt x="3987800" y="3530600"/>
                  </a:lnTo>
                  <a:cubicBezTo>
                    <a:pt x="4254500" y="3530600"/>
                    <a:pt x="4470400" y="3746500"/>
                    <a:pt x="4470400" y="4013200"/>
                  </a:cubicBezTo>
                  <a:lnTo>
                    <a:pt x="4470400" y="4041140"/>
                  </a:lnTo>
                  <a:cubicBezTo>
                    <a:pt x="4470400" y="4307840"/>
                    <a:pt x="4254500" y="4523740"/>
                    <a:pt x="3987800" y="4523740"/>
                  </a:cubicBezTo>
                  <a:lnTo>
                    <a:pt x="3402330" y="4523740"/>
                  </a:lnTo>
                  <a:cubicBezTo>
                    <a:pt x="3135630" y="4523740"/>
                    <a:pt x="2919730" y="4307840"/>
                    <a:pt x="2919730" y="4041140"/>
                  </a:cubicBezTo>
                  <a:lnTo>
                    <a:pt x="2919730" y="4013200"/>
                  </a:lnTo>
                  <a:cubicBezTo>
                    <a:pt x="2919730" y="3746500"/>
                    <a:pt x="3135630" y="3530600"/>
                    <a:pt x="3402330" y="3530600"/>
                  </a:cubicBezTo>
                  <a:close/>
                </a:path>
              </a:pathLst>
            </a:custGeom>
            <a:blipFill>
              <a:blip r:embed="rId2"/>
              <a:stretch>
                <a:fillRect l="-46302" r="-46302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9144000" y="1640393"/>
            <a:ext cx="8115300" cy="6944001"/>
            <a:chOff x="0" y="0"/>
            <a:chExt cx="10820400" cy="9258668"/>
          </a:xfrm>
        </p:grpSpPr>
        <p:sp>
          <p:nvSpPr>
            <p:cNvPr id="8" name="TextBox 8"/>
            <p:cNvSpPr txBox="1"/>
            <p:nvPr/>
          </p:nvSpPr>
          <p:spPr>
            <a:xfrm>
              <a:off x="0" y="104775"/>
              <a:ext cx="10820400" cy="26993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770"/>
                </a:lnSpc>
              </a:pPr>
              <a:r>
                <a:rPr lang="en-US" sz="74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Frontend Development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419602"/>
              <a:ext cx="10820400" cy="1542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59"/>
                </a:lnSpc>
              </a:pPr>
              <a:r>
                <a:rPr lang="en-US" sz="3399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Overview of key technologies in web development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333944"/>
              <a:ext cx="10820400" cy="3924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l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Introduction to HTML and its structure</a:t>
              </a:r>
            </a:p>
            <a:p>
              <a:pPr marL="604519" lvl="1" indent="-302260" algn="l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Understanding CSS for styling and layout</a:t>
              </a:r>
            </a:p>
            <a:p>
              <a:pPr marL="604519" lvl="1" indent="-302260" algn="l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The role of JavaScript in interactivity</a:t>
              </a:r>
            </a:p>
            <a:p>
              <a:pPr marL="604519" lvl="1" indent="-302260" algn="l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Examples of frontend applications and visuals</a:t>
              </a:r>
            </a:p>
            <a:p>
              <a:pPr marL="604519" lvl="1" indent="-302260" algn="l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Best practices for frontend development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645324" y="6871476"/>
            <a:ext cx="1285596" cy="1231835"/>
          </a:xfrm>
          <a:custGeom>
            <a:avLst/>
            <a:gdLst/>
            <a:ahLst/>
            <a:cxnLst/>
            <a:rect l="l" t="t" r="r" b="b"/>
            <a:pathLst>
              <a:path w="1285596" h="1231835">
                <a:moveTo>
                  <a:pt x="0" y="0"/>
                </a:moveTo>
                <a:lnTo>
                  <a:pt x="1285596" y="0"/>
                </a:lnTo>
                <a:lnTo>
                  <a:pt x="1285596" y="1231835"/>
                </a:lnTo>
                <a:lnTo>
                  <a:pt x="0" y="123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779983" y="2174873"/>
            <a:ext cx="1285596" cy="1231835"/>
          </a:xfrm>
          <a:custGeom>
            <a:avLst/>
            <a:gdLst/>
            <a:ahLst/>
            <a:cxnLst/>
            <a:rect l="l" t="t" r="r" b="b"/>
            <a:pathLst>
              <a:path w="1285596" h="1231835">
                <a:moveTo>
                  <a:pt x="0" y="0"/>
                </a:moveTo>
                <a:lnTo>
                  <a:pt x="1285597" y="0"/>
                </a:lnTo>
                <a:lnTo>
                  <a:pt x="1285597" y="1231835"/>
                </a:lnTo>
                <a:lnTo>
                  <a:pt x="0" y="123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62292" y="0"/>
            <a:ext cx="7925708" cy="10287000"/>
            <a:chOff x="0" y="0"/>
            <a:chExt cx="208742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7429" cy="2709333"/>
            </a:xfrm>
            <a:custGeom>
              <a:avLst/>
              <a:gdLst/>
              <a:ahLst/>
              <a:cxnLst/>
              <a:rect l="l" t="t" r="r" b="b"/>
              <a:pathLst>
                <a:path w="2087429" h="2709333">
                  <a:moveTo>
                    <a:pt x="97681" y="0"/>
                  </a:moveTo>
                  <a:lnTo>
                    <a:pt x="1989748" y="0"/>
                  </a:lnTo>
                  <a:cubicBezTo>
                    <a:pt x="2043696" y="0"/>
                    <a:pt x="2087429" y="43733"/>
                    <a:pt x="2087429" y="97681"/>
                  </a:cubicBezTo>
                  <a:lnTo>
                    <a:pt x="2087429" y="2611652"/>
                  </a:lnTo>
                  <a:cubicBezTo>
                    <a:pt x="2087429" y="2665600"/>
                    <a:pt x="2043696" y="2709333"/>
                    <a:pt x="1989748" y="2709333"/>
                  </a:cubicBezTo>
                  <a:lnTo>
                    <a:pt x="97681" y="2709333"/>
                  </a:lnTo>
                  <a:cubicBezTo>
                    <a:pt x="43733" y="2709333"/>
                    <a:pt x="0" y="2665600"/>
                    <a:pt x="0" y="2611652"/>
                  </a:cubicBezTo>
                  <a:lnTo>
                    <a:pt x="0" y="97681"/>
                  </a:lnTo>
                  <a:cubicBezTo>
                    <a:pt x="0" y="43733"/>
                    <a:pt x="43733" y="0"/>
                    <a:pt x="97681" y="0"/>
                  </a:cubicBezTo>
                  <a:close/>
                </a:path>
              </a:pathLst>
            </a:custGeom>
            <a:solidFill>
              <a:srgbClr val="BAB4A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87429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994801" y="917046"/>
            <a:ext cx="6660690" cy="8452908"/>
            <a:chOff x="0" y="0"/>
            <a:chExt cx="3505089" cy="4448217"/>
          </a:xfrm>
        </p:grpSpPr>
        <p:sp>
          <p:nvSpPr>
            <p:cNvPr id="6" name="Freeform 6"/>
            <p:cNvSpPr/>
            <p:nvPr/>
          </p:nvSpPr>
          <p:spPr>
            <a:xfrm>
              <a:off x="-22860" y="-5080"/>
              <a:ext cx="3539378" cy="4491396"/>
            </a:xfrm>
            <a:custGeom>
              <a:avLst/>
              <a:gdLst/>
              <a:ahLst/>
              <a:cxnLst/>
              <a:rect l="l" t="t" r="r" b="b"/>
              <a:pathLst>
                <a:path w="3539378" h="4491396">
                  <a:moveTo>
                    <a:pt x="1206775" y="2221454"/>
                  </a:moveTo>
                  <a:cubicBezTo>
                    <a:pt x="1206775" y="2042465"/>
                    <a:pt x="1207942" y="1863476"/>
                    <a:pt x="1206775" y="1684486"/>
                  </a:cubicBezTo>
                  <a:cubicBezTo>
                    <a:pt x="1205609" y="1336451"/>
                    <a:pt x="948997" y="1091170"/>
                    <a:pt x="581575" y="1082331"/>
                  </a:cubicBezTo>
                  <a:cubicBezTo>
                    <a:pt x="267808" y="1066862"/>
                    <a:pt x="26359" y="813847"/>
                    <a:pt x="42689" y="515531"/>
                  </a:cubicBezTo>
                  <a:cubicBezTo>
                    <a:pt x="57853" y="237103"/>
                    <a:pt x="295802" y="15024"/>
                    <a:pt x="589740" y="5080"/>
                  </a:cubicBezTo>
                  <a:cubicBezTo>
                    <a:pt x="898841" y="2540"/>
                    <a:pt x="1150787" y="238208"/>
                    <a:pt x="1158952" y="534314"/>
                  </a:cubicBezTo>
                  <a:cubicBezTo>
                    <a:pt x="1167117" y="879034"/>
                    <a:pt x="1417897" y="1117687"/>
                    <a:pt x="1781820" y="1128735"/>
                  </a:cubicBezTo>
                  <a:cubicBezTo>
                    <a:pt x="2103751" y="1138679"/>
                    <a:pt x="2341701" y="1369597"/>
                    <a:pt x="2342867" y="1675647"/>
                  </a:cubicBezTo>
                  <a:cubicBezTo>
                    <a:pt x="2344033" y="2036940"/>
                    <a:pt x="2342867" y="2399339"/>
                    <a:pt x="2342867" y="2760632"/>
                  </a:cubicBezTo>
                  <a:cubicBezTo>
                    <a:pt x="2342867" y="3121925"/>
                    <a:pt x="2595980" y="3364997"/>
                    <a:pt x="2973900" y="3377151"/>
                  </a:cubicBezTo>
                  <a:cubicBezTo>
                    <a:pt x="3287666" y="3380465"/>
                    <a:pt x="3539378" y="3624642"/>
                    <a:pt x="3535568" y="3921853"/>
                  </a:cubicBezTo>
                  <a:cubicBezTo>
                    <a:pt x="3531758" y="4219063"/>
                    <a:pt x="3273669" y="4457106"/>
                    <a:pt x="2959903" y="4453296"/>
                  </a:cubicBezTo>
                  <a:cubicBezTo>
                    <a:pt x="2650802" y="4453296"/>
                    <a:pt x="2401188" y="4217959"/>
                    <a:pt x="2393023" y="3920748"/>
                  </a:cubicBezTo>
                  <a:cubicBezTo>
                    <a:pt x="2384858" y="3581552"/>
                    <a:pt x="2128246" y="3337375"/>
                    <a:pt x="1772488" y="3328536"/>
                  </a:cubicBezTo>
                  <a:cubicBezTo>
                    <a:pt x="1450557" y="3321907"/>
                    <a:pt x="1210274" y="3090989"/>
                    <a:pt x="1207942" y="2784939"/>
                  </a:cubicBezTo>
                  <a:cubicBezTo>
                    <a:pt x="1205609" y="2597111"/>
                    <a:pt x="1207942" y="2409282"/>
                    <a:pt x="1206775" y="2221454"/>
                  </a:cubicBezTo>
                  <a:close/>
                  <a:moveTo>
                    <a:pt x="3529218" y="1667913"/>
                  </a:moveTo>
                  <a:lnTo>
                    <a:pt x="3529218" y="2773890"/>
                  </a:lnTo>
                  <a:cubicBezTo>
                    <a:pt x="3527948" y="3088779"/>
                    <a:pt x="3281834" y="3329641"/>
                    <a:pt x="2959903" y="3328536"/>
                  </a:cubicBezTo>
                  <a:cubicBezTo>
                    <a:pt x="2637971" y="3327431"/>
                    <a:pt x="2394189" y="3088779"/>
                    <a:pt x="2393023" y="2777205"/>
                  </a:cubicBezTo>
                  <a:cubicBezTo>
                    <a:pt x="2393023" y="2032521"/>
                    <a:pt x="2393023" y="1287837"/>
                    <a:pt x="2394189" y="544258"/>
                  </a:cubicBezTo>
                  <a:cubicBezTo>
                    <a:pt x="2391857" y="248152"/>
                    <a:pt x="2643803" y="5080"/>
                    <a:pt x="2956403" y="2540"/>
                  </a:cubicBezTo>
                  <a:cubicBezTo>
                    <a:pt x="3237510" y="0"/>
                    <a:pt x="3476626" y="192908"/>
                    <a:pt x="3520950" y="455868"/>
                  </a:cubicBezTo>
                  <a:cubicBezTo>
                    <a:pt x="3526782" y="491224"/>
                    <a:pt x="3529218" y="527685"/>
                    <a:pt x="3527948" y="563041"/>
                  </a:cubicBezTo>
                  <a:cubicBezTo>
                    <a:pt x="3529218" y="932068"/>
                    <a:pt x="3530489" y="1299990"/>
                    <a:pt x="3529218" y="1667913"/>
                  </a:cubicBezTo>
                  <a:close/>
                  <a:moveTo>
                    <a:pt x="593239" y="2250181"/>
                  </a:moveTo>
                  <a:cubicBezTo>
                    <a:pt x="904673" y="2253495"/>
                    <a:pt x="1151953" y="2488833"/>
                    <a:pt x="1158952" y="2790463"/>
                  </a:cubicBezTo>
                  <a:cubicBezTo>
                    <a:pt x="1164784" y="3061157"/>
                    <a:pt x="1339747" y="3282132"/>
                    <a:pt x="1611522" y="3353948"/>
                  </a:cubicBezTo>
                  <a:cubicBezTo>
                    <a:pt x="1669843" y="3368312"/>
                    <a:pt x="1729331" y="3374941"/>
                    <a:pt x="1789985" y="3376046"/>
                  </a:cubicBezTo>
                  <a:cubicBezTo>
                    <a:pt x="2089754" y="3388199"/>
                    <a:pt x="2330036" y="3609174"/>
                    <a:pt x="2342867" y="3887602"/>
                  </a:cubicBezTo>
                  <a:cubicBezTo>
                    <a:pt x="2358030" y="4172659"/>
                    <a:pt x="2135245" y="4419045"/>
                    <a:pt x="1835475" y="4449982"/>
                  </a:cubicBezTo>
                  <a:cubicBezTo>
                    <a:pt x="1504212" y="4491396"/>
                    <a:pt x="1218439" y="4244476"/>
                    <a:pt x="1207942" y="3915223"/>
                  </a:cubicBezTo>
                  <a:cubicBezTo>
                    <a:pt x="1198610" y="3668837"/>
                    <a:pt x="1080802" y="3486533"/>
                    <a:pt x="844019" y="3384885"/>
                  </a:cubicBezTo>
                  <a:cubicBezTo>
                    <a:pt x="764702" y="3349529"/>
                    <a:pt x="670222" y="3335165"/>
                    <a:pt x="581575" y="3330746"/>
                  </a:cubicBezTo>
                  <a:cubicBezTo>
                    <a:pt x="285304" y="3317488"/>
                    <a:pt x="47355" y="3108667"/>
                    <a:pt x="25193" y="2833553"/>
                  </a:cubicBezTo>
                  <a:cubicBezTo>
                    <a:pt x="0" y="2557335"/>
                    <a:pt x="203655" y="2308739"/>
                    <a:pt x="491760" y="2260125"/>
                  </a:cubicBezTo>
                  <a:cubicBezTo>
                    <a:pt x="525586" y="2254600"/>
                    <a:pt x="559413" y="2253495"/>
                    <a:pt x="593239" y="2250181"/>
                  </a:cubicBezTo>
                  <a:close/>
                  <a:moveTo>
                    <a:pt x="24026" y="1665703"/>
                  </a:moveTo>
                  <a:cubicBezTo>
                    <a:pt x="25193" y="1368493"/>
                    <a:pt x="279472" y="1127630"/>
                    <a:pt x="593239" y="1128735"/>
                  </a:cubicBezTo>
                  <a:cubicBezTo>
                    <a:pt x="907005" y="1129840"/>
                    <a:pt x="1161285" y="1370702"/>
                    <a:pt x="1160118" y="1667913"/>
                  </a:cubicBezTo>
                  <a:cubicBezTo>
                    <a:pt x="1158952" y="1965124"/>
                    <a:pt x="905839" y="2204881"/>
                    <a:pt x="592072" y="2204881"/>
                  </a:cubicBezTo>
                  <a:cubicBezTo>
                    <a:pt x="278306" y="2204881"/>
                    <a:pt x="24026" y="1964019"/>
                    <a:pt x="24026" y="1666808"/>
                  </a:cubicBezTo>
                  <a:cubicBezTo>
                    <a:pt x="24026" y="1666808"/>
                    <a:pt x="24026" y="1665703"/>
                    <a:pt x="24026" y="1665703"/>
                  </a:cubicBezTo>
                  <a:close/>
                  <a:moveTo>
                    <a:pt x="1775987" y="5080"/>
                  </a:moveTo>
                  <a:cubicBezTo>
                    <a:pt x="1461054" y="3810"/>
                    <a:pt x="1205609" y="243732"/>
                    <a:pt x="1204442" y="542048"/>
                  </a:cubicBezTo>
                  <a:cubicBezTo>
                    <a:pt x="1203276" y="840364"/>
                    <a:pt x="1456389" y="1082331"/>
                    <a:pt x="1771322" y="1083435"/>
                  </a:cubicBezTo>
                  <a:cubicBezTo>
                    <a:pt x="2086255" y="1084540"/>
                    <a:pt x="2341701" y="844783"/>
                    <a:pt x="2342867" y="546467"/>
                  </a:cubicBezTo>
                  <a:cubicBezTo>
                    <a:pt x="2342867" y="544258"/>
                    <a:pt x="2342867" y="543153"/>
                    <a:pt x="2342867" y="540943"/>
                  </a:cubicBezTo>
                  <a:cubicBezTo>
                    <a:pt x="2340534" y="245942"/>
                    <a:pt x="2087421" y="7290"/>
                    <a:pt x="1775987" y="5080"/>
                  </a:cubicBezTo>
                  <a:close/>
                  <a:moveTo>
                    <a:pt x="592072" y="3376046"/>
                  </a:moveTo>
                  <a:cubicBezTo>
                    <a:pt x="277139" y="3374941"/>
                    <a:pt x="21590" y="3614698"/>
                    <a:pt x="20320" y="3913014"/>
                  </a:cubicBezTo>
                  <a:cubicBezTo>
                    <a:pt x="19050" y="4211329"/>
                    <a:pt x="272474" y="4453296"/>
                    <a:pt x="587407" y="4454567"/>
                  </a:cubicBezTo>
                  <a:cubicBezTo>
                    <a:pt x="902340" y="4455837"/>
                    <a:pt x="1157785" y="4215749"/>
                    <a:pt x="1158952" y="3917433"/>
                  </a:cubicBezTo>
                  <a:cubicBezTo>
                    <a:pt x="1158952" y="3915223"/>
                    <a:pt x="1158952" y="3914119"/>
                    <a:pt x="1158952" y="3911909"/>
                  </a:cubicBezTo>
                  <a:cubicBezTo>
                    <a:pt x="1156619" y="3616908"/>
                    <a:pt x="903506" y="3378256"/>
                    <a:pt x="592072" y="3376046"/>
                  </a:cubicBezTo>
                  <a:close/>
                </a:path>
              </a:pathLst>
            </a:custGeom>
            <a:blipFill>
              <a:blip r:embed="rId2"/>
              <a:stretch>
                <a:fillRect l="-62701" r="-62701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028700" y="1579944"/>
            <a:ext cx="8390644" cy="6698355"/>
            <a:chOff x="0" y="0"/>
            <a:chExt cx="11187526" cy="8931140"/>
          </a:xfrm>
        </p:grpSpPr>
        <p:sp>
          <p:nvSpPr>
            <p:cNvPr id="8" name="TextBox 8"/>
            <p:cNvSpPr txBox="1"/>
            <p:nvPr/>
          </p:nvSpPr>
          <p:spPr>
            <a:xfrm>
              <a:off x="0" y="95250"/>
              <a:ext cx="11187526" cy="3458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719"/>
                </a:lnSpc>
              </a:pPr>
              <a:r>
                <a:rPr lang="en-US" sz="6399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Understanding HTML: The Web's Foundation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189383"/>
              <a:ext cx="9135015" cy="1330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</a:pPr>
              <a:r>
                <a:rPr lang="en-US" sz="29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HTML structures web content and provides meaning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6170795"/>
              <a:ext cx="10577320" cy="2760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HTML, or HyperText Markup Language, is crucial as it </a:t>
              </a:r>
              <a:r>
                <a:rPr lang="en-US" sz="24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defines the structure</a:t>
              </a: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 of web pages. By using elements like headings, paragraphs, and links, HTML creates a clear hierarchy and makes content accessible to users and search engines alike.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1464220" y="8642383"/>
            <a:ext cx="1285596" cy="1231835"/>
          </a:xfrm>
          <a:custGeom>
            <a:avLst/>
            <a:gdLst/>
            <a:ahLst/>
            <a:cxnLst/>
            <a:rect l="l" t="t" r="r" b="b"/>
            <a:pathLst>
              <a:path w="1285596" h="1231835">
                <a:moveTo>
                  <a:pt x="0" y="0"/>
                </a:moveTo>
                <a:lnTo>
                  <a:pt x="1285596" y="0"/>
                </a:lnTo>
                <a:lnTo>
                  <a:pt x="1285596" y="1231834"/>
                </a:lnTo>
                <a:lnTo>
                  <a:pt x="0" y="12318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973704" y="348092"/>
            <a:ext cx="1285596" cy="1231835"/>
          </a:xfrm>
          <a:custGeom>
            <a:avLst/>
            <a:gdLst/>
            <a:ahLst/>
            <a:cxnLst/>
            <a:rect l="l" t="t" r="r" b="b"/>
            <a:pathLst>
              <a:path w="1285596" h="1231835">
                <a:moveTo>
                  <a:pt x="0" y="0"/>
                </a:moveTo>
                <a:lnTo>
                  <a:pt x="1285596" y="0"/>
                </a:lnTo>
                <a:lnTo>
                  <a:pt x="1285596" y="1231835"/>
                </a:lnTo>
                <a:lnTo>
                  <a:pt x="0" y="123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380207" cy="10287000"/>
            <a:chOff x="0" y="0"/>
            <a:chExt cx="194375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43758" cy="2709333"/>
            </a:xfrm>
            <a:custGeom>
              <a:avLst/>
              <a:gdLst/>
              <a:ahLst/>
              <a:cxnLst/>
              <a:rect l="l" t="t" r="r" b="b"/>
              <a:pathLst>
                <a:path w="1943758" h="2709333">
                  <a:moveTo>
                    <a:pt x="0" y="0"/>
                  </a:moveTo>
                  <a:lnTo>
                    <a:pt x="1943758" y="0"/>
                  </a:lnTo>
                  <a:lnTo>
                    <a:pt x="194375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ECD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94375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3428886"/>
            <a:ext cx="5772591" cy="3646264"/>
            <a:chOff x="0" y="0"/>
            <a:chExt cx="7696787" cy="4861685"/>
          </a:xfrm>
        </p:grpSpPr>
        <p:sp>
          <p:nvSpPr>
            <p:cNvPr id="6" name="TextBox 6"/>
            <p:cNvSpPr txBox="1"/>
            <p:nvPr/>
          </p:nvSpPr>
          <p:spPr>
            <a:xfrm>
              <a:off x="0" y="95250"/>
              <a:ext cx="7696787" cy="23279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719"/>
                </a:lnSpc>
              </a:pPr>
              <a:r>
                <a:rPr lang="en-US" sz="6399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Key Features of HTML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772535"/>
              <a:ext cx="5972555" cy="2089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Exploring HTML's essential role in web development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097063" y="2198323"/>
            <a:ext cx="9162237" cy="1354035"/>
            <a:chOff x="0" y="0"/>
            <a:chExt cx="12216316" cy="1805380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0"/>
              <a:ext cx="12216316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</a:pPr>
              <a:r>
                <a:rPr lang="en-US" sz="28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Semantic Structure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21435"/>
              <a:ext cx="12216316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HTML helps create a </a:t>
              </a:r>
              <a:r>
                <a:rPr lang="en-US" sz="24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clear document outline</a:t>
              </a: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, improving SEO and accessibility.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97063" y="4590462"/>
            <a:ext cx="9162237" cy="1353820"/>
            <a:chOff x="0" y="0"/>
            <a:chExt cx="12216316" cy="180509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12216316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</a:pPr>
              <a:r>
                <a:rPr lang="en-US" sz="28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Accessibility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21148"/>
              <a:ext cx="12216316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Proper use of HTML elements ensures </a:t>
              </a:r>
              <a:r>
                <a:rPr lang="en-US" sz="24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all users</a:t>
              </a: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 can access and navigate content.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97063" y="6982507"/>
            <a:ext cx="9162237" cy="1353820"/>
            <a:chOff x="0" y="0"/>
            <a:chExt cx="12216316" cy="180509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57150"/>
              <a:ext cx="12216316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</a:pPr>
              <a:r>
                <a:rPr lang="en-US" sz="28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Media Integration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721148"/>
              <a:ext cx="12216316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HTML enables seamless </a:t>
              </a:r>
              <a:r>
                <a:rPr lang="en-US" sz="24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embedding of images, videos, and audio</a:t>
              </a: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, enhancing user experience.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778101" y="9479780"/>
            <a:ext cx="6235432" cy="3081269"/>
            <a:chOff x="0" y="0"/>
            <a:chExt cx="8313909" cy="410835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78480" cy="4108359"/>
            </a:xfrm>
            <a:custGeom>
              <a:avLst/>
              <a:gdLst/>
              <a:ahLst/>
              <a:cxnLst/>
              <a:rect l="l" t="t" r="r" b="b"/>
              <a:pathLst>
                <a:path w="4078480" h="4108359">
                  <a:moveTo>
                    <a:pt x="0" y="0"/>
                  </a:moveTo>
                  <a:lnTo>
                    <a:pt x="4078480" y="0"/>
                  </a:lnTo>
                  <a:lnTo>
                    <a:pt x="4078480" y="4108359"/>
                  </a:lnTo>
                  <a:lnTo>
                    <a:pt x="0" y="4108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4235429" y="0"/>
              <a:ext cx="4078480" cy="4108359"/>
            </a:xfrm>
            <a:custGeom>
              <a:avLst/>
              <a:gdLst/>
              <a:ahLst/>
              <a:cxnLst/>
              <a:rect l="l" t="t" r="r" b="b"/>
              <a:pathLst>
                <a:path w="4078480" h="4108359">
                  <a:moveTo>
                    <a:pt x="0" y="0"/>
                  </a:moveTo>
                  <a:lnTo>
                    <a:pt x="4078480" y="0"/>
                  </a:lnTo>
                  <a:lnTo>
                    <a:pt x="4078480" y="4108359"/>
                  </a:lnTo>
                  <a:lnTo>
                    <a:pt x="0" y="4108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0" name="Freeform 20"/>
          <p:cNvSpPr/>
          <p:nvPr/>
        </p:nvSpPr>
        <p:spPr>
          <a:xfrm>
            <a:off x="1028700" y="1028700"/>
            <a:ext cx="1285596" cy="1231835"/>
          </a:xfrm>
          <a:custGeom>
            <a:avLst/>
            <a:gdLst/>
            <a:ahLst/>
            <a:cxnLst/>
            <a:rect l="l" t="t" r="r" b="b"/>
            <a:pathLst>
              <a:path w="1285596" h="1231835">
                <a:moveTo>
                  <a:pt x="0" y="0"/>
                </a:moveTo>
                <a:lnTo>
                  <a:pt x="1285596" y="0"/>
                </a:lnTo>
                <a:lnTo>
                  <a:pt x="1285596" y="1231835"/>
                </a:lnTo>
                <a:lnTo>
                  <a:pt x="0" y="12318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62292" y="0"/>
            <a:ext cx="7925708" cy="10287000"/>
            <a:chOff x="0" y="0"/>
            <a:chExt cx="208742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7429" cy="2709333"/>
            </a:xfrm>
            <a:custGeom>
              <a:avLst/>
              <a:gdLst/>
              <a:ahLst/>
              <a:cxnLst/>
              <a:rect l="l" t="t" r="r" b="b"/>
              <a:pathLst>
                <a:path w="2087429" h="2709333">
                  <a:moveTo>
                    <a:pt x="97681" y="0"/>
                  </a:moveTo>
                  <a:lnTo>
                    <a:pt x="1989748" y="0"/>
                  </a:lnTo>
                  <a:cubicBezTo>
                    <a:pt x="2043696" y="0"/>
                    <a:pt x="2087429" y="43733"/>
                    <a:pt x="2087429" y="97681"/>
                  </a:cubicBezTo>
                  <a:lnTo>
                    <a:pt x="2087429" y="2611652"/>
                  </a:lnTo>
                  <a:cubicBezTo>
                    <a:pt x="2087429" y="2665600"/>
                    <a:pt x="2043696" y="2709333"/>
                    <a:pt x="1989748" y="2709333"/>
                  </a:cubicBezTo>
                  <a:lnTo>
                    <a:pt x="97681" y="2709333"/>
                  </a:lnTo>
                  <a:cubicBezTo>
                    <a:pt x="43733" y="2709333"/>
                    <a:pt x="0" y="2665600"/>
                    <a:pt x="0" y="2611652"/>
                  </a:cubicBezTo>
                  <a:lnTo>
                    <a:pt x="0" y="97681"/>
                  </a:lnTo>
                  <a:cubicBezTo>
                    <a:pt x="0" y="43733"/>
                    <a:pt x="43733" y="0"/>
                    <a:pt x="97681" y="0"/>
                  </a:cubicBezTo>
                  <a:close/>
                </a:path>
              </a:pathLst>
            </a:custGeom>
            <a:solidFill>
              <a:srgbClr val="BAB4A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87429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994801" y="917046"/>
            <a:ext cx="6660690" cy="8452908"/>
            <a:chOff x="0" y="0"/>
            <a:chExt cx="3505089" cy="4448217"/>
          </a:xfrm>
        </p:grpSpPr>
        <p:sp>
          <p:nvSpPr>
            <p:cNvPr id="6" name="Freeform 6"/>
            <p:cNvSpPr/>
            <p:nvPr/>
          </p:nvSpPr>
          <p:spPr>
            <a:xfrm>
              <a:off x="-22860" y="-5080"/>
              <a:ext cx="3539378" cy="4491396"/>
            </a:xfrm>
            <a:custGeom>
              <a:avLst/>
              <a:gdLst/>
              <a:ahLst/>
              <a:cxnLst/>
              <a:rect l="l" t="t" r="r" b="b"/>
              <a:pathLst>
                <a:path w="3539378" h="4491396">
                  <a:moveTo>
                    <a:pt x="1206775" y="2221454"/>
                  </a:moveTo>
                  <a:cubicBezTo>
                    <a:pt x="1206775" y="2042465"/>
                    <a:pt x="1207942" y="1863476"/>
                    <a:pt x="1206775" y="1684486"/>
                  </a:cubicBezTo>
                  <a:cubicBezTo>
                    <a:pt x="1205609" y="1336451"/>
                    <a:pt x="948997" y="1091170"/>
                    <a:pt x="581575" y="1082331"/>
                  </a:cubicBezTo>
                  <a:cubicBezTo>
                    <a:pt x="267808" y="1066862"/>
                    <a:pt x="26359" y="813847"/>
                    <a:pt x="42689" y="515531"/>
                  </a:cubicBezTo>
                  <a:cubicBezTo>
                    <a:pt x="57853" y="237103"/>
                    <a:pt x="295802" y="15024"/>
                    <a:pt x="589740" y="5080"/>
                  </a:cubicBezTo>
                  <a:cubicBezTo>
                    <a:pt x="898841" y="2540"/>
                    <a:pt x="1150787" y="238208"/>
                    <a:pt x="1158952" y="534314"/>
                  </a:cubicBezTo>
                  <a:cubicBezTo>
                    <a:pt x="1167117" y="879034"/>
                    <a:pt x="1417897" y="1117687"/>
                    <a:pt x="1781820" y="1128735"/>
                  </a:cubicBezTo>
                  <a:cubicBezTo>
                    <a:pt x="2103751" y="1138679"/>
                    <a:pt x="2341701" y="1369597"/>
                    <a:pt x="2342867" y="1675647"/>
                  </a:cubicBezTo>
                  <a:cubicBezTo>
                    <a:pt x="2344033" y="2036940"/>
                    <a:pt x="2342867" y="2399339"/>
                    <a:pt x="2342867" y="2760632"/>
                  </a:cubicBezTo>
                  <a:cubicBezTo>
                    <a:pt x="2342867" y="3121925"/>
                    <a:pt x="2595980" y="3364997"/>
                    <a:pt x="2973900" y="3377151"/>
                  </a:cubicBezTo>
                  <a:cubicBezTo>
                    <a:pt x="3287666" y="3380465"/>
                    <a:pt x="3539378" y="3624642"/>
                    <a:pt x="3535568" y="3921853"/>
                  </a:cubicBezTo>
                  <a:cubicBezTo>
                    <a:pt x="3531758" y="4219063"/>
                    <a:pt x="3273669" y="4457106"/>
                    <a:pt x="2959903" y="4453296"/>
                  </a:cubicBezTo>
                  <a:cubicBezTo>
                    <a:pt x="2650802" y="4453296"/>
                    <a:pt x="2401188" y="4217959"/>
                    <a:pt x="2393023" y="3920748"/>
                  </a:cubicBezTo>
                  <a:cubicBezTo>
                    <a:pt x="2384858" y="3581552"/>
                    <a:pt x="2128246" y="3337375"/>
                    <a:pt x="1772488" y="3328536"/>
                  </a:cubicBezTo>
                  <a:cubicBezTo>
                    <a:pt x="1450557" y="3321907"/>
                    <a:pt x="1210274" y="3090989"/>
                    <a:pt x="1207942" y="2784939"/>
                  </a:cubicBezTo>
                  <a:cubicBezTo>
                    <a:pt x="1205609" y="2597111"/>
                    <a:pt x="1207942" y="2409282"/>
                    <a:pt x="1206775" y="2221454"/>
                  </a:cubicBezTo>
                  <a:close/>
                  <a:moveTo>
                    <a:pt x="3529218" y="1667913"/>
                  </a:moveTo>
                  <a:lnTo>
                    <a:pt x="3529218" y="2773890"/>
                  </a:lnTo>
                  <a:cubicBezTo>
                    <a:pt x="3527948" y="3088779"/>
                    <a:pt x="3281834" y="3329641"/>
                    <a:pt x="2959903" y="3328536"/>
                  </a:cubicBezTo>
                  <a:cubicBezTo>
                    <a:pt x="2637971" y="3327431"/>
                    <a:pt x="2394189" y="3088779"/>
                    <a:pt x="2393023" y="2777205"/>
                  </a:cubicBezTo>
                  <a:cubicBezTo>
                    <a:pt x="2393023" y="2032521"/>
                    <a:pt x="2393023" y="1287837"/>
                    <a:pt x="2394189" y="544258"/>
                  </a:cubicBezTo>
                  <a:cubicBezTo>
                    <a:pt x="2391857" y="248152"/>
                    <a:pt x="2643803" y="5080"/>
                    <a:pt x="2956403" y="2540"/>
                  </a:cubicBezTo>
                  <a:cubicBezTo>
                    <a:pt x="3237510" y="0"/>
                    <a:pt x="3476626" y="192908"/>
                    <a:pt x="3520950" y="455868"/>
                  </a:cubicBezTo>
                  <a:cubicBezTo>
                    <a:pt x="3526782" y="491224"/>
                    <a:pt x="3529218" y="527685"/>
                    <a:pt x="3527948" y="563041"/>
                  </a:cubicBezTo>
                  <a:cubicBezTo>
                    <a:pt x="3529218" y="932068"/>
                    <a:pt x="3530489" y="1299990"/>
                    <a:pt x="3529218" y="1667913"/>
                  </a:cubicBezTo>
                  <a:close/>
                  <a:moveTo>
                    <a:pt x="593239" y="2250181"/>
                  </a:moveTo>
                  <a:cubicBezTo>
                    <a:pt x="904673" y="2253495"/>
                    <a:pt x="1151953" y="2488833"/>
                    <a:pt x="1158952" y="2790463"/>
                  </a:cubicBezTo>
                  <a:cubicBezTo>
                    <a:pt x="1164784" y="3061157"/>
                    <a:pt x="1339747" y="3282132"/>
                    <a:pt x="1611522" y="3353948"/>
                  </a:cubicBezTo>
                  <a:cubicBezTo>
                    <a:pt x="1669843" y="3368312"/>
                    <a:pt x="1729331" y="3374941"/>
                    <a:pt x="1789985" y="3376046"/>
                  </a:cubicBezTo>
                  <a:cubicBezTo>
                    <a:pt x="2089754" y="3388199"/>
                    <a:pt x="2330036" y="3609174"/>
                    <a:pt x="2342867" y="3887602"/>
                  </a:cubicBezTo>
                  <a:cubicBezTo>
                    <a:pt x="2358030" y="4172659"/>
                    <a:pt x="2135245" y="4419045"/>
                    <a:pt x="1835475" y="4449982"/>
                  </a:cubicBezTo>
                  <a:cubicBezTo>
                    <a:pt x="1504212" y="4491396"/>
                    <a:pt x="1218439" y="4244476"/>
                    <a:pt x="1207942" y="3915223"/>
                  </a:cubicBezTo>
                  <a:cubicBezTo>
                    <a:pt x="1198610" y="3668837"/>
                    <a:pt x="1080802" y="3486533"/>
                    <a:pt x="844019" y="3384885"/>
                  </a:cubicBezTo>
                  <a:cubicBezTo>
                    <a:pt x="764702" y="3349529"/>
                    <a:pt x="670222" y="3335165"/>
                    <a:pt x="581575" y="3330746"/>
                  </a:cubicBezTo>
                  <a:cubicBezTo>
                    <a:pt x="285304" y="3317488"/>
                    <a:pt x="47355" y="3108667"/>
                    <a:pt x="25193" y="2833553"/>
                  </a:cubicBezTo>
                  <a:cubicBezTo>
                    <a:pt x="0" y="2557335"/>
                    <a:pt x="203655" y="2308739"/>
                    <a:pt x="491760" y="2260125"/>
                  </a:cubicBezTo>
                  <a:cubicBezTo>
                    <a:pt x="525586" y="2254600"/>
                    <a:pt x="559413" y="2253495"/>
                    <a:pt x="593239" y="2250181"/>
                  </a:cubicBezTo>
                  <a:close/>
                  <a:moveTo>
                    <a:pt x="24026" y="1665703"/>
                  </a:moveTo>
                  <a:cubicBezTo>
                    <a:pt x="25193" y="1368493"/>
                    <a:pt x="279472" y="1127630"/>
                    <a:pt x="593239" y="1128735"/>
                  </a:cubicBezTo>
                  <a:cubicBezTo>
                    <a:pt x="907005" y="1129840"/>
                    <a:pt x="1161285" y="1370702"/>
                    <a:pt x="1160118" y="1667913"/>
                  </a:cubicBezTo>
                  <a:cubicBezTo>
                    <a:pt x="1158952" y="1965124"/>
                    <a:pt x="905839" y="2204881"/>
                    <a:pt x="592072" y="2204881"/>
                  </a:cubicBezTo>
                  <a:cubicBezTo>
                    <a:pt x="278306" y="2204881"/>
                    <a:pt x="24026" y="1964019"/>
                    <a:pt x="24026" y="1666808"/>
                  </a:cubicBezTo>
                  <a:cubicBezTo>
                    <a:pt x="24026" y="1666808"/>
                    <a:pt x="24026" y="1665703"/>
                    <a:pt x="24026" y="1665703"/>
                  </a:cubicBezTo>
                  <a:close/>
                  <a:moveTo>
                    <a:pt x="1775987" y="5080"/>
                  </a:moveTo>
                  <a:cubicBezTo>
                    <a:pt x="1461054" y="3810"/>
                    <a:pt x="1205609" y="243732"/>
                    <a:pt x="1204442" y="542048"/>
                  </a:cubicBezTo>
                  <a:cubicBezTo>
                    <a:pt x="1203276" y="840364"/>
                    <a:pt x="1456389" y="1082331"/>
                    <a:pt x="1771322" y="1083435"/>
                  </a:cubicBezTo>
                  <a:cubicBezTo>
                    <a:pt x="2086255" y="1084540"/>
                    <a:pt x="2341701" y="844783"/>
                    <a:pt x="2342867" y="546467"/>
                  </a:cubicBezTo>
                  <a:cubicBezTo>
                    <a:pt x="2342867" y="544258"/>
                    <a:pt x="2342867" y="543153"/>
                    <a:pt x="2342867" y="540943"/>
                  </a:cubicBezTo>
                  <a:cubicBezTo>
                    <a:pt x="2340534" y="245942"/>
                    <a:pt x="2087421" y="7290"/>
                    <a:pt x="1775987" y="5080"/>
                  </a:cubicBezTo>
                  <a:close/>
                  <a:moveTo>
                    <a:pt x="592072" y="3376046"/>
                  </a:moveTo>
                  <a:cubicBezTo>
                    <a:pt x="277139" y="3374941"/>
                    <a:pt x="21590" y="3614698"/>
                    <a:pt x="20320" y="3913014"/>
                  </a:cubicBezTo>
                  <a:cubicBezTo>
                    <a:pt x="19050" y="4211329"/>
                    <a:pt x="272474" y="4453296"/>
                    <a:pt x="587407" y="4454567"/>
                  </a:cubicBezTo>
                  <a:cubicBezTo>
                    <a:pt x="902340" y="4455837"/>
                    <a:pt x="1157785" y="4215749"/>
                    <a:pt x="1158952" y="3917433"/>
                  </a:cubicBezTo>
                  <a:cubicBezTo>
                    <a:pt x="1158952" y="3915223"/>
                    <a:pt x="1158952" y="3914119"/>
                    <a:pt x="1158952" y="3911909"/>
                  </a:cubicBezTo>
                  <a:cubicBezTo>
                    <a:pt x="1156619" y="3616908"/>
                    <a:pt x="903506" y="3378256"/>
                    <a:pt x="592072" y="3376046"/>
                  </a:cubicBezTo>
                  <a:close/>
                </a:path>
              </a:pathLst>
            </a:custGeom>
            <a:blipFill>
              <a:blip r:embed="rId2"/>
              <a:stretch>
                <a:fillRect l="-60630" r="-60630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028700" y="1579944"/>
            <a:ext cx="8390644" cy="5850630"/>
            <a:chOff x="0" y="0"/>
            <a:chExt cx="11187526" cy="7800840"/>
          </a:xfrm>
        </p:grpSpPr>
        <p:sp>
          <p:nvSpPr>
            <p:cNvPr id="8" name="TextBox 8"/>
            <p:cNvSpPr txBox="1"/>
            <p:nvPr/>
          </p:nvSpPr>
          <p:spPr>
            <a:xfrm>
              <a:off x="0" y="95250"/>
              <a:ext cx="11187526" cy="23279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719"/>
                </a:lnSpc>
              </a:pPr>
              <a:r>
                <a:rPr lang="en-US" sz="6399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CSS: The Style of the Web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059083"/>
              <a:ext cx="9135015" cy="1330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</a:pPr>
              <a:r>
                <a:rPr lang="en-US" sz="29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Enhancing web design through styling and layout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040495"/>
              <a:ext cx="10577320" cy="2760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CSS, or Cascading Style Sheets, is essential for creating </a:t>
              </a:r>
              <a:r>
                <a:rPr lang="en-US" sz="24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visually appealing websites</a:t>
              </a: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. It allows developers to style HTML elements, define layouts, and implement responsive designs, making websites not only functional but also attractive.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1464220" y="8642383"/>
            <a:ext cx="1285596" cy="1231835"/>
          </a:xfrm>
          <a:custGeom>
            <a:avLst/>
            <a:gdLst/>
            <a:ahLst/>
            <a:cxnLst/>
            <a:rect l="l" t="t" r="r" b="b"/>
            <a:pathLst>
              <a:path w="1285596" h="1231835">
                <a:moveTo>
                  <a:pt x="0" y="0"/>
                </a:moveTo>
                <a:lnTo>
                  <a:pt x="1285596" y="0"/>
                </a:lnTo>
                <a:lnTo>
                  <a:pt x="1285596" y="1231834"/>
                </a:lnTo>
                <a:lnTo>
                  <a:pt x="0" y="12318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973704" y="348092"/>
            <a:ext cx="1285596" cy="1231835"/>
          </a:xfrm>
          <a:custGeom>
            <a:avLst/>
            <a:gdLst/>
            <a:ahLst/>
            <a:cxnLst/>
            <a:rect l="l" t="t" r="r" b="b"/>
            <a:pathLst>
              <a:path w="1285596" h="1231835">
                <a:moveTo>
                  <a:pt x="0" y="0"/>
                </a:moveTo>
                <a:lnTo>
                  <a:pt x="1285596" y="0"/>
                </a:lnTo>
                <a:lnTo>
                  <a:pt x="1285596" y="1231835"/>
                </a:lnTo>
                <a:lnTo>
                  <a:pt x="0" y="123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380207" cy="10287000"/>
            <a:chOff x="0" y="0"/>
            <a:chExt cx="194375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43758" cy="2709333"/>
            </a:xfrm>
            <a:custGeom>
              <a:avLst/>
              <a:gdLst/>
              <a:ahLst/>
              <a:cxnLst/>
              <a:rect l="l" t="t" r="r" b="b"/>
              <a:pathLst>
                <a:path w="1943758" h="2709333">
                  <a:moveTo>
                    <a:pt x="0" y="0"/>
                  </a:moveTo>
                  <a:lnTo>
                    <a:pt x="1943758" y="0"/>
                  </a:lnTo>
                  <a:lnTo>
                    <a:pt x="194375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ECD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94375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3428886"/>
            <a:ext cx="5772591" cy="4179664"/>
            <a:chOff x="0" y="0"/>
            <a:chExt cx="7696787" cy="5572885"/>
          </a:xfrm>
        </p:grpSpPr>
        <p:sp>
          <p:nvSpPr>
            <p:cNvPr id="6" name="TextBox 6"/>
            <p:cNvSpPr txBox="1"/>
            <p:nvPr/>
          </p:nvSpPr>
          <p:spPr>
            <a:xfrm>
              <a:off x="0" y="95250"/>
              <a:ext cx="7696787" cy="23279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719"/>
                </a:lnSpc>
              </a:pPr>
              <a:r>
                <a:rPr lang="en-US" sz="6399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Key Features of CSS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772535"/>
              <a:ext cx="5972555" cy="2800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Exploring essential aspects that enhance web development design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097063" y="2198323"/>
            <a:ext cx="9162237" cy="1354035"/>
            <a:chOff x="0" y="0"/>
            <a:chExt cx="12216316" cy="1805380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0"/>
              <a:ext cx="12216316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</a:pPr>
              <a:r>
                <a:rPr lang="en-US" sz="28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Responsive Design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21435"/>
              <a:ext cx="12216316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Adapts layouts</a:t>
              </a: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 to different devices for optimal viewing experiences.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97063" y="4590462"/>
            <a:ext cx="9162237" cy="1353820"/>
            <a:chOff x="0" y="0"/>
            <a:chExt cx="12216316" cy="180509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12216316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</a:pPr>
              <a:r>
                <a:rPr lang="en-US" sz="28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Animation Effects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21148"/>
              <a:ext cx="12216316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Brings static elements</a:t>
              </a: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 to life, enhancing user engagement and interaction.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97063" y="6982507"/>
            <a:ext cx="9162237" cy="1353820"/>
            <a:chOff x="0" y="0"/>
            <a:chExt cx="12216316" cy="180509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57150"/>
              <a:ext cx="12216316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</a:pPr>
              <a:r>
                <a:rPr lang="en-US" sz="28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Layout Control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721148"/>
              <a:ext cx="12216316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Provides flexibility</a:t>
              </a: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 in positioning elements, creating structured and visually appealing designs.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778101" y="9479780"/>
            <a:ext cx="6235432" cy="3081269"/>
            <a:chOff x="0" y="0"/>
            <a:chExt cx="8313909" cy="410835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78480" cy="4108359"/>
            </a:xfrm>
            <a:custGeom>
              <a:avLst/>
              <a:gdLst/>
              <a:ahLst/>
              <a:cxnLst/>
              <a:rect l="l" t="t" r="r" b="b"/>
              <a:pathLst>
                <a:path w="4078480" h="4108359">
                  <a:moveTo>
                    <a:pt x="0" y="0"/>
                  </a:moveTo>
                  <a:lnTo>
                    <a:pt x="4078480" y="0"/>
                  </a:lnTo>
                  <a:lnTo>
                    <a:pt x="4078480" y="4108359"/>
                  </a:lnTo>
                  <a:lnTo>
                    <a:pt x="0" y="4108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4235429" y="0"/>
              <a:ext cx="4078480" cy="4108359"/>
            </a:xfrm>
            <a:custGeom>
              <a:avLst/>
              <a:gdLst/>
              <a:ahLst/>
              <a:cxnLst/>
              <a:rect l="l" t="t" r="r" b="b"/>
              <a:pathLst>
                <a:path w="4078480" h="4108359">
                  <a:moveTo>
                    <a:pt x="0" y="0"/>
                  </a:moveTo>
                  <a:lnTo>
                    <a:pt x="4078480" y="0"/>
                  </a:lnTo>
                  <a:lnTo>
                    <a:pt x="4078480" y="4108359"/>
                  </a:lnTo>
                  <a:lnTo>
                    <a:pt x="0" y="4108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0" name="Freeform 20"/>
          <p:cNvSpPr/>
          <p:nvPr/>
        </p:nvSpPr>
        <p:spPr>
          <a:xfrm>
            <a:off x="1028700" y="1028700"/>
            <a:ext cx="1285596" cy="1231835"/>
          </a:xfrm>
          <a:custGeom>
            <a:avLst/>
            <a:gdLst/>
            <a:ahLst/>
            <a:cxnLst/>
            <a:rect l="l" t="t" r="r" b="b"/>
            <a:pathLst>
              <a:path w="1285596" h="1231835">
                <a:moveTo>
                  <a:pt x="0" y="0"/>
                </a:moveTo>
                <a:lnTo>
                  <a:pt x="1285596" y="0"/>
                </a:lnTo>
                <a:lnTo>
                  <a:pt x="1285596" y="1231835"/>
                </a:lnTo>
                <a:lnTo>
                  <a:pt x="0" y="12318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62292" y="0"/>
            <a:ext cx="7925708" cy="10287000"/>
            <a:chOff x="0" y="0"/>
            <a:chExt cx="208742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7429" cy="2709333"/>
            </a:xfrm>
            <a:custGeom>
              <a:avLst/>
              <a:gdLst/>
              <a:ahLst/>
              <a:cxnLst/>
              <a:rect l="l" t="t" r="r" b="b"/>
              <a:pathLst>
                <a:path w="2087429" h="2709333">
                  <a:moveTo>
                    <a:pt x="97681" y="0"/>
                  </a:moveTo>
                  <a:lnTo>
                    <a:pt x="1989748" y="0"/>
                  </a:lnTo>
                  <a:cubicBezTo>
                    <a:pt x="2043696" y="0"/>
                    <a:pt x="2087429" y="43733"/>
                    <a:pt x="2087429" y="97681"/>
                  </a:cubicBezTo>
                  <a:lnTo>
                    <a:pt x="2087429" y="2611652"/>
                  </a:lnTo>
                  <a:cubicBezTo>
                    <a:pt x="2087429" y="2665600"/>
                    <a:pt x="2043696" y="2709333"/>
                    <a:pt x="1989748" y="2709333"/>
                  </a:cubicBezTo>
                  <a:lnTo>
                    <a:pt x="97681" y="2709333"/>
                  </a:lnTo>
                  <a:cubicBezTo>
                    <a:pt x="43733" y="2709333"/>
                    <a:pt x="0" y="2665600"/>
                    <a:pt x="0" y="2611652"/>
                  </a:cubicBezTo>
                  <a:lnTo>
                    <a:pt x="0" y="97681"/>
                  </a:lnTo>
                  <a:cubicBezTo>
                    <a:pt x="0" y="43733"/>
                    <a:pt x="43733" y="0"/>
                    <a:pt x="97681" y="0"/>
                  </a:cubicBezTo>
                  <a:close/>
                </a:path>
              </a:pathLst>
            </a:custGeom>
            <a:solidFill>
              <a:srgbClr val="BAB4A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87429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994801" y="917046"/>
            <a:ext cx="6660690" cy="8452908"/>
            <a:chOff x="0" y="0"/>
            <a:chExt cx="3505089" cy="4448217"/>
          </a:xfrm>
        </p:grpSpPr>
        <p:sp>
          <p:nvSpPr>
            <p:cNvPr id="6" name="Freeform 6"/>
            <p:cNvSpPr/>
            <p:nvPr/>
          </p:nvSpPr>
          <p:spPr>
            <a:xfrm>
              <a:off x="-22860" y="-5080"/>
              <a:ext cx="3539378" cy="4491396"/>
            </a:xfrm>
            <a:custGeom>
              <a:avLst/>
              <a:gdLst/>
              <a:ahLst/>
              <a:cxnLst/>
              <a:rect l="l" t="t" r="r" b="b"/>
              <a:pathLst>
                <a:path w="3539378" h="4491396">
                  <a:moveTo>
                    <a:pt x="1206775" y="2221454"/>
                  </a:moveTo>
                  <a:cubicBezTo>
                    <a:pt x="1206775" y="2042465"/>
                    <a:pt x="1207942" y="1863476"/>
                    <a:pt x="1206775" y="1684486"/>
                  </a:cubicBezTo>
                  <a:cubicBezTo>
                    <a:pt x="1205609" y="1336451"/>
                    <a:pt x="948997" y="1091170"/>
                    <a:pt x="581575" y="1082331"/>
                  </a:cubicBezTo>
                  <a:cubicBezTo>
                    <a:pt x="267808" y="1066862"/>
                    <a:pt x="26359" y="813847"/>
                    <a:pt x="42689" y="515531"/>
                  </a:cubicBezTo>
                  <a:cubicBezTo>
                    <a:pt x="57853" y="237103"/>
                    <a:pt x="295802" y="15024"/>
                    <a:pt x="589740" y="5080"/>
                  </a:cubicBezTo>
                  <a:cubicBezTo>
                    <a:pt x="898841" y="2540"/>
                    <a:pt x="1150787" y="238208"/>
                    <a:pt x="1158952" y="534314"/>
                  </a:cubicBezTo>
                  <a:cubicBezTo>
                    <a:pt x="1167117" y="879034"/>
                    <a:pt x="1417897" y="1117687"/>
                    <a:pt x="1781820" y="1128735"/>
                  </a:cubicBezTo>
                  <a:cubicBezTo>
                    <a:pt x="2103751" y="1138679"/>
                    <a:pt x="2341701" y="1369597"/>
                    <a:pt x="2342867" y="1675647"/>
                  </a:cubicBezTo>
                  <a:cubicBezTo>
                    <a:pt x="2344033" y="2036940"/>
                    <a:pt x="2342867" y="2399339"/>
                    <a:pt x="2342867" y="2760632"/>
                  </a:cubicBezTo>
                  <a:cubicBezTo>
                    <a:pt x="2342867" y="3121925"/>
                    <a:pt x="2595980" y="3364997"/>
                    <a:pt x="2973900" y="3377151"/>
                  </a:cubicBezTo>
                  <a:cubicBezTo>
                    <a:pt x="3287666" y="3380465"/>
                    <a:pt x="3539378" y="3624642"/>
                    <a:pt x="3535568" y="3921853"/>
                  </a:cubicBezTo>
                  <a:cubicBezTo>
                    <a:pt x="3531758" y="4219063"/>
                    <a:pt x="3273669" y="4457106"/>
                    <a:pt x="2959903" y="4453296"/>
                  </a:cubicBezTo>
                  <a:cubicBezTo>
                    <a:pt x="2650802" y="4453296"/>
                    <a:pt x="2401188" y="4217959"/>
                    <a:pt x="2393023" y="3920748"/>
                  </a:cubicBezTo>
                  <a:cubicBezTo>
                    <a:pt x="2384858" y="3581552"/>
                    <a:pt x="2128246" y="3337375"/>
                    <a:pt x="1772488" y="3328536"/>
                  </a:cubicBezTo>
                  <a:cubicBezTo>
                    <a:pt x="1450557" y="3321907"/>
                    <a:pt x="1210274" y="3090989"/>
                    <a:pt x="1207942" y="2784939"/>
                  </a:cubicBezTo>
                  <a:cubicBezTo>
                    <a:pt x="1205609" y="2597111"/>
                    <a:pt x="1207942" y="2409282"/>
                    <a:pt x="1206775" y="2221454"/>
                  </a:cubicBezTo>
                  <a:close/>
                  <a:moveTo>
                    <a:pt x="3529218" y="1667913"/>
                  </a:moveTo>
                  <a:lnTo>
                    <a:pt x="3529218" y="2773890"/>
                  </a:lnTo>
                  <a:cubicBezTo>
                    <a:pt x="3527948" y="3088779"/>
                    <a:pt x="3281834" y="3329641"/>
                    <a:pt x="2959903" y="3328536"/>
                  </a:cubicBezTo>
                  <a:cubicBezTo>
                    <a:pt x="2637971" y="3327431"/>
                    <a:pt x="2394189" y="3088779"/>
                    <a:pt x="2393023" y="2777205"/>
                  </a:cubicBezTo>
                  <a:cubicBezTo>
                    <a:pt x="2393023" y="2032521"/>
                    <a:pt x="2393023" y="1287837"/>
                    <a:pt x="2394189" y="544258"/>
                  </a:cubicBezTo>
                  <a:cubicBezTo>
                    <a:pt x="2391857" y="248152"/>
                    <a:pt x="2643803" y="5080"/>
                    <a:pt x="2956403" y="2540"/>
                  </a:cubicBezTo>
                  <a:cubicBezTo>
                    <a:pt x="3237510" y="0"/>
                    <a:pt x="3476626" y="192908"/>
                    <a:pt x="3520950" y="455868"/>
                  </a:cubicBezTo>
                  <a:cubicBezTo>
                    <a:pt x="3526782" y="491224"/>
                    <a:pt x="3529218" y="527685"/>
                    <a:pt x="3527948" y="563041"/>
                  </a:cubicBezTo>
                  <a:cubicBezTo>
                    <a:pt x="3529218" y="932068"/>
                    <a:pt x="3530489" y="1299990"/>
                    <a:pt x="3529218" y="1667913"/>
                  </a:cubicBezTo>
                  <a:close/>
                  <a:moveTo>
                    <a:pt x="593239" y="2250181"/>
                  </a:moveTo>
                  <a:cubicBezTo>
                    <a:pt x="904673" y="2253495"/>
                    <a:pt x="1151953" y="2488833"/>
                    <a:pt x="1158952" y="2790463"/>
                  </a:cubicBezTo>
                  <a:cubicBezTo>
                    <a:pt x="1164784" y="3061157"/>
                    <a:pt x="1339747" y="3282132"/>
                    <a:pt x="1611522" y="3353948"/>
                  </a:cubicBezTo>
                  <a:cubicBezTo>
                    <a:pt x="1669843" y="3368312"/>
                    <a:pt x="1729331" y="3374941"/>
                    <a:pt x="1789985" y="3376046"/>
                  </a:cubicBezTo>
                  <a:cubicBezTo>
                    <a:pt x="2089754" y="3388199"/>
                    <a:pt x="2330036" y="3609174"/>
                    <a:pt x="2342867" y="3887602"/>
                  </a:cubicBezTo>
                  <a:cubicBezTo>
                    <a:pt x="2358030" y="4172659"/>
                    <a:pt x="2135245" y="4419045"/>
                    <a:pt x="1835475" y="4449982"/>
                  </a:cubicBezTo>
                  <a:cubicBezTo>
                    <a:pt x="1504212" y="4491396"/>
                    <a:pt x="1218439" y="4244476"/>
                    <a:pt x="1207942" y="3915223"/>
                  </a:cubicBezTo>
                  <a:cubicBezTo>
                    <a:pt x="1198610" y="3668837"/>
                    <a:pt x="1080802" y="3486533"/>
                    <a:pt x="844019" y="3384885"/>
                  </a:cubicBezTo>
                  <a:cubicBezTo>
                    <a:pt x="764702" y="3349529"/>
                    <a:pt x="670222" y="3335165"/>
                    <a:pt x="581575" y="3330746"/>
                  </a:cubicBezTo>
                  <a:cubicBezTo>
                    <a:pt x="285304" y="3317488"/>
                    <a:pt x="47355" y="3108667"/>
                    <a:pt x="25193" y="2833553"/>
                  </a:cubicBezTo>
                  <a:cubicBezTo>
                    <a:pt x="0" y="2557335"/>
                    <a:pt x="203655" y="2308739"/>
                    <a:pt x="491760" y="2260125"/>
                  </a:cubicBezTo>
                  <a:cubicBezTo>
                    <a:pt x="525586" y="2254600"/>
                    <a:pt x="559413" y="2253495"/>
                    <a:pt x="593239" y="2250181"/>
                  </a:cubicBezTo>
                  <a:close/>
                  <a:moveTo>
                    <a:pt x="24026" y="1665703"/>
                  </a:moveTo>
                  <a:cubicBezTo>
                    <a:pt x="25193" y="1368493"/>
                    <a:pt x="279472" y="1127630"/>
                    <a:pt x="593239" y="1128735"/>
                  </a:cubicBezTo>
                  <a:cubicBezTo>
                    <a:pt x="907005" y="1129840"/>
                    <a:pt x="1161285" y="1370702"/>
                    <a:pt x="1160118" y="1667913"/>
                  </a:cubicBezTo>
                  <a:cubicBezTo>
                    <a:pt x="1158952" y="1965124"/>
                    <a:pt x="905839" y="2204881"/>
                    <a:pt x="592072" y="2204881"/>
                  </a:cubicBezTo>
                  <a:cubicBezTo>
                    <a:pt x="278306" y="2204881"/>
                    <a:pt x="24026" y="1964019"/>
                    <a:pt x="24026" y="1666808"/>
                  </a:cubicBezTo>
                  <a:cubicBezTo>
                    <a:pt x="24026" y="1666808"/>
                    <a:pt x="24026" y="1665703"/>
                    <a:pt x="24026" y="1665703"/>
                  </a:cubicBezTo>
                  <a:close/>
                  <a:moveTo>
                    <a:pt x="1775987" y="5080"/>
                  </a:moveTo>
                  <a:cubicBezTo>
                    <a:pt x="1461054" y="3810"/>
                    <a:pt x="1205609" y="243732"/>
                    <a:pt x="1204442" y="542048"/>
                  </a:cubicBezTo>
                  <a:cubicBezTo>
                    <a:pt x="1203276" y="840364"/>
                    <a:pt x="1456389" y="1082331"/>
                    <a:pt x="1771322" y="1083435"/>
                  </a:cubicBezTo>
                  <a:cubicBezTo>
                    <a:pt x="2086255" y="1084540"/>
                    <a:pt x="2341701" y="844783"/>
                    <a:pt x="2342867" y="546467"/>
                  </a:cubicBezTo>
                  <a:cubicBezTo>
                    <a:pt x="2342867" y="544258"/>
                    <a:pt x="2342867" y="543153"/>
                    <a:pt x="2342867" y="540943"/>
                  </a:cubicBezTo>
                  <a:cubicBezTo>
                    <a:pt x="2340534" y="245942"/>
                    <a:pt x="2087421" y="7290"/>
                    <a:pt x="1775987" y="5080"/>
                  </a:cubicBezTo>
                  <a:close/>
                  <a:moveTo>
                    <a:pt x="592072" y="3376046"/>
                  </a:moveTo>
                  <a:cubicBezTo>
                    <a:pt x="277139" y="3374941"/>
                    <a:pt x="21590" y="3614698"/>
                    <a:pt x="20320" y="3913014"/>
                  </a:cubicBezTo>
                  <a:cubicBezTo>
                    <a:pt x="19050" y="4211329"/>
                    <a:pt x="272474" y="4453296"/>
                    <a:pt x="587407" y="4454567"/>
                  </a:cubicBezTo>
                  <a:cubicBezTo>
                    <a:pt x="902340" y="4455837"/>
                    <a:pt x="1157785" y="4215749"/>
                    <a:pt x="1158952" y="3917433"/>
                  </a:cubicBezTo>
                  <a:cubicBezTo>
                    <a:pt x="1158952" y="3915223"/>
                    <a:pt x="1158952" y="3914119"/>
                    <a:pt x="1158952" y="3911909"/>
                  </a:cubicBezTo>
                  <a:cubicBezTo>
                    <a:pt x="1156619" y="3616908"/>
                    <a:pt x="903506" y="3378256"/>
                    <a:pt x="592072" y="3376046"/>
                  </a:cubicBezTo>
                  <a:close/>
                </a:path>
              </a:pathLst>
            </a:custGeom>
            <a:blipFill>
              <a:blip r:embed="rId2"/>
              <a:stretch>
                <a:fillRect l="-55540" r="-55540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028700" y="1579944"/>
            <a:ext cx="8390644" cy="6698355"/>
            <a:chOff x="0" y="0"/>
            <a:chExt cx="11187526" cy="8931140"/>
          </a:xfrm>
        </p:grpSpPr>
        <p:sp>
          <p:nvSpPr>
            <p:cNvPr id="8" name="TextBox 8"/>
            <p:cNvSpPr txBox="1"/>
            <p:nvPr/>
          </p:nvSpPr>
          <p:spPr>
            <a:xfrm>
              <a:off x="0" y="95250"/>
              <a:ext cx="11187526" cy="3458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719"/>
                </a:lnSpc>
              </a:pPr>
              <a:r>
                <a:rPr lang="en-US" sz="6399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JavaScript: Enhancing User Interactivity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189383"/>
              <a:ext cx="9135015" cy="1330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60"/>
                </a:lnSpc>
              </a:pPr>
              <a:r>
                <a:rPr lang="en-US" sz="29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Understanding how JavaScript transforms web experiences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6170795"/>
              <a:ext cx="10577320" cy="2760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JavaScript is essential for </a:t>
              </a:r>
              <a:r>
                <a:rPr lang="en-US" sz="24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dynamic content</a:t>
              </a: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 and user engagement. It allows developers to create interactive elements, such as forms and animations, making web pages more </a:t>
              </a:r>
              <a:r>
                <a:rPr lang="en-US" sz="24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responsive and lively</a:t>
              </a: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 for users.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1464220" y="8642383"/>
            <a:ext cx="1285596" cy="1231835"/>
          </a:xfrm>
          <a:custGeom>
            <a:avLst/>
            <a:gdLst/>
            <a:ahLst/>
            <a:cxnLst/>
            <a:rect l="l" t="t" r="r" b="b"/>
            <a:pathLst>
              <a:path w="1285596" h="1231835">
                <a:moveTo>
                  <a:pt x="0" y="0"/>
                </a:moveTo>
                <a:lnTo>
                  <a:pt x="1285596" y="0"/>
                </a:lnTo>
                <a:lnTo>
                  <a:pt x="1285596" y="1231834"/>
                </a:lnTo>
                <a:lnTo>
                  <a:pt x="0" y="12318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973704" y="348092"/>
            <a:ext cx="1285596" cy="1231835"/>
          </a:xfrm>
          <a:custGeom>
            <a:avLst/>
            <a:gdLst/>
            <a:ahLst/>
            <a:cxnLst/>
            <a:rect l="l" t="t" r="r" b="b"/>
            <a:pathLst>
              <a:path w="1285596" h="1231835">
                <a:moveTo>
                  <a:pt x="0" y="0"/>
                </a:moveTo>
                <a:lnTo>
                  <a:pt x="1285596" y="0"/>
                </a:lnTo>
                <a:lnTo>
                  <a:pt x="1285596" y="1231835"/>
                </a:lnTo>
                <a:lnTo>
                  <a:pt x="0" y="123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380207" cy="10287000"/>
            <a:chOff x="0" y="0"/>
            <a:chExt cx="194375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43758" cy="2709333"/>
            </a:xfrm>
            <a:custGeom>
              <a:avLst/>
              <a:gdLst/>
              <a:ahLst/>
              <a:cxnLst/>
              <a:rect l="l" t="t" r="r" b="b"/>
              <a:pathLst>
                <a:path w="1943758" h="2709333">
                  <a:moveTo>
                    <a:pt x="0" y="0"/>
                  </a:moveTo>
                  <a:lnTo>
                    <a:pt x="1943758" y="0"/>
                  </a:lnTo>
                  <a:lnTo>
                    <a:pt x="194375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ECD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94375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3428886"/>
            <a:ext cx="5772591" cy="3646264"/>
            <a:chOff x="0" y="0"/>
            <a:chExt cx="7696787" cy="4861685"/>
          </a:xfrm>
        </p:grpSpPr>
        <p:sp>
          <p:nvSpPr>
            <p:cNvPr id="6" name="TextBox 6"/>
            <p:cNvSpPr txBox="1"/>
            <p:nvPr/>
          </p:nvSpPr>
          <p:spPr>
            <a:xfrm>
              <a:off x="0" y="95250"/>
              <a:ext cx="7696787" cy="23279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719"/>
                </a:lnSpc>
              </a:pPr>
              <a:r>
                <a:rPr lang="en-US" sz="6399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Key Features of JavaScript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772535"/>
              <a:ext cx="5972555" cy="2089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Exploring essential concepts for frontend web development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097063" y="2198323"/>
            <a:ext cx="9162237" cy="1354035"/>
            <a:chOff x="0" y="0"/>
            <a:chExt cx="12216316" cy="1805380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0"/>
              <a:ext cx="12216316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</a:pPr>
              <a:r>
                <a:rPr lang="en-US" sz="28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DOM Manipulation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21435"/>
              <a:ext cx="12216316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Enables dynamic changes to HTML elements, enhancing user experience.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97063" y="4590462"/>
            <a:ext cx="9162237" cy="1353820"/>
            <a:chOff x="0" y="0"/>
            <a:chExt cx="12216316" cy="180509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12216316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</a:pPr>
              <a:r>
                <a:rPr lang="en-US" sz="28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Event Handling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21148"/>
              <a:ext cx="12216316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Captures user interactions, allowing responsive actions and updates.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97063" y="6982507"/>
            <a:ext cx="9162237" cy="1353820"/>
            <a:chOff x="0" y="0"/>
            <a:chExt cx="12216316" cy="180509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57150"/>
              <a:ext cx="12216316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</a:pPr>
              <a:r>
                <a:rPr lang="en-US" sz="28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AJAX for Asynchronous Requests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721148"/>
              <a:ext cx="12216316" cy="108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16130C"/>
                  </a:solidFill>
                  <a:latin typeface="Touvlo"/>
                  <a:ea typeface="Touvlo"/>
                  <a:cs typeface="Touvlo"/>
                  <a:sym typeface="Touvlo"/>
                </a:rPr>
                <a:t>Facilitates data retrieval without refreshing the page, improving performance.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778101" y="9479780"/>
            <a:ext cx="6235432" cy="3081269"/>
            <a:chOff x="0" y="0"/>
            <a:chExt cx="8313909" cy="410835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78480" cy="4108359"/>
            </a:xfrm>
            <a:custGeom>
              <a:avLst/>
              <a:gdLst/>
              <a:ahLst/>
              <a:cxnLst/>
              <a:rect l="l" t="t" r="r" b="b"/>
              <a:pathLst>
                <a:path w="4078480" h="4108359">
                  <a:moveTo>
                    <a:pt x="0" y="0"/>
                  </a:moveTo>
                  <a:lnTo>
                    <a:pt x="4078480" y="0"/>
                  </a:lnTo>
                  <a:lnTo>
                    <a:pt x="4078480" y="4108359"/>
                  </a:lnTo>
                  <a:lnTo>
                    <a:pt x="0" y="4108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4235429" y="0"/>
              <a:ext cx="4078480" cy="4108359"/>
            </a:xfrm>
            <a:custGeom>
              <a:avLst/>
              <a:gdLst/>
              <a:ahLst/>
              <a:cxnLst/>
              <a:rect l="l" t="t" r="r" b="b"/>
              <a:pathLst>
                <a:path w="4078480" h="4108359">
                  <a:moveTo>
                    <a:pt x="0" y="0"/>
                  </a:moveTo>
                  <a:lnTo>
                    <a:pt x="4078480" y="0"/>
                  </a:lnTo>
                  <a:lnTo>
                    <a:pt x="4078480" y="4108359"/>
                  </a:lnTo>
                  <a:lnTo>
                    <a:pt x="0" y="4108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0" name="Freeform 20"/>
          <p:cNvSpPr/>
          <p:nvPr/>
        </p:nvSpPr>
        <p:spPr>
          <a:xfrm>
            <a:off x="1028700" y="1028700"/>
            <a:ext cx="1285596" cy="1231835"/>
          </a:xfrm>
          <a:custGeom>
            <a:avLst/>
            <a:gdLst/>
            <a:ahLst/>
            <a:cxnLst/>
            <a:rect l="l" t="t" r="r" b="b"/>
            <a:pathLst>
              <a:path w="1285596" h="1231835">
                <a:moveTo>
                  <a:pt x="0" y="0"/>
                </a:moveTo>
                <a:lnTo>
                  <a:pt x="1285596" y="0"/>
                </a:lnTo>
                <a:lnTo>
                  <a:pt x="1285596" y="1231835"/>
                </a:lnTo>
                <a:lnTo>
                  <a:pt x="0" y="12318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80921" y="2112010"/>
            <a:ext cx="13078379" cy="6062980"/>
            <a:chOff x="0" y="0"/>
            <a:chExt cx="17437838" cy="8083973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"/>
              <a:ext cx="17437838" cy="6543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80"/>
                </a:lnSpc>
              </a:pPr>
              <a:r>
                <a:rPr lang="en-US" sz="5400" b="1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“The web is a platform for collaboration and creativity, where individuals can share their ideas and connect with others across the globe, shaping the future of our digital landscape.”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461250"/>
              <a:ext cx="17437838" cy="622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</a:pPr>
              <a:r>
                <a:rPr lang="en-US" sz="2799" b="1" spc="279">
                  <a:solidFill>
                    <a:srgbClr val="16130C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– TIM BERNERS-LEE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097999" y="-551935"/>
            <a:ext cx="4253398" cy="11969762"/>
            <a:chOff x="0" y="0"/>
            <a:chExt cx="5671197" cy="15959683"/>
          </a:xfrm>
        </p:grpSpPr>
        <p:sp>
          <p:nvSpPr>
            <p:cNvPr id="6" name="Freeform 6"/>
            <p:cNvSpPr/>
            <p:nvPr/>
          </p:nvSpPr>
          <p:spPr>
            <a:xfrm>
              <a:off x="0" y="5490999"/>
              <a:ext cx="5671197" cy="4980342"/>
            </a:xfrm>
            <a:custGeom>
              <a:avLst/>
              <a:gdLst/>
              <a:ahLst/>
              <a:cxnLst/>
              <a:rect l="l" t="t" r="r" b="b"/>
              <a:pathLst>
                <a:path w="5671197" h="4980342">
                  <a:moveTo>
                    <a:pt x="0" y="0"/>
                  </a:moveTo>
                  <a:lnTo>
                    <a:pt x="5671197" y="0"/>
                  </a:lnTo>
                  <a:lnTo>
                    <a:pt x="5671197" y="4980342"/>
                  </a:lnTo>
                  <a:lnTo>
                    <a:pt x="0" y="4980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10979341"/>
              <a:ext cx="5671197" cy="4980342"/>
            </a:xfrm>
            <a:custGeom>
              <a:avLst/>
              <a:gdLst/>
              <a:ahLst/>
              <a:cxnLst/>
              <a:rect l="l" t="t" r="r" b="b"/>
              <a:pathLst>
                <a:path w="5671197" h="4980342">
                  <a:moveTo>
                    <a:pt x="0" y="0"/>
                  </a:moveTo>
                  <a:lnTo>
                    <a:pt x="5671197" y="0"/>
                  </a:lnTo>
                  <a:lnTo>
                    <a:pt x="5671197" y="4980342"/>
                  </a:lnTo>
                  <a:lnTo>
                    <a:pt x="0" y="4980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5671197" cy="4980342"/>
            </a:xfrm>
            <a:custGeom>
              <a:avLst/>
              <a:gdLst/>
              <a:ahLst/>
              <a:cxnLst/>
              <a:rect l="l" t="t" r="r" b="b"/>
              <a:pathLst>
                <a:path w="5671197" h="4980342">
                  <a:moveTo>
                    <a:pt x="0" y="0"/>
                  </a:moveTo>
                  <a:lnTo>
                    <a:pt x="5671197" y="0"/>
                  </a:lnTo>
                  <a:lnTo>
                    <a:pt x="5671197" y="4980342"/>
                  </a:lnTo>
                  <a:lnTo>
                    <a:pt x="0" y="4980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438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Touvlo</vt:lpstr>
      <vt:lpstr>Touvlo Bold</vt:lpstr>
      <vt:lpstr>Swis721 BlkCn BT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Frontend Development Basics: HTML, CSS, and JavaScript</dc:title>
  <dc:description>Presentation - Frontend Development Basics: HTML, CSS, and JavaScript</dc:description>
  <cp:lastModifiedBy>Abhishek Mishra</cp:lastModifiedBy>
  <cp:revision>3</cp:revision>
  <dcterms:created xsi:type="dcterms:W3CDTF">2006-08-16T00:00:00Z</dcterms:created>
  <dcterms:modified xsi:type="dcterms:W3CDTF">2025-09-11T13:46:25Z</dcterms:modified>
  <dc:identifier>DAGymZ9mG0c</dc:identifier>
</cp:coreProperties>
</file>