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Catamaran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Catamaran Thin"/>
      <p:regular r:id="rId20"/>
      <p:bold r:id="rId21"/>
    </p:embeddedFont>
    <p:embeddedFont>
      <p:font typeface="Fira Sans Extra Condensed Medium"/>
      <p:regular r:id="rId22"/>
      <p:bold r:id="rId23"/>
      <p:italic r:id="rId24"/>
      <p:boldItalic r:id="rId25"/>
    </p:embeddedFont>
    <p:embeddedFont>
      <p:font typeface="Livvic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tamaranThin-regular.fntdata"/><Relationship Id="rId22" Type="http://schemas.openxmlformats.org/officeDocument/2006/relationships/font" Target="fonts/FiraSansExtraCondensedMedium-regular.fntdata"/><Relationship Id="rId21" Type="http://schemas.openxmlformats.org/officeDocument/2006/relationships/font" Target="fonts/CatamaranThin-bold.fntdata"/><Relationship Id="rId24" Type="http://schemas.openxmlformats.org/officeDocument/2006/relationships/font" Target="fonts/FiraSansExtraCondensedMedium-italic.fntdata"/><Relationship Id="rId23" Type="http://schemas.openxmlformats.org/officeDocument/2006/relationships/font" Target="fonts/FiraSansExtraCondensedMedium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ivvic-regular.fntdata"/><Relationship Id="rId25" Type="http://schemas.openxmlformats.org/officeDocument/2006/relationships/font" Target="fonts/FiraSansExtraCondensedMedium-boldItalic.fntdata"/><Relationship Id="rId28" Type="http://schemas.openxmlformats.org/officeDocument/2006/relationships/font" Target="fonts/Livvic-italic.fntdata"/><Relationship Id="rId27" Type="http://schemas.openxmlformats.org/officeDocument/2006/relationships/font" Target="fonts/Livvi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ivvic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Catamaran-bold.fntdata"/><Relationship Id="rId14" Type="http://schemas.openxmlformats.org/officeDocument/2006/relationships/font" Target="fonts/Catamaran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e13d9a7e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3e13d9a7e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e13d9a7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e13d9a7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522eb7919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522eb7919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465e7bc0b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465e7bc0b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e13d9a7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3e13d9a7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158d5a3e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158d5a3e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3e13d9a7e_0_7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3e13d9a7e_0_7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465e7bc0b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465e7bc0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35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3200250" y="1742750"/>
            <a:ext cx="274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38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ctrTitle"/>
          </p:nvPr>
        </p:nvSpPr>
        <p:spPr>
          <a:xfrm>
            <a:off x="769725" y="1310050"/>
            <a:ext cx="343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" name="Google Shape;65;p12"/>
          <p:cNvSpPr txBox="1"/>
          <p:nvPr>
            <p:ph hasCustomPrompt="1" idx="2" type="title"/>
          </p:nvPr>
        </p:nvSpPr>
        <p:spPr>
          <a:xfrm rot="5400000">
            <a:off x="7142178" y="3570226"/>
            <a:ext cx="1738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30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656422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656425" y="1886725"/>
            <a:ext cx="15639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3"/>
          <p:cNvSpPr txBox="1"/>
          <p:nvPr>
            <p:ph idx="2" type="ctrTitle"/>
          </p:nvPr>
        </p:nvSpPr>
        <p:spPr>
          <a:xfrm>
            <a:off x="2650710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13"/>
          <p:cNvSpPr txBox="1"/>
          <p:nvPr>
            <p:ph idx="3" type="subTitle"/>
          </p:nvPr>
        </p:nvSpPr>
        <p:spPr>
          <a:xfrm>
            <a:off x="2610700" y="1886725"/>
            <a:ext cx="196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3"/>
          <p:cNvSpPr txBox="1"/>
          <p:nvPr>
            <p:ph idx="4" type="ctrTitle"/>
          </p:nvPr>
        </p:nvSpPr>
        <p:spPr>
          <a:xfrm>
            <a:off x="4638106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2" name="Google Shape;72;p13"/>
          <p:cNvSpPr txBox="1"/>
          <p:nvPr>
            <p:ph idx="5" type="subTitle"/>
          </p:nvPr>
        </p:nvSpPr>
        <p:spPr>
          <a:xfrm>
            <a:off x="4878076" y="1886725"/>
            <a:ext cx="1648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3"/>
          <p:cNvSpPr txBox="1"/>
          <p:nvPr>
            <p:ph idx="6" type="ctrTitle"/>
          </p:nvPr>
        </p:nvSpPr>
        <p:spPr>
          <a:xfrm rot="5400000">
            <a:off x="6865575" y="1466125"/>
            <a:ext cx="25530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4" name="Google Shape;74;p13"/>
          <p:cNvSpPr txBox="1"/>
          <p:nvPr>
            <p:ph idx="7" type="ctrTitle"/>
          </p:nvPr>
        </p:nvSpPr>
        <p:spPr>
          <a:xfrm>
            <a:off x="656422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5" name="Google Shape;75;p13"/>
          <p:cNvSpPr txBox="1"/>
          <p:nvPr>
            <p:ph idx="8" type="subTitle"/>
          </p:nvPr>
        </p:nvSpPr>
        <p:spPr>
          <a:xfrm>
            <a:off x="656425" y="3860125"/>
            <a:ext cx="15639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3"/>
          <p:cNvSpPr txBox="1"/>
          <p:nvPr>
            <p:ph idx="9" type="ctrTitle"/>
          </p:nvPr>
        </p:nvSpPr>
        <p:spPr>
          <a:xfrm>
            <a:off x="2650710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7" name="Google Shape;77;p13"/>
          <p:cNvSpPr txBox="1"/>
          <p:nvPr>
            <p:ph idx="13" type="subTitle"/>
          </p:nvPr>
        </p:nvSpPr>
        <p:spPr>
          <a:xfrm>
            <a:off x="2610700" y="3860125"/>
            <a:ext cx="196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3"/>
          <p:cNvSpPr txBox="1"/>
          <p:nvPr>
            <p:ph idx="14" type="ctrTitle"/>
          </p:nvPr>
        </p:nvSpPr>
        <p:spPr>
          <a:xfrm>
            <a:off x="4638106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9" name="Google Shape;79;p13"/>
          <p:cNvSpPr txBox="1"/>
          <p:nvPr>
            <p:ph idx="15" type="subTitle"/>
          </p:nvPr>
        </p:nvSpPr>
        <p:spPr>
          <a:xfrm>
            <a:off x="4878076" y="3860125"/>
            <a:ext cx="1648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3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1">
  <p:cSld name="CUSTOM_2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4633950" y="1847896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15"/>
          <p:cNvSpPr txBox="1"/>
          <p:nvPr>
            <p:ph idx="2" type="subTitle"/>
          </p:nvPr>
        </p:nvSpPr>
        <p:spPr>
          <a:xfrm>
            <a:off x="4633950" y="3827870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5"/>
          <p:cNvSpPr txBox="1"/>
          <p:nvPr>
            <p:ph type="ctrTitle"/>
          </p:nvPr>
        </p:nvSpPr>
        <p:spPr>
          <a:xfrm>
            <a:off x="4633950" y="1539296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15"/>
          <p:cNvSpPr txBox="1"/>
          <p:nvPr>
            <p:ph idx="3" type="ctrTitle"/>
          </p:nvPr>
        </p:nvSpPr>
        <p:spPr>
          <a:xfrm>
            <a:off x="4633950" y="351927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" name="Google Shape;87;p15"/>
          <p:cNvSpPr txBox="1"/>
          <p:nvPr>
            <p:ph idx="4" type="ctrTitle"/>
          </p:nvPr>
        </p:nvSpPr>
        <p:spPr>
          <a:xfrm rot="5400000">
            <a:off x="6917175" y="1414524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10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5">
  <p:cSld name="CUSTOM_3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1" type="subTitle"/>
          </p:nvPr>
        </p:nvSpPr>
        <p:spPr>
          <a:xfrm>
            <a:off x="2258125" y="3106325"/>
            <a:ext cx="3029100" cy="10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type="ctrTitle"/>
          </p:nvPr>
        </p:nvSpPr>
        <p:spPr>
          <a:xfrm rot="5400000">
            <a:off x="7241489" y="1041025"/>
            <a:ext cx="1702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4">
  <p:cSld name="CUSTOM_33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idx="1" type="subTitle"/>
          </p:nvPr>
        </p:nvSpPr>
        <p:spPr>
          <a:xfrm flipH="1">
            <a:off x="840600" y="2432150"/>
            <a:ext cx="1650300" cy="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idx="2" type="subTitle"/>
          </p:nvPr>
        </p:nvSpPr>
        <p:spPr>
          <a:xfrm>
            <a:off x="4702174" y="1049093"/>
            <a:ext cx="1960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type="ctrTitle"/>
          </p:nvPr>
        </p:nvSpPr>
        <p:spPr>
          <a:xfrm>
            <a:off x="-533400" y="2047350"/>
            <a:ext cx="3024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5" name="Google Shape;95;p17"/>
          <p:cNvSpPr txBox="1"/>
          <p:nvPr>
            <p:ph idx="3" type="ctrTitle"/>
          </p:nvPr>
        </p:nvSpPr>
        <p:spPr>
          <a:xfrm>
            <a:off x="4702174" y="664293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6" name="Google Shape;96;p17"/>
          <p:cNvSpPr txBox="1"/>
          <p:nvPr>
            <p:ph idx="4" type="subTitle"/>
          </p:nvPr>
        </p:nvSpPr>
        <p:spPr>
          <a:xfrm>
            <a:off x="4702174" y="3788925"/>
            <a:ext cx="22149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5" type="ctrTitle"/>
          </p:nvPr>
        </p:nvSpPr>
        <p:spPr>
          <a:xfrm>
            <a:off x="4702174" y="3389725"/>
            <a:ext cx="24756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8" name="Google Shape;98;p17"/>
          <p:cNvSpPr txBox="1"/>
          <p:nvPr>
            <p:ph idx="6" type="ctrTitle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1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2">
  <p:cSld name="CUSTOM_3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ctrTitle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1" name="Google Shape;101;p18"/>
          <p:cNvSpPr txBox="1"/>
          <p:nvPr>
            <p:ph idx="1" type="subTitle"/>
          </p:nvPr>
        </p:nvSpPr>
        <p:spPr>
          <a:xfrm>
            <a:off x="1579064" y="2147200"/>
            <a:ext cx="16266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2" type="ctrTitle"/>
          </p:nvPr>
        </p:nvSpPr>
        <p:spPr>
          <a:xfrm>
            <a:off x="1579064" y="176240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8"/>
          <p:cNvSpPr txBox="1"/>
          <p:nvPr>
            <p:ph idx="3" type="subTitle"/>
          </p:nvPr>
        </p:nvSpPr>
        <p:spPr>
          <a:xfrm>
            <a:off x="4068269" y="2147200"/>
            <a:ext cx="16266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4" type="ctrTitle"/>
          </p:nvPr>
        </p:nvSpPr>
        <p:spPr>
          <a:xfrm>
            <a:off x="3075567" y="176240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6">
  <p:cSld name="CUSTOM_11_1_2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19"/>
          <p:cNvSpPr txBox="1"/>
          <p:nvPr>
            <p:ph idx="1" type="subTitle"/>
          </p:nvPr>
        </p:nvSpPr>
        <p:spPr>
          <a:xfrm>
            <a:off x="831200" y="2314225"/>
            <a:ext cx="3081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CUSTOM_25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3" type="ctrTitle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" name="Google Shape;16;p3"/>
          <p:cNvSpPr txBox="1"/>
          <p:nvPr>
            <p:ph idx="4" type="subTitle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5" type="title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6" type="ctrTitle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ctrTitle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" name="Google Shape;22;p3"/>
          <p:cNvSpPr txBox="1"/>
          <p:nvPr>
            <p:ph idx="13" type="ctrTitle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15" type="title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6" name="Google Shape;26;p3"/>
          <p:cNvSpPr txBox="1"/>
          <p:nvPr>
            <p:ph idx="17" type="subTitle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" name="Google Shape;27;p3"/>
          <p:cNvSpPr txBox="1"/>
          <p:nvPr>
            <p:ph hasCustomPrompt="1" idx="18" type="title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25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642050" y="127755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3" name="Google Shape;113;p21"/>
          <p:cNvSpPr txBox="1"/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4" name="Google Shape;114;p21"/>
          <p:cNvSpPr txBox="1"/>
          <p:nvPr>
            <p:ph idx="2" type="subTitle"/>
          </p:nvPr>
        </p:nvSpPr>
        <p:spPr>
          <a:xfrm>
            <a:off x="642050" y="540000"/>
            <a:ext cx="4655400" cy="9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3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672375" y="1432475"/>
            <a:ext cx="3498000" cy="8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 flipH="1">
            <a:off x="1667175" y="2154225"/>
            <a:ext cx="25032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1">
  <p:cSld name="CUSTOM_27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ctrTitle"/>
          </p:nvPr>
        </p:nvSpPr>
        <p:spPr>
          <a:xfrm>
            <a:off x="631875" y="842025"/>
            <a:ext cx="287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631884" y="1410841"/>
            <a:ext cx="24807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4" name="Google Shape;34;p5"/>
          <p:cNvSpPr txBox="1"/>
          <p:nvPr>
            <p:ph idx="2" type="ctrTitle"/>
          </p:nvPr>
        </p:nvSpPr>
        <p:spPr>
          <a:xfrm>
            <a:off x="4213664" y="842025"/>
            <a:ext cx="2697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3" type="subTitle"/>
          </p:nvPr>
        </p:nvSpPr>
        <p:spPr>
          <a:xfrm>
            <a:off x="4213664" y="1410841"/>
            <a:ext cx="25860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6" name="Google Shape;36;p5"/>
          <p:cNvSpPr txBox="1"/>
          <p:nvPr>
            <p:ph idx="4" type="ctrTitle"/>
          </p:nvPr>
        </p:nvSpPr>
        <p:spPr>
          <a:xfrm>
            <a:off x="631883" y="3331927"/>
            <a:ext cx="287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5" type="subTitle"/>
          </p:nvPr>
        </p:nvSpPr>
        <p:spPr>
          <a:xfrm>
            <a:off x="631884" y="3914208"/>
            <a:ext cx="24807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8" name="Google Shape;38;p5"/>
          <p:cNvSpPr txBox="1"/>
          <p:nvPr>
            <p:ph idx="6" type="ctrTitle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" name="Google Shape;39;p5"/>
          <p:cNvSpPr txBox="1"/>
          <p:nvPr>
            <p:ph idx="7" type="ctrTitle"/>
          </p:nvPr>
        </p:nvSpPr>
        <p:spPr>
          <a:xfrm>
            <a:off x="4213664" y="3331934"/>
            <a:ext cx="25860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" name="Google Shape;40;p5"/>
          <p:cNvSpPr txBox="1"/>
          <p:nvPr>
            <p:ph idx="8" type="subTitle"/>
          </p:nvPr>
        </p:nvSpPr>
        <p:spPr>
          <a:xfrm>
            <a:off x="4213664" y="3914208"/>
            <a:ext cx="25860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_27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ctrTitle"/>
          </p:nvPr>
        </p:nvSpPr>
        <p:spPr>
          <a:xfrm>
            <a:off x="4921575" y="2993035"/>
            <a:ext cx="18282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" type="subTitle"/>
          </p:nvPr>
        </p:nvSpPr>
        <p:spPr>
          <a:xfrm>
            <a:off x="4921575" y="3553810"/>
            <a:ext cx="15222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" name="Google Shape;44;p6"/>
          <p:cNvSpPr txBox="1"/>
          <p:nvPr>
            <p:ph idx="2" type="ctrTitle"/>
          </p:nvPr>
        </p:nvSpPr>
        <p:spPr>
          <a:xfrm>
            <a:off x="906139" y="2993035"/>
            <a:ext cx="18282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3" type="subTitle"/>
          </p:nvPr>
        </p:nvSpPr>
        <p:spPr>
          <a:xfrm>
            <a:off x="906139" y="3553810"/>
            <a:ext cx="15222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" name="Google Shape;46;p6"/>
          <p:cNvSpPr txBox="1"/>
          <p:nvPr>
            <p:ph idx="4" type="ctrTitle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7" name="Google Shape;47;p6"/>
          <p:cNvSpPr txBox="1"/>
          <p:nvPr>
            <p:ph idx="5" type="ctrTitle"/>
          </p:nvPr>
        </p:nvSpPr>
        <p:spPr>
          <a:xfrm>
            <a:off x="2928557" y="2993035"/>
            <a:ext cx="17988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6" type="subTitle"/>
          </p:nvPr>
        </p:nvSpPr>
        <p:spPr>
          <a:xfrm>
            <a:off x="2928550" y="3553810"/>
            <a:ext cx="1476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14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ctrTitle"/>
          </p:nvPr>
        </p:nvSpPr>
        <p:spPr>
          <a:xfrm>
            <a:off x="5432000" y="710675"/>
            <a:ext cx="28881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" type="subTitle"/>
          </p:nvPr>
        </p:nvSpPr>
        <p:spPr>
          <a:xfrm>
            <a:off x="5363550" y="2724625"/>
            <a:ext cx="29565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8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" type="subTitle"/>
          </p:nvPr>
        </p:nvSpPr>
        <p:spPr>
          <a:xfrm>
            <a:off x="915175" y="3380775"/>
            <a:ext cx="39606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2" type="subTitle"/>
          </p:nvPr>
        </p:nvSpPr>
        <p:spPr>
          <a:xfrm>
            <a:off x="915175" y="4004575"/>
            <a:ext cx="1821000" cy="2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16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2117847" y="3380460"/>
            <a:ext cx="2951400" cy="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type="ctrTitle"/>
          </p:nvPr>
        </p:nvSpPr>
        <p:spPr>
          <a:xfrm rot="-5400000">
            <a:off x="-343101" y="1759150"/>
            <a:ext cx="2888100" cy="8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4">
  <p:cSld name="CUSTOM_16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idx="1" type="subTitle"/>
          </p:nvPr>
        </p:nvSpPr>
        <p:spPr>
          <a:xfrm flipH="1">
            <a:off x="4189625" y="3380460"/>
            <a:ext cx="2951400" cy="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type="ctrTitle"/>
          </p:nvPr>
        </p:nvSpPr>
        <p:spPr>
          <a:xfrm rot="5400000">
            <a:off x="6612409" y="1752564"/>
            <a:ext cx="2888100" cy="8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Char char="●"/>
              <a:defRPr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Char char="○"/>
              <a:defRPr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Char char="■"/>
              <a:defRPr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Char char="●"/>
              <a:defRPr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Char char="○"/>
              <a:defRPr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Char char="■"/>
              <a:defRPr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Char char="●"/>
              <a:defRPr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Thin"/>
              <a:buChar char="○"/>
              <a:defRPr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Thin"/>
              <a:buChar char="■"/>
              <a:defRPr sz="12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485" l="0" r="0" t="475"/>
          <a:stretch/>
        </p:blipFill>
        <p:spPr>
          <a:xfrm flipH="1">
            <a:off x="2214590" y="0"/>
            <a:ext cx="6929408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/>
          <p:nvPr/>
        </p:nvSpPr>
        <p:spPr>
          <a:xfrm rot="5400000">
            <a:off x="1428875" y="13850"/>
            <a:ext cx="3358800" cy="5026500"/>
          </a:xfrm>
          <a:prstGeom prst="rect">
            <a:avLst/>
          </a:prstGeom>
          <a:solidFill>
            <a:schemeClr val="accent1">
              <a:alpha val="861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FILE-SHARING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WEB-APP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22"/>
          <p:cNvSpPr/>
          <p:nvPr/>
        </p:nvSpPr>
        <p:spPr>
          <a:xfrm flipH="1" rot="-5400000">
            <a:off x="7354200" y="2416550"/>
            <a:ext cx="3358800" cy="22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idx="4294967295" type="subTitle"/>
          </p:nvPr>
        </p:nvSpPr>
        <p:spPr>
          <a:xfrm flipH="1">
            <a:off x="720075" y="540000"/>
            <a:ext cx="5823600" cy="40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Catamaran"/>
                <a:ea typeface="Catamaran"/>
                <a:cs typeface="Catamaran"/>
                <a:sym typeface="Catamaran"/>
              </a:rPr>
              <a:t>DESCRIPTION:-</a:t>
            </a:r>
            <a:endParaRPr b="1" sz="18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tamaran"/>
              <a:ea typeface="Catamaran"/>
              <a:cs typeface="Catamaran"/>
              <a:sym typeface="Catamar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Catamaran"/>
              <a:buChar char="●"/>
            </a:pPr>
            <a:r>
              <a:rPr lang="es" sz="1300">
                <a:solidFill>
                  <a:srgbClr val="1D1C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is a real-time file sharing application.File sharing is one of the oldest applications of the internet. One way of sharing files online is for a user to upload files to a common space on the web and others users.can download the files from the common web space.</a:t>
            </a:r>
            <a:endParaRPr sz="1300">
              <a:solidFill>
                <a:srgbClr val="1D1C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D1C1D"/>
              </a:buClr>
              <a:buSzPts val="1400"/>
              <a:buFont typeface="Times New Roman"/>
              <a:buChar char="●"/>
            </a:pPr>
            <a:r>
              <a:rPr lang="es" sz="1300">
                <a:solidFill>
                  <a:srgbClr val="1D1C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objective of this project was to design an online file sharing website where users can upload files and other users can download them.</a:t>
            </a:r>
            <a:endParaRPr sz="1300">
              <a:solidFill>
                <a:srgbClr val="1D1C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D1C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/>
          <p:nvPr/>
        </p:nvSpPr>
        <p:spPr>
          <a:xfrm flipH="1" rot="-5400000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/>
          <p:nvPr/>
        </p:nvSpPr>
        <p:spPr>
          <a:xfrm flipH="1" rot="-5400000">
            <a:off x="7474475" y="3397650"/>
            <a:ext cx="891300" cy="2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idx="9" type="ctrTitle"/>
          </p:nvPr>
        </p:nvSpPr>
        <p:spPr>
          <a:xfrm rot="5400000">
            <a:off x="6672869" y="1646270"/>
            <a:ext cx="29133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TABLE OF CONTENTS</a:t>
            </a:r>
            <a:endParaRPr sz="2400"/>
          </a:p>
        </p:txBody>
      </p:sp>
      <p:sp>
        <p:nvSpPr>
          <p:cNvPr id="135" name="Google Shape;135;p24"/>
          <p:cNvSpPr/>
          <p:nvPr/>
        </p:nvSpPr>
        <p:spPr>
          <a:xfrm flipH="1" rot="-5400000">
            <a:off x="-957850" y="957900"/>
            <a:ext cx="5140800" cy="322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>
            <p:ph idx="6" type="ctrTitle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Download PAGE</a:t>
            </a:r>
            <a:endParaRPr/>
          </a:p>
        </p:txBody>
      </p:sp>
      <p:sp>
        <p:nvSpPr>
          <p:cNvPr id="137" name="Google Shape;137;p24"/>
          <p:cNvSpPr txBox="1"/>
          <p:nvPr>
            <p:ph idx="8" type="title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8" name="Google Shape;138;p24"/>
          <p:cNvSpPr txBox="1"/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Uploading  Page</a:t>
            </a:r>
            <a:endParaRPr/>
          </a:p>
        </p:txBody>
      </p:sp>
      <p:sp>
        <p:nvSpPr>
          <p:cNvPr id="139" name="Google Shape;139;p24"/>
          <p:cNvSpPr txBox="1"/>
          <p:nvPr>
            <p:ph idx="2" type="title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24"/>
          <p:cNvSpPr txBox="1"/>
          <p:nvPr>
            <p:ph idx="3" type="ctrTitle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Link Generated</a:t>
            </a:r>
            <a:endParaRPr/>
          </a:p>
        </p:txBody>
      </p:sp>
      <p:sp>
        <p:nvSpPr>
          <p:cNvPr id="141" name="Google Shape;141;p24"/>
          <p:cNvSpPr txBox="1"/>
          <p:nvPr>
            <p:ph idx="5" type="title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2" name="Google Shape;142;p24"/>
          <p:cNvSpPr txBox="1"/>
          <p:nvPr>
            <p:ph idx="13" type="ctrTitle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DataBase </a:t>
            </a:r>
            <a:endParaRPr/>
          </a:p>
        </p:txBody>
      </p:sp>
      <p:sp>
        <p:nvSpPr>
          <p:cNvPr id="143" name="Google Shape;143;p24"/>
          <p:cNvSpPr txBox="1"/>
          <p:nvPr>
            <p:ph idx="15" type="title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4" name="Google Shape;144;p24"/>
          <p:cNvSpPr txBox="1"/>
          <p:nvPr>
            <p:ph idx="16" type="ctrTitle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BACKEND</a:t>
            </a:r>
            <a:endParaRPr/>
          </a:p>
        </p:txBody>
      </p:sp>
      <p:sp>
        <p:nvSpPr>
          <p:cNvPr id="145" name="Google Shape;145;p24"/>
          <p:cNvSpPr txBox="1"/>
          <p:nvPr>
            <p:ph idx="18" type="title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05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idx="1" type="subTitle"/>
          </p:nvPr>
        </p:nvSpPr>
        <p:spPr>
          <a:xfrm flipH="1">
            <a:off x="1667175" y="2154225"/>
            <a:ext cx="25032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This is the main page of the web-app in this we can click on the browse and can select the file from the computer or we can simply just drag and drop the file. after </a:t>
            </a:r>
            <a:r>
              <a:rPr lang="es"/>
              <a:t>dropping</a:t>
            </a:r>
            <a:r>
              <a:rPr lang="es"/>
              <a:t> the file the file will start uploading automatically.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672375" y="1432475"/>
            <a:ext cx="3498000" cy="8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UPLOADING PAGE</a:t>
            </a:r>
            <a:endParaRPr/>
          </a:p>
        </p:txBody>
      </p:sp>
      <p:sp>
        <p:nvSpPr>
          <p:cNvPr id="152" name="Google Shape;152;p25"/>
          <p:cNvSpPr/>
          <p:nvPr/>
        </p:nvSpPr>
        <p:spPr>
          <a:xfrm>
            <a:off x="0" y="1577400"/>
            <a:ext cx="362100" cy="1988700"/>
          </a:xfrm>
          <a:prstGeom prst="rect">
            <a:avLst/>
          </a:prstGeom>
          <a:solidFill>
            <a:schemeClr val="accent3">
              <a:alpha val="584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2650" y="494100"/>
            <a:ext cx="4801352" cy="396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 rot="-5400000">
            <a:off x="6349650" y="643825"/>
            <a:ext cx="1057500" cy="310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 txBox="1"/>
          <p:nvPr>
            <p:ph type="ctrTitle"/>
          </p:nvPr>
        </p:nvSpPr>
        <p:spPr>
          <a:xfrm>
            <a:off x="5432000" y="710675"/>
            <a:ext cx="28881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LINK GENERATED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60" name="Google Shape;160;p26"/>
          <p:cNvSpPr txBox="1"/>
          <p:nvPr>
            <p:ph idx="1" type="subTitle"/>
          </p:nvPr>
        </p:nvSpPr>
        <p:spPr>
          <a:xfrm>
            <a:off x="5363550" y="2724625"/>
            <a:ext cx="29565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As soon as the file gets upload a link will generate .user can send this link to the other users with </a:t>
            </a:r>
            <a:r>
              <a:rPr lang="es" sz="1700"/>
              <a:t>whom</a:t>
            </a:r>
            <a:r>
              <a:rPr lang="es" sz="1700"/>
              <a:t> they want to share the file. </a:t>
            </a:r>
            <a:r>
              <a:rPr lang="es" sz="1700"/>
              <a:t> </a:t>
            </a:r>
            <a:r>
              <a:rPr lang="es"/>
              <a:t> </a:t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00" y="637425"/>
            <a:ext cx="5021549" cy="375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/>
          <p:nvPr/>
        </p:nvSpPr>
        <p:spPr>
          <a:xfrm flipH="1" rot="-5400000">
            <a:off x="5836301" y="2013850"/>
            <a:ext cx="4059900" cy="111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7"/>
          <p:cNvSpPr/>
          <p:nvPr/>
        </p:nvSpPr>
        <p:spPr>
          <a:xfrm rot="5400000">
            <a:off x="4538878" y="2037350"/>
            <a:ext cx="1440300" cy="3881400"/>
          </a:xfrm>
          <a:prstGeom prst="rect">
            <a:avLst/>
          </a:prstGeom>
          <a:gradFill>
            <a:gsLst>
              <a:gs pos="0">
                <a:srgbClr val="A9B9D3">
                  <a:alpha val="30980"/>
                </a:srgbClr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7"/>
          <p:cNvSpPr txBox="1"/>
          <p:nvPr>
            <p:ph idx="1" type="subTitle"/>
          </p:nvPr>
        </p:nvSpPr>
        <p:spPr>
          <a:xfrm flipH="1">
            <a:off x="4189625" y="3380428"/>
            <a:ext cx="2951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The link that was generated take the user to the download page . On clicking the download file tab user can download the file.</a:t>
            </a:r>
            <a:endParaRPr b="1" sz="1200">
              <a:solidFill>
                <a:srgbClr val="000000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9" name="Google Shape;169;p27"/>
          <p:cNvSpPr txBox="1"/>
          <p:nvPr>
            <p:ph type="ctrTitle"/>
          </p:nvPr>
        </p:nvSpPr>
        <p:spPr>
          <a:xfrm rot="5400000">
            <a:off x="6359800" y="2005177"/>
            <a:ext cx="3393300" cy="8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Download Page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728148" cy="30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/>
        </p:nvSpPr>
        <p:spPr>
          <a:xfrm rot="5400000">
            <a:off x="-752200" y="2013850"/>
            <a:ext cx="4059900" cy="111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 rotWithShape="1">
          <a:blip r:embed="rId3">
            <a:alphaModFix/>
          </a:blip>
          <a:srcRect b="0" l="9729" r="9729" t="0"/>
          <a:stretch/>
        </p:blipFill>
        <p:spPr>
          <a:xfrm>
            <a:off x="1948200" y="541750"/>
            <a:ext cx="7195799" cy="40599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/>
          <p:nvPr/>
        </p:nvSpPr>
        <p:spPr>
          <a:xfrm flipH="1" rot="-5400000">
            <a:off x="3168750" y="1947125"/>
            <a:ext cx="1440300" cy="3881400"/>
          </a:xfrm>
          <a:prstGeom prst="rect">
            <a:avLst/>
          </a:prstGeom>
          <a:gradFill>
            <a:gsLst>
              <a:gs pos="0">
                <a:srgbClr val="A9B9D3">
                  <a:alpha val="30980"/>
                </a:srgbClr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8"/>
          <p:cNvSpPr txBox="1"/>
          <p:nvPr>
            <p:ph type="ctrTitle"/>
          </p:nvPr>
        </p:nvSpPr>
        <p:spPr>
          <a:xfrm rot="-5400000">
            <a:off x="-343101" y="1759150"/>
            <a:ext cx="2888100" cy="8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DATABASE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28"/>
          <p:cNvSpPr txBox="1"/>
          <p:nvPr>
            <p:ph idx="1" type="subTitle"/>
          </p:nvPr>
        </p:nvSpPr>
        <p:spPr>
          <a:xfrm>
            <a:off x="2117850" y="3380425"/>
            <a:ext cx="2951400" cy="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chemeClr val="lt1"/>
                </a:solidFill>
              </a:rPr>
              <a:t>All the information about the file is stored in the cloud mongoDb.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/>
          <p:nvPr/>
        </p:nvSpPr>
        <p:spPr>
          <a:xfrm>
            <a:off x="7396225" y="25"/>
            <a:ext cx="1738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9"/>
          <p:cNvSpPr/>
          <p:nvPr/>
        </p:nvSpPr>
        <p:spPr>
          <a:xfrm>
            <a:off x="3984925" y="3523625"/>
            <a:ext cx="3310200" cy="1568100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9"/>
          <p:cNvSpPr txBox="1"/>
          <p:nvPr>
            <p:ph type="ctrTitle"/>
          </p:nvPr>
        </p:nvSpPr>
        <p:spPr>
          <a:xfrm>
            <a:off x="3984925" y="3616525"/>
            <a:ext cx="3310200" cy="14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</a:rPr>
              <a:t>The main server is made up of node js with the dependencies like express js , cors etc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187" name="Google Shape;187;p29"/>
          <p:cNvSpPr txBox="1"/>
          <p:nvPr>
            <p:ph idx="2" type="title"/>
          </p:nvPr>
        </p:nvSpPr>
        <p:spPr>
          <a:xfrm rot="5400000">
            <a:off x="5767875" y="2195898"/>
            <a:ext cx="44874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BACK END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0"/>
          <p:cNvPicPr preferRelativeResize="0"/>
          <p:nvPr/>
        </p:nvPicPr>
        <p:blipFill rotWithShape="1">
          <a:blip r:embed="rId3">
            <a:alphaModFix/>
          </a:blip>
          <a:srcRect b="179" l="0" r="0" t="189"/>
          <a:stretch/>
        </p:blipFill>
        <p:spPr>
          <a:xfrm>
            <a:off x="3981435" y="0"/>
            <a:ext cx="516255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0"/>
          <p:cNvSpPr/>
          <p:nvPr/>
        </p:nvSpPr>
        <p:spPr>
          <a:xfrm rot="5400000">
            <a:off x="1428875" y="205200"/>
            <a:ext cx="3358800" cy="5026500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0"/>
          <p:cNvSpPr txBox="1"/>
          <p:nvPr>
            <p:ph type="ctrTitle"/>
          </p:nvPr>
        </p:nvSpPr>
        <p:spPr>
          <a:xfrm>
            <a:off x="811100" y="445150"/>
            <a:ext cx="3006300" cy="26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>
                <a:solidFill>
                  <a:schemeClr val="lt1"/>
                </a:solidFill>
              </a:rPr>
              <a:t>THANKS</a:t>
            </a:r>
            <a:endParaRPr sz="4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556D96"/>
      </a:accent1>
      <a:accent2>
        <a:srgbClr val="212121"/>
      </a:accent2>
      <a:accent3>
        <a:srgbClr val="A9B9D3"/>
      </a:accent3>
      <a:accent4>
        <a:srgbClr val="26529E"/>
      </a:accent4>
      <a:accent5>
        <a:srgbClr val="62779B"/>
      </a:accent5>
      <a:accent6>
        <a:srgbClr val="363F4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