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25"/>
  </p:notesMasterIdLst>
  <p:sldIdLst>
    <p:sldId id="256" r:id="rId2"/>
    <p:sldId id="257" r:id="rId3"/>
    <p:sldId id="258" r:id="rId4"/>
    <p:sldId id="259" r:id="rId5"/>
    <p:sldId id="260" r:id="rId6"/>
    <p:sldId id="262" r:id="rId7"/>
    <p:sldId id="263" r:id="rId8"/>
    <p:sldId id="264" r:id="rId9"/>
    <p:sldId id="266" r:id="rId10"/>
    <p:sldId id="267" r:id="rId11"/>
    <p:sldId id="265" r:id="rId12"/>
    <p:sldId id="268" r:id="rId13"/>
    <p:sldId id="269" r:id="rId14"/>
    <p:sldId id="270" r:id="rId15"/>
    <p:sldId id="273" r:id="rId16"/>
    <p:sldId id="274" r:id="rId17"/>
    <p:sldId id="275" r:id="rId18"/>
    <p:sldId id="276" r:id="rId19"/>
    <p:sldId id="277" r:id="rId20"/>
    <p:sldId id="278" r:id="rId21"/>
    <p:sldId id="280" r:id="rId22"/>
    <p:sldId id="283" r:id="rId23"/>
    <p:sldId id="28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79" d="100"/>
          <a:sy n="79" d="100"/>
        </p:scale>
        <p:origin x="86" y="1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D4F2D7-6319-4F06-983E-7F5579EC9F3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EFC3656-0EC2-468F-BE56-074FA3CEF00B}">
      <dgm:prSet/>
      <dgm:spPr/>
      <dgm:t>
        <a:bodyPr/>
        <a:lstStyle/>
        <a:p>
          <a:pPr>
            <a:lnSpc>
              <a:spcPct val="100000"/>
            </a:lnSpc>
          </a:pPr>
          <a:r>
            <a:rPr lang="en-US" b="0" i="0" dirty="0">
              <a:latin typeface="Times New Roman" panose="02020603050405020304" pitchFamily="18" charset="0"/>
              <a:cs typeface="Times New Roman" panose="02020603050405020304" pitchFamily="18" charset="0"/>
            </a:rPr>
            <a:t>The purpose of this project is to manage the seats availability on various bus routes.</a:t>
          </a:r>
          <a:endParaRPr lang="en-US" dirty="0">
            <a:latin typeface="Times New Roman" panose="02020603050405020304" pitchFamily="18" charset="0"/>
            <a:cs typeface="Times New Roman" panose="02020603050405020304" pitchFamily="18" charset="0"/>
          </a:endParaRPr>
        </a:p>
      </dgm:t>
    </dgm:pt>
    <dgm:pt modelId="{B27FE3D6-C5BE-40A6-AB9D-D0D8BED9CB57}" type="parTrans" cxnId="{05BB5433-78BD-4EFB-B50F-236DABB5E632}">
      <dgm:prSet/>
      <dgm:spPr/>
      <dgm:t>
        <a:bodyPr/>
        <a:lstStyle/>
        <a:p>
          <a:endParaRPr lang="en-US"/>
        </a:p>
      </dgm:t>
    </dgm:pt>
    <dgm:pt modelId="{2404ED3A-54DC-4C87-8A73-84801FDA1358}" type="sibTrans" cxnId="{05BB5433-78BD-4EFB-B50F-236DABB5E632}">
      <dgm:prSet/>
      <dgm:spPr/>
      <dgm:t>
        <a:bodyPr/>
        <a:lstStyle/>
        <a:p>
          <a:endParaRPr lang="en-US"/>
        </a:p>
      </dgm:t>
    </dgm:pt>
    <dgm:pt modelId="{D55FCF40-8641-4342-8D1E-82995ABF9027}">
      <dgm:prSet/>
      <dgm:spPr/>
      <dgm:t>
        <a:bodyPr/>
        <a:lstStyle/>
        <a:p>
          <a:pPr>
            <a:lnSpc>
              <a:spcPct val="100000"/>
            </a:lnSpc>
          </a:pPr>
          <a:r>
            <a:rPr lang="en-US" b="0" i="0">
              <a:latin typeface="Times New Roman" panose="02020603050405020304" pitchFamily="18" charset="0"/>
              <a:cs typeface="Times New Roman" panose="02020603050405020304" pitchFamily="18" charset="0"/>
            </a:rPr>
            <a:t>Admin can add/modify/delete User from the database accordingly.</a:t>
          </a:r>
          <a:endParaRPr lang="en-US">
            <a:latin typeface="Times New Roman" panose="02020603050405020304" pitchFamily="18" charset="0"/>
            <a:cs typeface="Times New Roman" panose="02020603050405020304" pitchFamily="18" charset="0"/>
          </a:endParaRPr>
        </a:p>
      </dgm:t>
    </dgm:pt>
    <dgm:pt modelId="{5A027D5E-CB5D-442B-B20E-7EBCA1ACF5AE}" type="parTrans" cxnId="{02703E91-FC6D-4AA7-8589-40B3EC1E67E0}">
      <dgm:prSet/>
      <dgm:spPr/>
      <dgm:t>
        <a:bodyPr/>
        <a:lstStyle/>
        <a:p>
          <a:endParaRPr lang="en-US"/>
        </a:p>
      </dgm:t>
    </dgm:pt>
    <dgm:pt modelId="{57FD9753-39A4-4635-9495-C52768387652}" type="sibTrans" cxnId="{02703E91-FC6D-4AA7-8589-40B3EC1E67E0}">
      <dgm:prSet/>
      <dgm:spPr/>
      <dgm:t>
        <a:bodyPr/>
        <a:lstStyle/>
        <a:p>
          <a:endParaRPr lang="en-US"/>
        </a:p>
      </dgm:t>
    </dgm:pt>
    <dgm:pt modelId="{3C138258-AF39-423F-BFBE-45A3A5471CAA}">
      <dgm:prSet/>
      <dgm:spPr/>
      <dgm:t>
        <a:bodyPr/>
        <a:lstStyle/>
        <a:p>
          <a:pPr>
            <a:lnSpc>
              <a:spcPct val="100000"/>
            </a:lnSpc>
          </a:pPr>
          <a:r>
            <a:rPr lang="en-US" b="0" i="0">
              <a:latin typeface="Times New Roman" panose="02020603050405020304" pitchFamily="18" charset="0"/>
              <a:cs typeface="Times New Roman" panose="02020603050405020304" pitchFamily="18" charset="0"/>
            </a:rPr>
            <a:t>The user can request to avail the transport facility or can opt out from it.</a:t>
          </a:r>
          <a:endParaRPr lang="en-US">
            <a:latin typeface="Times New Roman" panose="02020603050405020304" pitchFamily="18" charset="0"/>
            <a:cs typeface="Times New Roman" panose="02020603050405020304" pitchFamily="18" charset="0"/>
          </a:endParaRPr>
        </a:p>
      </dgm:t>
    </dgm:pt>
    <dgm:pt modelId="{2DC16429-FB32-42B3-B25B-3E7E7CE14723}" type="parTrans" cxnId="{5B3CBB1F-668D-4487-BF80-0E0D988E5CF8}">
      <dgm:prSet/>
      <dgm:spPr/>
      <dgm:t>
        <a:bodyPr/>
        <a:lstStyle/>
        <a:p>
          <a:endParaRPr lang="en-US"/>
        </a:p>
      </dgm:t>
    </dgm:pt>
    <dgm:pt modelId="{E4EEB3CC-2462-42F7-860B-DC0AA0FF6A07}" type="sibTrans" cxnId="{5B3CBB1F-668D-4487-BF80-0E0D988E5CF8}">
      <dgm:prSet/>
      <dgm:spPr/>
      <dgm:t>
        <a:bodyPr/>
        <a:lstStyle/>
        <a:p>
          <a:endParaRPr lang="en-US"/>
        </a:p>
      </dgm:t>
    </dgm:pt>
    <dgm:pt modelId="{D4B233D6-5F42-4AFA-BC4D-7E2BF6D8C2BF}" type="pres">
      <dgm:prSet presAssocID="{FDD4F2D7-6319-4F06-983E-7F5579EC9F39}" presName="root" presStyleCnt="0">
        <dgm:presLayoutVars>
          <dgm:dir/>
          <dgm:resizeHandles val="exact"/>
        </dgm:presLayoutVars>
      </dgm:prSet>
      <dgm:spPr/>
    </dgm:pt>
    <dgm:pt modelId="{A27DD01E-3440-40D6-A958-49B58EA9DB8D}" type="pres">
      <dgm:prSet presAssocID="{6EFC3656-0EC2-468F-BE56-074FA3CEF00B}" presName="compNode" presStyleCnt="0"/>
      <dgm:spPr/>
    </dgm:pt>
    <dgm:pt modelId="{6D51A16D-9D3D-4314-B379-073BED7B5871}" type="pres">
      <dgm:prSet presAssocID="{6EFC3656-0EC2-468F-BE56-074FA3CEF00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
        </a:ext>
      </dgm:extLst>
    </dgm:pt>
    <dgm:pt modelId="{C96682C3-90D1-4423-B085-C96423022A5C}" type="pres">
      <dgm:prSet presAssocID="{6EFC3656-0EC2-468F-BE56-074FA3CEF00B}" presName="spaceRect" presStyleCnt="0"/>
      <dgm:spPr/>
    </dgm:pt>
    <dgm:pt modelId="{B12580C3-24A7-4072-AC30-3FB79FB6EC6D}" type="pres">
      <dgm:prSet presAssocID="{6EFC3656-0EC2-468F-BE56-074FA3CEF00B}" presName="textRect" presStyleLbl="revTx" presStyleIdx="0" presStyleCnt="3">
        <dgm:presLayoutVars>
          <dgm:chMax val="1"/>
          <dgm:chPref val="1"/>
        </dgm:presLayoutVars>
      </dgm:prSet>
      <dgm:spPr/>
    </dgm:pt>
    <dgm:pt modelId="{F2C074F6-A6F6-4904-B012-A2DD658176A8}" type="pres">
      <dgm:prSet presAssocID="{2404ED3A-54DC-4C87-8A73-84801FDA1358}" presName="sibTrans" presStyleCnt="0"/>
      <dgm:spPr/>
    </dgm:pt>
    <dgm:pt modelId="{E60A6561-EDA1-4377-B7A0-7E675ADB611D}" type="pres">
      <dgm:prSet presAssocID="{D55FCF40-8641-4342-8D1E-82995ABF9027}" presName="compNode" presStyleCnt="0"/>
      <dgm:spPr/>
    </dgm:pt>
    <dgm:pt modelId="{287D1ED0-DF41-4F39-8FCC-71D517898A81}" type="pres">
      <dgm:prSet presAssocID="{D55FCF40-8641-4342-8D1E-82995ABF902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1A165288-BAD2-4AFC-B9DC-85674ABA37C1}" type="pres">
      <dgm:prSet presAssocID="{D55FCF40-8641-4342-8D1E-82995ABF9027}" presName="spaceRect" presStyleCnt="0"/>
      <dgm:spPr/>
    </dgm:pt>
    <dgm:pt modelId="{6D0870A1-4BDA-44A2-AC7E-9B72C1BB870A}" type="pres">
      <dgm:prSet presAssocID="{D55FCF40-8641-4342-8D1E-82995ABF9027}" presName="textRect" presStyleLbl="revTx" presStyleIdx="1" presStyleCnt="3">
        <dgm:presLayoutVars>
          <dgm:chMax val="1"/>
          <dgm:chPref val="1"/>
        </dgm:presLayoutVars>
      </dgm:prSet>
      <dgm:spPr/>
    </dgm:pt>
    <dgm:pt modelId="{C45365AA-00C6-425E-92FA-A9323746A458}" type="pres">
      <dgm:prSet presAssocID="{57FD9753-39A4-4635-9495-C52768387652}" presName="sibTrans" presStyleCnt="0"/>
      <dgm:spPr/>
    </dgm:pt>
    <dgm:pt modelId="{51CB610F-9B9E-419D-A0D3-E15FAB189992}" type="pres">
      <dgm:prSet presAssocID="{3C138258-AF39-423F-BFBE-45A3A5471CAA}" presName="compNode" presStyleCnt="0"/>
      <dgm:spPr/>
    </dgm:pt>
    <dgm:pt modelId="{9E86F5E8-6AC7-4191-81B3-2A43B8EB6407}" type="pres">
      <dgm:prSet presAssocID="{3C138258-AF39-423F-BFBE-45A3A5471CA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iosk"/>
        </a:ext>
      </dgm:extLst>
    </dgm:pt>
    <dgm:pt modelId="{7E747B12-ADE1-4ED4-991B-D1603ED0E27F}" type="pres">
      <dgm:prSet presAssocID="{3C138258-AF39-423F-BFBE-45A3A5471CAA}" presName="spaceRect" presStyleCnt="0"/>
      <dgm:spPr/>
    </dgm:pt>
    <dgm:pt modelId="{640E1548-F0CE-497C-BA27-A62924821E39}" type="pres">
      <dgm:prSet presAssocID="{3C138258-AF39-423F-BFBE-45A3A5471CAA}" presName="textRect" presStyleLbl="revTx" presStyleIdx="2" presStyleCnt="3">
        <dgm:presLayoutVars>
          <dgm:chMax val="1"/>
          <dgm:chPref val="1"/>
        </dgm:presLayoutVars>
      </dgm:prSet>
      <dgm:spPr/>
    </dgm:pt>
  </dgm:ptLst>
  <dgm:cxnLst>
    <dgm:cxn modelId="{5B3CBB1F-668D-4487-BF80-0E0D988E5CF8}" srcId="{FDD4F2D7-6319-4F06-983E-7F5579EC9F39}" destId="{3C138258-AF39-423F-BFBE-45A3A5471CAA}" srcOrd="2" destOrd="0" parTransId="{2DC16429-FB32-42B3-B25B-3E7E7CE14723}" sibTransId="{E4EEB3CC-2462-42F7-860B-DC0AA0FF6A07}"/>
    <dgm:cxn modelId="{05BB5433-78BD-4EFB-B50F-236DABB5E632}" srcId="{FDD4F2D7-6319-4F06-983E-7F5579EC9F39}" destId="{6EFC3656-0EC2-468F-BE56-074FA3CEF00B}" srcOrd="0" destOrd="0" parTransId="{B27FE3D6-C5BE-40A6-AB9D-D0D8BED9CB57}" sibTransId="{2404ED3A-54DC-4C87-8A73-84801FDA1358}"/>
    <dgm:cxn modelId="{F6FD0B47-99A7-4515-AC17-560BA887ACB2}" type="presOf" srcId="{D55FCF40-8641-4342-8D1E-82995ABF9027}" destId="{6D0870A1-4BDA-44A2-AC7E-9B72C1BB870A}" srcOrd="0" destOrd="0" presId="urn:microsoft.com/office/officeart/2018/2/layout/IconLabelList"/>
    <dgm:cxn modelId="{BF1A037D-2485-4880-B950-861B2CEF9B12}" type="presOf" srcId="{3C138258-AF39-423F-BFBE-45A3A5471CAA}" destId="{640E1548-F0CE-497C-BA27-A62924821E39}" srcOrd="0" destOrd="0" presId="urn:microsoft.com/office/officeart/2018/2/layout/IconLabelList"/>
    <dgm:cxn modelId="{3CD9A98E-CACD-47DE-A111-1B081D76432D}" type="presOf" srcId="{6EFC3656-0EC2-468F-BE56-074FA3CEF00B}" destId="{B12580C3-24A7-4072-AC30-3FB79FB6EC6D}" srcOrd="0" destOrd="0" presId="urn:microsoft.com/office/officeart/2018/2/layout/IconLabelList"/>
    <dgm:cxn modelId="{02703E91-FC6D-4AA7-8589-40B3EC1E67E0}" srcId="{FDD4F2D7-6319-4F06-983E-7F5579EC9F39}" destId="{D55FCF40-8641-4342-8D1E-82995ABF9027}" srcOrd="1" destOrd="0" parTransId="{5A027D5E-CB5D-442B-B20E-7EBCA1ACF5AE}" sibTransId="{57FD9753-39A4-4635-9495-C52768387652}"/>
    <dgm:cxn modelId="{1936D4E4-D818-4A0E-B691-9BB03CFC0694}" type="presOf" srcId="{FDD4F2D7-6319-4F06-983E-7F5579EC9F39}" destId="{D4B233D6-5F42-4AFA-BC4D-7E2BF6D8C2BF}" srcOrd="0" destOrd="0" presId="urn:microsoft.com/office/officeart/2018/2/layout/IconLabelList"/>
    <dgm:cxn modelId="{AFF34895-9247-4E60-AA10-609620B62ACC}" type="presParOf" srcId="{D4B233D6-5F42-4AFA-BC4D-7E2BF6D8C2BF}" destId="{A27DD01E-3440-40D6-A958-49B58EA9DB8D}" srcOrd="0" destOrd="0" presId="urn:microsoft.com/office/officeart/2018/2/layout/IconLabelList"/>
    <dgm:cxn modelId="{7C938B39-203F-43FC-9E47-E3E4CF6F1387}" type="presParOf" srcId="{A27DD01E-3440-40D6-A958-49B58EA9DB8D}" destId="{6D51A16D-9D3D-4314-B379-073BED7B5871}" srcOrd="0" destOrd="0" presId="urn:microsoft.com/office/officeart/2018/2/layout/IconLabelList"/>
    <dgm:cxn modelId="{CE56BE4A-99D6-4199-8C2B-05851033C936}" type="presParOf" srcId="{A27DD01E-3440-40D6-A958-49B58EA9DB8D}" destId="{C96682C3-90D1-4423-B085-C96423022A5C}" srcOrd="1" destOrd="0" presId="urn:microsoft.com/office/officeart/2018/2/layout/IconLabelList"/>
    <dgm:cxn modelId="{E30BCF2A-0D8A-4ED5-B47F-15A5E8B58BF7}" type="presParOf" srcId="{A27DD01E-3440-40D6-A958-49B58EA9DB8D}" destId="{B12580C3-24A7-4072-AC30-3FB79FB6EC6D}" srcOrd="2" destOrd="0" presId="urn:microsoft.com/office/officeart/2018/2/layout/IconLabelList"/>
    <dgm:cxn modelId="{6176E01C-C1C0-4368-972E-F4F5C8F907FC}" type="presParOf" srcId="{D4B233D6-5F42-4AFA-BC4D-7E2BF6D8C2BF}" destId="{F2C074F6-A6F6-4904-B012-A2DD658176A8}" srcOrd="1" destOrd="0" presId="urn:microsoft.com/office/officeart/2018/2/layout/IconLabelList"/>
    <dgm:cxn modelId="{5EB32A29-BE56-45AA-9E64-C1B3380E177D}" type="presParOf" srcId="{D4B233D6-5F42-4AFA-BC4D-7E2BF6D8C2BF}" destId="{E60A6561-EDA1-4377-B7A0-7E675ADB611D}" srcOrd="2" destOrd="0" presId="urn:microsoft.com/office/officeart/2018/2/layout/IconLabelList"/>
    <dgm:cxn modelId="{5DC5C042-A362-4418-9AAB-A095E0150C7C}" type="presParOf" srcId="{E60A6561-EDA1-4377-B7A0-7E675ADB611D}" destId="{287D1ED0-DF41-4F39-8FCC-71D517898A81}" srcOrd="0" destOrd="0" presId="urn:microsoft.com/office/officeart/2018/2/layout/IconLabelList"/>
    <dgm:cxn modelId="{BBA230E0-8D21-4E8E-BBE9-AC6A16628291}" type="presParOf" srcId="{E60A6561-EDA1-4377-B7A0-7E675ADB611D}" destId="{1A165288-BAD2-4AFC-B9DC-85674ABA37C1}" srcOrd="1" destOrd="0" presId="urn:microsoft.com/office/officeart/2018/2/layout/IconLabelList"/>
    <dgm:cxn modelId="{CD96F62C-3C79-4916-884F-1991A0360269}" type="presParOf" srcId="{E60A6561-EDA1-4377-B7A0-7E675ADB611D}" destId="{6D0870A1-4BDA-44A2-AC7E-9B72C1BB870A}" srcOrd="2" destOrd="0" presId="urn:microsoft.com/office/officeart/2018/2/layout/IconLabelList"/>
    <dgm:cxn modelId="{D1492D5F-A4B5-4EF8-BF0C-21B81CE848BD}" type="presParOf" srcId="{D4B233D6-5F42-4AFA-BC4D-7E2BF6D8C2BF}" destId="{C45365AA-00C6-425E-92FA-A9323746A458}" srcOrd="3" destOrd="0" presId="urn:microsoft.com/office/officeart/2018/2/layout/IconLabelList"/>
    <dgm:cxn modelId="{65CAD91C-8788-4909-A3D5-79792103A1C5}" type="presParOf" srcId="{D4B233D6-5F42-4AFA-BC4D-7E2BF6D8C2BF}" destId="{51CB610F-9B9E-419D-A0D3-E15FAB189992}" srcOrd="4" destOrd="0" presId="urn:microsoft.com/office/officeart/2018/2/layout/IconLabelList"/>
    <dgm:cxn modelId="{7436D0D0-9568-494B-A454-AFB20E70E8A5}" type="presParOf" srcId="{51CB610F-9B9E-419D-A0D3-E15FAB189992}" destId="{9E86F5E8-6AC7-4191-81B3-2A43B8EB6407}" srcOrd="0" destOrd="0" presId="urn:microsoft.com/office/officeart/2018/2/layout/IconLabelList"/>
    <dgm:cxn modelId="{1170197B-F083-45A3-947A-5FFAB094C9C7}" type="presParOf" srcId="{51CB610F-9B9E-419D-A0D3-E15FAB189992}" destId="{7E747B12-ADE1-4ED4-991B-D1603ED0E27F}" srcOrd="1" destOrd="0" presId="urn:microsoft.com/office/officeart/2018/2/layout/IconLabelList"/>
    <dgm:cxn modelId="{FEF0C3C6-132E-45D3-8B03-4A306EE7DB0C}" type="presParOf" srcId="{51CB610F-9B9E-419D-A0D3-E15FAB189992}" destId="{640E1548-F0CE-497C-BA27-A62924821E3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BBF8A0-1547-4E7C-BF09-9FFB0FF858DA}" type="doc">
      <dgm:prSet loTypeId="urn:microsoft.com/office/officeart/2008/layout/LinedList" loCatId="list" qsTypeId="urn:microsoft.com/office/officeart/2005/8/quickstyle/simple4" qsCatId="simple" csTypeId="urn:microsoft.com/office/officeart/2005/8/colors/colorful5" csCatId="colorful"/>
      <dgm:spPr/>
      <dgm:t>
        <a:bodyPr/>
        <a:lstStyle/>
        <a:p>
          <a:endParaRPr lang="en-US"/>
        </a:p>
      </dgm:t>
    </dgm:pt>
    <dgm:pt modelId="{E10EC3F7-BFA0-4C92-B746-44510D17DB8D}">
      <dgm:prSet/>
      <dgm:spPr/>
      <dgm:t>
        <a:bodyPr/>
        <a:lstStyle/>
        <a:p>
          <a:r>
            <a:rPr lang="en-US" b="1" dirty="0"/>
            <a:t>Admin :  </a:t>
          </a:r>
        </a:p>
      </dgm:t>
    </dgm:pt>
    <dgm:pt modelId="{CFF89CC8-1D30-4633-9A59-649C1424838D}" type="parTrans" cxnId="{4483CF40-3E41-4D30-B091-884F4E0165E5}">
      <dgm:prSet/>
      <dgm:spPr/>
      <dgm:t>
        <a:bodyPr/>
        <a:lstStyle/>
        <a:p>
          <a:endParaRPr lang="en-US"/>
        </a:p>
      </dgm:t>
    </dgm:pt>
    <dgm:pt modelId="{249BFFF8-B018-43DA-9582-98EB7FD6C0B4}" type="sibTrans" cxnId="{4483CF40-3E41-4D30-B091-884F4E0165E5}">
      <dgm:prSet/>
      <dgm:spPr/>
      <dgm:t>
        <a:bodyPr/>
        <a:lstStyle/>
        <a:p>
          <a:endParaRPr lang="en-US"/>
        </a:p>
      </dgm:t>
    </dgm:pt>
    <dgm:pt modelId="{1CFE93D6-E1EB-481A-9D63-978CE07498D0}">
      <dgm:prSet/>
      <dgm:spPr/>
      <dgm:t>
        <a:bodyPr/>
        <a:lstStyle/>
        <a:p>
          <a:r>
            <a:rPr lang="en-US"/>
            <a:t>void add_user()</a:t>
          </a:r>
        </a:p>
      </dgm:t>
    </dgm:pt>
    <dgm:pt modelId="{09081B0B-AAF6-4602-B201-51BCB6E4E5B3}" type="parTrans" cxnId="{80672499-551F-4A02-9E0E-2DE9AAC99E90}">
      <dgm:prSet/>
      <dgm:spPr/>
      <dgm:t>
        <a:bodyPr/>
        <a:lstStyle/>
        <a:p>
          <a:endParaRPr lang="en-US"/>
        </a:p>
      </dgm:t>
    </dgm:pt>
    <dgm:pt modelId="{07073523-209B-489B-AEE2-E4AE4DB459AF}" type="sibTrans" cxnId="{80672499-551F-4A02-9E0E-2DE9AAC99E90}">
      <dgm:prSet/>
      <dgm:spPr/>
      <dgm:t>
        <a:bodyPr/>
        <a:lstStyle/>
        <a:p>
          <a:endParaRPr lang="en-US"/>
        </a:p>
      </dgm:t>
    </dgm:pt>
    <dgm:pt modelId="{95F7D992-4060-4E85-BB69-B1624E6F7B35}">
      <dgm:prSet/>
      <dgm:spPr/>
      <dgm:t>
        <a:bodyPr/>
        <a:lstStyle/>
        <a:p>
          <a:r>
            <a:rPr lang="en-US"/>
            <a:t>void del_user()</a:t>
          </a:r>
        </a:p>
      </dgm:t>
    </dgm:pt>
    <dgm:pt modelId="{39D06559-A8CF-4192-8FED-DD49981F59A7}" type="parTrans" cxnId="{1736B87C-D5C1-413E-8F33-2D38ECDA0CDD}">
      <dgm:prSet/>
      <dgm:spPr/>
      <dgm:t>
        <a:bodyPr/>
        <a:lstStyle/>
        <a:p>
          <a:endParaRPr lang="en-US"/>
        </a:p>
      </dgm:t>
    </dgm:pt>
    <dgm:pt modelId="{9293398E-A68A-4F46-90D7-9A65E9A5264A}" type="sibTrans" cxnId="{1736B87C-D5C1-413E-8F33-2D38ECDA0CDD}">
      <dgm:prSet/>
      <dgm:spPr/>
      <dgm:t>
        <a:bodyPr/>
        <a:lstStyle/>
        <a:p>
          <a:endParaRPr lang="en-US"/>
        </a:p>
      </dgm:t>
    </dgm:pt>
    <dgm:pt modelId="{A2FCE06D-E5D5-4566-99E0-B2BE734DBD83}">
      <dgm:prSet/>
      <dgm:spPr/>
      <dgm:t>
        <a:bodyPr/>
        <a:lstStyle/>
        <a:p>
          <a:r>
            <a:rPr lang="en-US"/>
            <a:t>void mod_user()</a:t>
          </a:r>
        </a:p>
      </dgm:t>
    </dgm:pt>
    <dgm:pt modelId="{8E9C4521-D15C-439A-9D14-7A117F9DC231}" type="parTrans" cxnId="{6FBF30EF-9FD5-4E6B-8A28-6C51CF1795A0}">
      <dgm:prSet/>
      <dgm:spPr/>
      <dgm:t>
        <a:bodyPr/>
        <a:lstStyle/>
        <a:p>
          <a:endParaRPr lang="en-US"/>
        </a:p>
      </dgm:t>
    </dgm:pt>
    <dgm:pt modelId="{2E57EF09-2CE3-41DE-BFCB-7595CE2DE62A}" type="sibTrans" cxnId="{6FBF30EF-9FD5-4E6B-8A28-6C51CF1795A0}">
      <dgm:prSet/>
      <dgm:spPr/>
      <dgm:t>
        <a:bodyPr/>
        <a:lstStyle/>
        <a:p>
          <a:endParaRPr lang="en-US"/>
        </a:p>
      </dgm:t>
    </dgm:pt>
    <dgm:pt modelId="{682618BC-20B9-4A92-B902-6FDB22F4AD7B}">
      <dgm:prSet/>
      <dgm:spPr/>
      <dgm:t>
        <a:bodyPr/>
        <a:lstStyle/>
        <a:p>
          <a:r>
            <a:rPr lang="en-US"/>
            <a:t>void see_bus()</a:t>
          </a:r>
        </a:p>
      </dgm:t>
    </dgm:pt>
    <dgm:pt modelId="{3709B60A-FA8E-48BF-B3C8-462EAD026A02}" type="parTrans" cxnId="{7EFEAC61-2D83-450D-AC99-38E358743868}">
      <dgm:prSet/>
      <dgm:spPr/>
      <dgm:t>
        <a:bodyPr/>
        <a:lstStyle/>
        <a:p>
          <a:endParaRPr lang="en-US"/>
        </a:p>
      </dgm:t>
    </dgm:pt>
    <dgm:pt modelId="{B385943B-CE42-4431-B9E3-A75C90771866}" type="sibTrans" cxnId="{7EFEAC61-2D83-450D-AC99-38E358743868}">
      <dgm:prSet/>
      <dgm:spPr/>
      <dgm:t>
        <a:bodyPr/>
        <a:lstStyle/>
        <a:p>
          <a:endParaRPr lang="en-US"/>
        </a:p>
      </dgm:t>
    </dgm:pt>
    <dgm:pt modelId="{3E513615-0097-4BD5-B7C4-13269D37C138}">
      <dgm:prSet/>
      <dgm:spPr/>
      <dgm:t>
        <a:bodyPr/>
        <a:lstStyle/>
        <a:p>
          <a:r>
            <a:rPr lang="en-US"/>
            <a:t>void see_user()</a:t>
          </a:r>
        </a:p>
      </dgm:t>
    </dgm:pt>
    <dgm:pt modelId="{6D66A9B3-DB00-4335-B06F-52ECDD31AC8B}" type="parTrans" cxnId="{8F801CC1-C98D-482B-86BC-E186EC5044EF}">
      <dgm:prSet/>
      <dgm:spPr/>
      <dgm:t>
        <a:bodyPr/>
        <a:lstStyle/>
        <a:p>
          <a:endParaRPr lang="en-US"/>
        </a:p>
      </dgm:t>
    </dgm:pt>
    <dgm:pt modelId="{D2D20778-66B5-4D76-9C2C-2E8BF5A4A9CC}" type="sibTrans" cxnId="{8F801CC1-C98D-482B-86BC-E186EC5044EF}">
      <dgm:prSet/>
      <dgm:spPr/>
      <dgm:t>
        <a:bodyPr/>
        <a:lstStyle/>
        <a:p>
          <a:endParaRPr lang="en-US"/>
        </a:p>
      </dgm:t>
    </dgm:pt>
    <dgm:pt modelId="{ECE64EDA-9305-4563-9C31-08DE1DD1570A}">
      <dgm:prSet/>
      <dgm:spPr/>
      <dgm:t>
        <a:bodyPr/>
        <a:lstStyle/>
        <a:p>
          <a:r>
            <a:rPr lang="en-US"/>
            <a:t>void see_queue()</a:t>
          </a:r>
        </a:p>
      </dgm:t>
    </dgm:pt>
    <dgm:pt modelId="{4A921ADD-FBFD-4EAF-8A0B-F1130AF8359E}" type="parTrans" cxnId="{560B326A-C9A5-497A-BEA6-9D7D59EA8779}">
      <dgm:prSet/>
      <dgm:spPr/>
      <dgm:t>
        <a:bodyPr/>
        <a:lstStyle/>
        <a:p>
          <a:endParaRPr lang="en-US"/>
        </a:p>
      </dgm:t>
    </dgm:pt>
    <dgm:pt modelId="{4F87780B-880D-4C20-B062-258CD284605C}" type="sibTrans" cxnId="{560B326A-C9A5-497A-BEA6-9D7D59EA8779}">
      <dgm:prSet/>
      <dgm:spPr/>
      <dgm:t>
        <a:bodyPr/>
        <a:lstStyle/>
        <a:p>
          <a:endParaRPr lang="en-US"/>
        </a:p>
      </dgm:t>
    </dgm:pt>
    <dgm:pt modelId="{0B0D098E-7102-4EA1-9357-185C1948887A}">
      <dgm:prSet/>
      <dgm:spPr/>
      <dgm:t>
        <a:bodyPr/>
        <a:lstStyle/>
        <a:p>
          <a:r>
            <a:rPr lang="en-US" b="1" dirty="0"/>
            <a:t>User :</a:t>
          </a:r>
        </a:p>
      </dgm:t>
    </dgm:pt>
    <dgm:pt modelId="{CC172596-A540-43E5-9A64-DF3EA9C3CE81}" type="parTrans" cxnId="{3F5FF63D-E944-4B84-8E06-FE589F5AF54A}">
      <dgm:prSet/>
      <dgm:spPr/>
      <dgm:t>
        <a:bodyPr/>
        <a:lstStyle/>
        <a:p>
          <a:endParaRPr lang="en-US"/>
        </a:p>
      </dgm:t>
    </dgm:pt>
    <dgm:pt modelId="{F937BC2F-AB66-4F29-9105-C72694D3C2CE}" type="sibTrans" cxnId="{3F5FF63D-E944-4B84-8E06-FE589F5AF54A}">
      <dgm:prSet/>
      <dgm:spPr/>
      <dgm:t>
        <a:bodyPr/>
        <a:lstStyle/>
        <a:p>
          <a:endParaRPr lang="en-US"/>
        </a:p>
      </dgm:t>
    </dgm:pt>
    <dgm:pt modelId="{D0C40A5E-6ADE-40F6-B8DF-3414D989823F}">
      <dgm:prSet/>
      <dgm:spPr/>
      <dgm:t>
        <a:bodyPr/>
        <a:lstStyle/>
        <a:p>
          <a:r>
            <a:rPr lang="en-US"/>
            <a:t>void add_req()</a:t>
          </a:r>
        </a:p>
      </dgm:t>
    </dgm:pt>
    <dgm:pt modelId="{8FE7BB44-E6C0-4A51-A02B-6E36A4478B12}" type="parTrans" cxnId="{A37561A5-8585-4F41-961B-6544F92E926A}">
      <dgm:prSet/>
      <dgm:spPr/>
      <dgm:t>
        <a:bodyPr/>
        <a:lstStyle/>
        <a:p>
          <a:endParaRPr lang="en-US"/>
        </a:p>
      </dgm:t>
    </dgm:pt>
    <dgm:pt modelId="{EBBE0796-B522-406F-B164-340C11BC11F1}" type="sibTrans" cxnId="{A37561A5-8585-4F41-961B-6544F92E926A}">
      <dgm:prSet/>
      <dgm:spPr/>
      <dgm:t>
        <a:bodyPr/>
        <a:lstStyle/>
        <a:p>
          <a:endParaRPr lang="en-US"/>
        </a:p>
      </dgm:t>
    </dgm:pt>
    <dgm:pt modelId="{F45E5D2A-3AB7-421E-AEF6-B938B0A800E4}">
      <dgm:prSet/>
      <dgm:spPr/>
      <dgm:t>
        <a:bodyPr/>
        <a:lstStyle/>
        <a:p>
          <a:r>
            <a:rPr lang="en-US"/>
            <a:t>void opt_req()</a:t>
          </a:r>
        </a:p>
      </dgm:t>
    </dgm:pt>
    <dgm:pt modelId="{8665ADFB-3D86-48AF-816C-15E4F7057A50}" type="parTrans" cxnId="{A0B56CB8-C25D-4EB0-B84C-70ACBA6214C1}">
      <dgm:prSet/>
      <dgm:spPr/>
      <dgm:t>
        <a:bodyPr/>
        <a:lstStyle/>
        <a:p>
          <a:endParaRPr lang="en-US"/>
        </a:p>
      </dgm:t>
    </dgm:pt>
    <dgm:pt modelId="{C285EF9B-4064-4057-86B2-84AF0072EE18}" type="sibTrans" cxnId="{A0B56CB8-C25D-4EB0-B84C-70ACBA6214C1}">
      <dgm:prSet/>
      <dgm:spPr/>
      <dgm:t>
        <a:bodyPr/>
        <a:lstStyle/>
        <a:p>
          <a:endParaRPr lang="en-US"/>
        </a:p>
      </dgm:t>
    </dgm:pt>
    <dgm:pt modelId="{E61C6BCA-47E8-4764-8C7E-E31A73401335}" type="pres">
      <dgm:prSet presAssocID="{E0BBF8A0-1547-4E7C-BF09-9FFB0FF858DA}" presName="vert0" presStyleCnt="0">
        <dgm:presLayoutVars>
          <dgm:dir/>
          <dgm:animOne val="branch"/>
          <dgm:animLvl val="lvl"/>
        </dgm:presLayoutVars>
      </dgm:prSet>
      <dgm:spPr/>
    </dgm:pt>
    <dgm:pt modelId="{F1349A75-F4A3-4E4E-A24D-903D69BCA5FC}" type="pres">
      <dgm:prSet presAssocID="{E10EC3F7-BFA0-4C92-B746-44510D17DB8D}" presName="thickLine" presStyleLbl="alignNode1" presStyleIdx="0" presStyleCnt="10"/>
      <dgm:spPr/>
    </dgm:pt>
    <dgm:pt modelId="{BFA62DEF-D3B6-41D6-9383-0E0C61A4594F}" type="pres">
      <dgm:prSet presAssocID="{E10EC3F7-BFA0-4C92-B746-44510D17DB8D}" presName="horz1" presStyleCnt="0"/>
      <dgm:spPr/>
    </dgm:pt>
    <dgm:pt modelId="{34E1B0A8-8DD4-44A2-9F55-58183A4DC7EA}" type="pres">
      <dgm:prSet presAssocID="{E10EC3F7-BFA0-4C92-B746-44510D17DB8D}" presName="tx1" presStyleLbl="revTx" presStyleIdx="0" presStyleCnt="10"/>
      <dgm:spPr/>
    </dgm:pt>
    <dgm:pt modelId="{7903D41D-F0BF-45CC-A6E7-8F0EEF53FCE0}" type="pres">
      <dgm:prSet presAssocID="{E10EC3F7-BFA0-4C92-B746-44510D17DB8D}" presName="vert1" presStyleCnt="0"/>
      <dgm:spPr/>
    </dgm:pt>
    <dgm:pt modelId="{13744674-BF94-4E93-B056-79A0BC6EF49D}" type="pres">
      <dgm:prSet presAssocID="{1CFE93D6-E1EB-481A-9D63-978CE07498D0}" presName="thickLine" presStyleLbl="alignNode1" presStyleIdx="1" presStyleCnt="10"/>
      <dgm:spPr/>
    </dgm:pt>
    <dgm:pt modelId="{4C9E2DA2-BC29-4C8F-94E1-90171E8BE4FB}" type="pres">
      <dgm:prSet presAssocID="{1CFE93D6-E1EB-481A-9D63-978CE07498D0}" presName="horz1" presStyleCnt="0"/>
      <dgm:spPr/>
    </dgm:pt>
    <dgm:pt modelId="{284A221D-DD94-47C6-999D-BB3387B3D1F7}" type="pres">
      <dgm:prSet presAssocID="{1CFE93D6-E1EB-481A-9D63-978CE07498D0}" presName="tx1" presStyleLbl="revTx" presStyleIdx="1" presStyleCnt="10"/>
      <dgm:spPr/>
    </dgm:pt>
    <dgm:pt modelId="{08AB8FFE-8501-4DFD-9E1D-C3B3E5F55B4A}" type="pres">
      <dgm:prSet presAssocID="{1CFE93D6-E1EB-481A-9D63-978CE07498D0}" presName="vert1" presStyleCnt="0"/>
      <dgm:spPr/>
    </dgm:pt>
    <dgm:pt modelId="{ED205A3F-9054-42F2-B0D8-FFAD8C82A991}" type="pres">
      <dgm:prSet presAssocID="{95F7D992-4060-4E85-BB69-B1624E6F7B35}" presName="thickLine" presStyleLbl="alignNode1" presStyleIdx="2" presStyleCnt="10"/>
      <dgm:spPr/>
    </dgm:pt>
    <dgm:pt modelId="{9928D621-DC35-4781-80E3-AF86E4B78E76}" type="pres">
      <dgm:prSet presAssocID="{95F7D992-4060-4E85-BB69-B1624E6F7B35}" presName="horz1" presStyleCnt="0"/>
      <dgm:spPr/>
    </dgm:pt>
    <dgm:pt modelId="{FD44D48D-874F-4B96-A6D7-5BDFBDAF5395}" type="pres">
      <dgm:prSet presAssocID="{95F7D992-4060-4E85-BB69-B1624E6F7B35}" presName="tx1" presStyleLbl="revTx" presStyleIdx="2" presStyleCnt="10"/>
      <dgm:spPr/>
    </dgm:pt>
    <dgm:pt modelId="{09279827-C1B4-4903-8A2C-D7B464F266DA}" type="pres">
      <dgm:prSet presAssocID="{95F7D992-4060-4E85-BB69-B1624E6F7B35}" presName="vert1" presStyleCnt="0"/>
      <dgm:spPr/>
    </dgm:pt>
    <dgm:pt modelId="{426C2079-1FB0-49D6-841B-94EE2257AB75}" type="pres">
      <dgm:prSet presAssocID="{A2FCE06D-E5D5-4566-99E0-B2BE734DBD83}" presName="thickLine" presStyleLbl="alignNode1" presStyleIdx="3" presStyleCnt="10"/>
      <dgm:spPr/>
    </dgm:pt>
    <dgm:pt modelId="{51E2A0FE-3199-4EC9-ADD5-E888F79E45D5}" type="pres">
      <dgm:prSet presAssocID="{A2FCE06D-E5D5-4566-99E0-B2BE734DBD83}" presName="horz1" presStyleCnt="0"/>
      <dgm:spPr/>
    </dgm:pt>
    <dgm:pt modelId="{CB002FC5-4E01-431C-AFCB-F8761A849F44}" type="pres">
      <dgm:prSet presAssocID="{A2FCE06D-E5D5-4566-99E0-B2BE734DBD83}" presName="tx1" presStyleLbl="revTx" presStyleIdx="3" presStyleCnt="10"/>
      <dgm:spPr/>
    </dgm:pt>
    <dgm:pt modelId="{213B5965-5B01-40C6-8C5D-3A6E14F03580}" type="pres">
      <dgm:prSet presAssocID="{A2FCE06D-E5D5-4566-99E0-B2BE734DBD83}" presName="vert1" presStyleCnt="0"/>
      <dgm:spPr/>
    </dgm:pt>
    <dgm:pt modelId="{5DDD79B6-422C-4D0D-B43A-7C949829C14B}" type="pres">
      <dgm:prSet presAssocID="{682618BC-20B9-4A92-B902-6FDB22F4AD7B}" presName="thickLine" presStyleLbl="alignNode1" presStyleIdx="4" presStyleCnt="10"/>
      <dgm:spPr/>
    </dgm:pt>
    <dgm:pt modelId="{2339047C-D1EA-41A8-ADEA-25AD4676DE66}" type="pres">
      <dgm:prSet presAssocID="{682618BC-20B9-4A92-B902-6FDB22F4AD7B}" presName="horz1" presStyleCnt="0"/>
      <dgm:spPr/>
    </dgm:pt>
    <dgm:pt modelId="{A4677E64-F31C-4CF3-9E51-7AC08F873C40}" type="pres">
      <dgm:prSet presAssocID="{682618BC-20B9-4A92-B902-6FDB22F4AD7B}" presName="tx1" presStyleLbl="revTx" presStyleIdx="4" presStyleCnt="10"/>
      <dgm:spPr/>
    </dgm:pt>
    <dgm:pt modelId="{FD865FB7-AD90-4EE7-8A6B-014FB2BB7DF5}" type="pres">
      <dgm:prSet presAssocID="{682618BC-20B9-4A92-B902-6FDB22F4AD7B}" presName="vert1" presStyleCnt="0"/>
      <dgm:spPr/>
    </dgm:pt>
    <dgm:pt modelId="{9B1EC883-CBDE-417C-BB8B-A3A00BF6CDD6}" type="pres">
      <dgm:prSet presAssocID="{3E513615-0097-4BD5-B7C4-13269D37C138}" presName="thickLine" presStyleLbl="alignNode1" presStyleIdx="5" presStyleCnt="10"/>
      <dgm:spPr/>
    </dgm:pt>
    <dgm:pt modelId="{2A1767DF-05DF-4FC3-BB72-612CBA9F1C97}" type="pres">
      <dgm:prSet presAssocID="{3E513615-0097-4BD5-B7C4-13269D37C138}" presName="horz1" presStyleCnt="0"/>
      <dgm:spPr/>
    </dgm:pt>
    <dgm:pt modelId="{4B6A7744-2A86-47A8-8774-B87BCDF058BA}" type="pres">
      <dgm:prSet presAssocID="{3E513615-0097-4BD5-B7C4-13269D37C138}" presName="tx1" presStyleLbl="revTx" presStyleIdx="5" presStyleCnt="10"/>
      <dgm:spPr/>
    </dgm:pt>
    <dgm:pt modelId="{FD0D6F6F-3A24-4842-9EC4-48BD71578514}" type="pres">
      <dgm:prSet presAssocID="{3E513615-0097-4BD5-B7C4-13269D37C138}" presName="vert1" presStyleCnt="0"/>
      <dgm:spPr/>
    </dgm:pt>
    <dgm:pt modelId="{D0AE007A-3056-4E1C-9B65-CA99987748E3}" type="pres">
      <dgm:prSet presAssocID="{ECE64EDA-9305-4563-9C31-08DE1DD1570A}" presName="thickLine" presStyleLbl="alignNode1" presStyleIdx="6" presStyleCnt="10"/>
      <dgm:spPr/>
    </dgm:pt>
    <dgm:pt modelId="{DBFA2689-0B90-4375-AED0-DE193696928D}" type="pres">
      <dgm:prSet presAssocID="{ECE64EDA-9305-4563-9C31-08DE1DD1570A}" presName="horz1" presStyleCnt="0"/>
      <dgm:spPr/>
    </dgm:pt>
    <dgm:pt modelId="{AC2EE2B4-7EB4-4F92-8463-3085F63611C7}" type="pres">
      <dgm:prSet presAssocID="{ECE64EDA-9305-4563-9C31-08DE1DD1570A}" presName="tx1" presStyleLbl="revTx" presStyleIdx="6" presStyleCnt="10"/>
      <dgm:spPr/>
    </dgm:pt>
    <dgm:pt modelId="{C83C1623-FC57-46DA-9437-2DD6A6561832}" type="pres">
      <dgm:prSet presAssocID="{ECE64EDA-9305-4563-9C31-08DE1DD1570A}" presName="vert1" presStyleCnt="0"/>
      <dgm:spPr/>
    </dgm:pt>
    <dgm:pt modelId="{2CC32EE0-34BB-46AD-999B-0E22916982BE}" type="pres">
      <dgm:prSet presAssocID="{0B0D098E-7102-4EA1-9357-185C1948887A}" presName="thickLine" presStyleLbl="alignNode1" presStyleIdx="7" presStyleCnt="10"/>
      <dgm:spPr/>
    </dgm:pt>
    <dgm:pt modelId="{6BFC7D38-B2D6-49D5-A4C0-EBDFA40EA897}" type="pres">
      <dgm:prSet presAssocID="{0B0D098E-7102-4EA1-9357-185C1948887A}" presName="horz1" presStyleCnt="0"/>
      <dgm:spPr/>
    </dgm:pt>
    <dgm:pt modelId="{137B475A-6D5D-411E-A5A5-6E06E70B1E99}" type="pres">
      <dgm:prSet presAssocID="{0B0D098E-7102-4EA1-9357-185C1948887A}" presName="tx1" presStyleLbl="revTx" presStyleIdx="7" presStyleCnt="10"/>
      <dgm:spPr/>
    </dgm:pt>
    <dgm:pt modelId="{F3C2A97D-EB77-471B-801D-78A9A8DC9E3B}" type="pres">
      <dgm:prSet presAssocID="{0B0D098E-7102-4EA1-9357-185C1948887A}" presName="vert1" presStyleCnt="0"/>
      <dgm:spPr/>
    </dgm:pt>
    <dgm:pt modelId="{56DC96A4-F8C8-4039-9A3B-5BA9514E731A}" type="pres">
      <dgm:prSet presAssocID="{D0C40A5E-6ADE-40F6-B8DF-3414D989823F}" presName="thickLine" presStyleLbl="alignNode1" presStyleIdx="8" presStyleCnt="10"/>
      <dgm:spPr/>
    </dgm:pt>
    <dgm:pt modelId="{5E847B93-8B53-4BF7-83E9-66BFF1780A3B}" type="pres">
      <dgm:prSet presAssocID="{D0C40A5E-6ADE-40F6-B8DF-3414D989823F}" presName="horz1" presStyleCnt="0"/>
      <dgm:spPr/>
    </dgm:pt>
    <dgm:pt modelId="{522AA365-54AE-4898-87D1-4DDE2A90ABB4}" type="pres">
      <dgm:prSet presAssocID="{D0C40A5E-6ADE-40F6-B8DF-3414D989823F}" presName="tx1" presStyleLbl="revTx" presStyleIdx="8" presStyleCnt="10"/>
      <dgm:spPr/>
    </dgm:pt>
    <dgm:pt modelId="{A1FF70E4-5DFF-46A6-9353-E74843296C60}" type="pres">
      <dgm:prSet presAssocID="{D0C40A5E-6ADE-40F6-B8DF-3414D989823F}" presName="vert1" presStyleCnt="0"/>
      <dgm:spPr/>
    </dgm:pt>
    <dgm:pt modelId="{056920FC-30E2-4B72-8B8F-A2E51922A2FC}" type="pres">
      <dgm:prSet presAssocID="{F45E5D2A-3AB7-421E-AEF6-B938B0A800E4}" presName="thickLine" presStyleLbl="alignNode1" presStyleIdx="9" presStyleCnt="10"/>
      <dgm:spPr/>
    </dgm:pt>
    <dgm:pt modelId="{AFFE8E50-0A86-469B-998F-C66BE1D74B4F}" type="pres">
      <dgm:prSet presAssocID="{F45E5D2A-3AB7-421E-AEF6-B938B0A800E4}" presName="horz1" presStyleCnt="0"/>
      <dgm:spPr/>
    </dgm:pt>
    <dgm:pt modelId="{CF77918A-FF9F-41DE-B711-622BE27A06E4}" type="pres">
      <dgm:prSet presAssocID="{F45E5D2A-3AB7-421E-AEF6-B938B0A800E4}" presName="tx1" presStyleLbl="revTx" presStyleIdx="9" presStyleCnt="10"/>
      <dgm:spPr/>
    </dgm:pt>
    <dgm:pt modelId="{216BE29B-9EA1-4857-889D-E28D8B1AF926}" type="pres">
      <dgm:prSet presAssocID="{F45E5D2A-3AB7-421E-AEF6-B938B0A800E4}" presName="vert1" presStyleCnt="0"/>
      <dgm:spPr/>
    </dgm:pt>
  </dgm:ptLst>
  <dgm:cxnLst>
    <dgm:cxn modelId="{858E9A13-DB4D-4238-811F-72444BD0F452}" type="presOf" srcId="{1CFE93D6-E1EB-481A-9D63-978CE07498D0}" destId="{284A221D-DD94-47C6-999D-BB3387B3D1F7}" srcOrd="0" destOrd="0" presId="urn:microsoft.com/office/officeart/2008/layout/LinedList"/>
    <dgm:cxn modelId="{D1141927-6A99-4B84-85AF-5172E0859B32}" type="presOf" srcId="{95F7D992-4060-4E85-BB69-B1624E6F7B35}" destId="{FD44D48D-874F-4B96-A6D7-5BDFBDAF5395}" srcOrd="0" destOrd="0" presId="urn:microsoft.com/office/officeart/2008/layout/LinedList"/>
    <dgm:cxn modelId="{C3D80C35-1C79-4D2B-8222-21DDC265E597}" type="presOf" srcId="{0B0D098E-7102-4EA1-9357-185C1948887A}" destId="{137B475A-6D5D-411E-A5A5-6E06E70B1E99}" srcOrd="0" destOrd="0" presId="urn:microsoft.com/office/officeart/2008/layout/LinedList"/>
    <dgm:cxn modelId="{3F5FF63D-E944-4B84-8E06-FE589F5AF54A}" srcId="{E0BBF8A0-1547-4E7C-BF09-9FFB0FF858DA}" destId="{0B0D098E-7102-4EA1-9357-185C1948887A}" srcOrd="7" destOrd="0" parTransId="{CC172596-A540-43E5-9A64-DF3EA9C3CE81}" sibTransId="{F937BC2F-AB66-4F29-9105-C72694D3C2CE}"/>
    <dgm:cxn modelId="{4483CF40-3E41-4D30-B091-884F4E0165E5}" srcId="{E0BBF8A0-1547-4E7C-BF09-9FFB0FF858DA}" destId="{E10EC3F7-BFA0-4C92-B746-44510D17DB8D}" srcOrd="0" destOrd="0" parTransId="{CFF89CC8-1D30-4633-9A59-649C1424838D}" sibTransId="{249BFFF8-B018-43DA-9582-98EB7FD6C0B4}"/>
    <dgm:cxn modelId="{7EFEAC61-2D83-450D-AC99-38E358743868}" srcId="{E0BBF8A0-1547-4E7C-BF09-9FFB0FF858DA}" destId="{682618BC-20B9-4A92-B902-6FDB22F4AD7B}" srcOrd="4" destOrd="0" parTransId="{3709B60A-FA8E-48BF-B3C8-462EAD026A02}" sibTransId="{B385943B-CE42-4431-B9E3-A75C90771866}"/>
    <dgm:cxn modelId="{560B326A-C9A5-497A-BEA6-9D7D59EA8779}" srcId="{E0BBF8A0-1547-4E7C-BF09-9FFB0FF858DA}" destId="{ECE64EDA-9305-4563-9C31-08DE1DD1570A}" srcOrd="6" destOrd="0" parTransId="{4A921ADD-FBFD-4EAF-8A0B-F1130AF8359E}" sibTransId="{4F87780B-880D-4C20-B062-258CD284605C}"/>
    <dgm:cxn modelId="{B75D1F6B-3521-4322-94AF-06613BA67F17}" type="presOf" srcId="{ECE64EDA-9305-4563-9C31-08DE1DD1570A}" destId="{AC2EE2B4-7EB4-4F92-8463-3085F63611C7}" srcOrd="0" destOrd="0" presId="urn:microsoft.com/office/officeart/2008/layout/LinedList"/>
    <dgm:cxn modelId="{5C34D670-325C-4C9B-992E-53D5017E75D7}" type="presOf" srcId="{D0C40A5E-6ADE-40F6-B8DF-3414D989823F}" destId="{522AA365-54AE-4898-87D1-4DDE2A90ABB4}" srcOrd="0" destOrd="0" presId="urn:microsoft.com/office/officeart/2008/layout/LinedList"/>
    <dgm:cxn modelId="{0C0E8674-B4A4-478C-A801-2754864F9FD2}" type="presOf" srcId="{F45E5D2A-3AB7-421E-AEF6-B938B0A800E4}" destId="{CF77918A-FF9F-41DE-B711-622BE27A06E4}" srcOrd="0" destOrd="0" presId="urn:microsoft.com/office/officeart/2008/layout/LinedList"/>
    <dgm:cxn modelId="{3E9CF674-CF2B-4E56-887A-2D17F35C0035}" type="presOf" srcId="{E0BBF8A0-1547-4E7C-BF09-9FFB0FF858DA}" destId="{E61C6BCA-47E8-4764-8C7E-E31A73401335}" srcOrd="0" destOrd="0" presId="urn:microsoft.com/office/officeart/2008/layout/LinedList"/>
    <dgm:cxn modelId="{125B3C7B-A4E0-4C5E-AD23-1BA3AB21666B}" type="presOf" srcId="{682618BC-20B9-4A92-B902-6FDB22F4AD7B}" destId="{A4677E64-F31C-4CF3-9E51-7AC08F873C40}" srcOrd="0" destOrd="0" presId="urn:microsoft.com/office/officeart/2008/layout/LinedList"/>
    <dgm:cxn modelId="{1736B87C-D5C1-413E-8F33-2D38ECDA0CDD}" srcId="{E0BBF8A0-1547-4E7C-BF09-9FFB0FF858DA}" destId="{95F7D992-4060-4E85-BB69-B1624E6F7B35}" srcOrd="2" destOrd="0" parTransId="{39D06559-A8CF-4192-8FED-DD49981F59A7}" sibTransId="{9293398E-A68A-4F46-90D7-9A65E9A5264A}"/>
    <dgm:cxn modelId="{80672499-551F-4A02-9E0E-2DE9AAC99E90}" srcId="{E0BBF8A0-1547-4E7C-BF09-9FFB0FF858DA}" destId="{1CFE93D6-E1EB-481A-9D63-978CE07498D0}" srcOrd="1" destOrd="0" parTransId="{09081B0B-AAF6-4602-B201-51BCB6E4E5B3}" sibTransId="{07073523-209B-489B-AEE2-E4AE4DB459AF}"/>
    <dgm:cxn modelId="{56FF9B9B-5EBD-4D2E-AA8C-B5337C295BFD}" type="presOf" srcId="{3E513615-0097-4BD5-B7C4-13269D37C138}" destId="{4B6A7744-2A86-47A8-8774-B87BCDF058BA}" srcOrd="0" destOrd="0" presId="urn:microsoft.com/office/officeart/2008/layout/LinedList"/>
    <dgm:cxn modelId="{A37561A5-8585-4F41-961B-6544F92E926A}" srcId="{E0BBF8A0-1547-4E7C-BF09-9FFB0FF858DA}" destId="{D0C40A5E-6ADE-40F6-B8DF-3414D989823F}" srcOrd="8" destOrd="0" parTransId="{8FE7BB44-E6C0-4A51-A02B-6E36A4478B12}" sibTransId="{EBBE0796-B522-406F-B164-340C11BC11F1}"/>
    <dgm:cxn modelId="{68B45EAE-18BF-4E5B-978B-3DAC8DB863E3}" type="presOf" srcId="{E10EC3F7-BFA0-4C92-B746-44510D17DB8D}" destId="{34E1B0A8-8DD4-44A2-9F55-58183A4DC7EA}" srcOrd="0" destOrd="0" presId="urn:microsoft.com/office/officeart/2008/layout/LinedList"/>
    <dgm:cxn modelId="{A0B56CB8-C25D-4EB0-B84C-70ACBA6214C1}" srcId="{E0BBF8A0-1547-4E7C-BF09-9FFB0FF858DA}" destId="{F45E5D2A-3AB7-421E-AEF6-B938B0A800E4}" srcOrd="9" destOrd="0" parTransId="{8665ADFB-3D86-48AF-816C-15E4F7057A50}" sibTransId="{C285EF9B-4064-4057-86B2-84AF0072EE18}"/>
    <dgm:cxn modelId="{8F801CC1-C98D-482B-86BC-E186EC5044EF}" srcId="{E0BBF8A0-1547-4E7C-BF09-9FFB0FF858DA}" destId="{3E513615-0097-4BD5-B7C4-13269D37C138}" srcOrd="5" destOrd="0" parTransId="{6D66A9B3-DB00-4335-B06F-52ECDD31AC8B}" sibTransId="{D2D20778-66B5-4D76-9C2C-2E8BF5A4A9CC}"/>
    <dgm:cxn modelId="{B094D1E5-07D3-448B-ACC2-29C000CEE1AB}" type="presOf" srcId="{A2FCE06D-E5D5-4566-99E0-B2BE734DBD83}" destId="{CB002FC5-4E01-431C-AFCB-F8761A849F44}" srcOrd="0" destOrd="0" presId="urn:microsoft.com/office/officeart/2008/layout/LinedList"/>
    <dgm:cxn modelId="{6FBF30EF-9FD5-4E6B-8A28-6C51CF1795A0}" srcId="{E0BBF8A0-1547-4E7C-BF09-9FFB0FF858DA}" destId="{A2FCE06D-E5D5-4566-99E0-B2BE734DBD83}" srcOrd="3" destOrd="0" parTransId="{8E9C4521-D15C-439A-9D14-7A117F9DC231}" sibTransId="{2E57EF09-2CE3-41DE-BFCB-7595CE2DE62A}"/>
    <dgm:cxn modelId="{942B1210-6D24-4B86-AF74-29C038C807B0}" type="presParOf" srcId="{E61C6BCA-47E8-4764-8C7E-E31A73401335}" destId="{F1349A75-F4A3-4E4E-A24D-903D69BCA5FC}" srcOrd="0" destOrd="0" presId="urn:microsoft.com/office/officeart/2008/layout/LinedList"/>
    <dgm:cxn modelId="{F439C8AE-24F5-4342-A807-FA6A2F42C9B2}" type="presParOf" srcId="{E61C6BCA-47E8-4764-8C7E-E31A73401335}" destId="{BFA62DEF-D3B6-41D6-9383-0E0C61A4594F}" srcOrd="1" destOrd="0" presId="urn:microsoft.com/office/officeart/2008/layout/LinedList"/>
    <dgm:cxn modelId="{3AD1BEE0-2ADE-4487-B9CE-8C0E95210246}" type="presParOf" srcId="{BFA62DEF-D3B6-41D6-9383-0E0C61A4594F}" destId="{34E1B0A8-8DD4-44A2-9F55-58183A4DC7EA}" srcOrd="0" destOrd="0" presId="urn:microsoft.com/office/officeart/2008/layout/LinedList"/>
    <dgm:cxn modelId="{9E8B91BA-9160-47E6-8E80-C379CFDE7959}" type="presParOf" srcId="{BFA62DEF-D3B6-41D6-9383-0E0C61A4594F}" destId="{7903D41D-F0BF-45CC-A6E7-8F0EEF53FCE0}" srcOrd="1" destOrd="0" presId="urn:microsoft.com/office/officeart/2008/layout/LinedList"/>
    <dgm:cxn modelId="{32485E8C-414B-455D-8537-D46E934A2188}" type="presParOf" srcId="{E61C6BCA-47E8-4764-8C7E-E31A73401335}" destId="{13744674-BF94-4E93-B056-79A0BC6EF49D}" srcOrd="2" destOrd="0" presId="urn:microsoft.com/office/officeart/2008/layout/LinedList"/>
    <dgm:cxn modelId="{05D2ACF8-F9F5-4745-AAE0-0CF8F5DA5553}" type="presParOf" srcId="{E61C6BCA-47E8-4764-8C7E-E31A73401335}" destId="{4C9E2DA2-BC29-4C8F-94E1-90171E8BE4FB}" srcOrd="3" destOrd="0" presId="urn:microsoft.com/office/officeart/2008/layout/LinedList"/>
    <dgm:cxn modelId="{4C742681-AEE4-463D-BBE2-FBD7A5C4ACE3}" type="presParOf" srcId="{4C9E2DA2-BC29-4C8F-94E1-90171E8BE4FB}" destId="{284A221D-DD94-47C6-999D-BB3387B3D1F7}" srcOrd="0" destOrd="0" presId="urn:microsoft.com/office/officeart/2008/layout/LinedList"/>
    <dgm:cxn modelId="{7221F4E7-E866-4813-A955-1A8E07CBCAF9}" type="presParOf" srcId="{4C9E2DA2-BC29-4C8F-94E1-90171E8BE4FB}" destId="{08AB8FFE-8501-4DFD-9E1D-C3B3E5F55B4A}" srcOrd="1" destOrd="0" presId="urn:microsoft.com/office/officeart/2008/layout/LinedList"/>
    <dgm:cxn modelId="{4EB52C22-977F-4A0C-A27A-CF0A68F3D9C4}" type="presParOf" srcId="{E61C6BCA-47E8-4764-8C7E-E31A73401335}" destId="{ED205A3F-9054-42F2-B0D8-FFAD8C82A991}" srcOrd="4" destOrd="0" presId="urn:microsoft.com/office/officeart/2008/layout/LinedList"/>
    <dgm:cxn modelId="{F92621EC-8F19-47C5-8303-ABE9EC7B0614}" type="presParOf" srcId="{E61C6BCA-47E8-4764-8C7E-E31A73401335}" destId="{9928D621-DC35-4781-80E3-AF86E4B78E76}" srcOrd="5" destOrd="0" presId="urn:microsoft.com/office/officeart/2008/layout/LinedList"/>
    <dgm:cxn modelId="{12E015A1-3B15-4B93-8B4A-A24A7C3B116E}" type="presParOf" srcId="{9928D621-DC35-4781-80E3-AF86E4B78E76}" destId="{FD44D48D-874F-4B96-A6D7-5BDFBDAF5395}" srcOrd="0" destOrd="0" presId="urn:microsoft.com/office/officeart/2008/layout/LinedList"/>
    <dgm:cxn modelId="{DFD49B05-D279-4FED-9E5B-ECC3E8612102}" type="presParOf" srcId="{9928D621-DC35-4781-80E3-AF86E4B78E76}" destId="{09279827-C1B4-4903-8A2C-D7B464F266DA}" srcOrd="1" destOrd="0" presId="urn:microsoft.com/office/officeart/2008/layout/LinedList"/>
    <dgm:cxn modelId="{9820570D-4A26-40D1-9139-C8AF739D9F11}" type="presParOf" srcId="{E61C6BCA-47E8-4764-8C7E-E31A73401335}" destId="{426C2079-1FB0-49D6-841B-94EE2257AB75}" srcOrd="6" destOrd="0" presId="urn:microsoft.com/office/officeart/2008/layout/LinedList"/>
    <dgm:cxn modelId="{BE0957B6-E589-4728-9765-A65529F5DA25}" type="presParOf" srcId="{E61C6BCA-47E8-4764-8C7E-E31A73401335}" destId="{51E2A0FE-3199-4EC9-ADD5-E888F79E45D5}" srcOrd="7" destOrd="0" presId="urn:microsoft.com/office/officeart/2008/layout/LinedList"/>
    <dgm:cxn modelId="{DC1C8546-A649-4D38-84B3-2E77570968B6}" type="presParOf" srcId="{51E2A0FE-3199-4EC9-ADD5-E888F79E45D5}" destId="{CB002FC5-4E01-431C-AFCB-F8761A849F44}" srcOrd="0" destOrd="0" presId="urn:microsoft.com/office/officeart/2008/layout/LinedList"/>
    <dgm:cxn modelId="{C1B32394-3B58-4E87-866F-A010B4A4CD87}" type="presParOf" srcId="{51E2A0FE-3199-4EC9-ADD5-E888F79E45D5}" destId="{213B5965-5B01-40C6-8C5D-3A6E14F03580}" srcOrd="1" destOrd="0" presId="urn:microsoft.com/office/officeart/2008/layout/LinedList"/>
    <dgm:cxn modelId="{B6D56C34-DCBC-4897-8333-6536860326CB}" type="presParOf" srcId="{E61C6BCA-47E8-4764-8C7E-E31A73401335}" destId="{5DDD79B6-422C-4D0D-B43A-7C949829C14B}" srcOrd="8" destOrd="0" presId="urn:microsoft.com/office/officeart/2008/layout/LinedList"/>
    <dgm:cxn modelId="{4FF3667F-A435-467B-B145-EB32544DAED9}" type="presParOf" srcId="{E61C6BCA-47E8-4764-8C7E-E31A73401335}" destId="{2339047C-D1EA-41A8-ADEA-25AD4676DE66}" srcOrd="9" destOrd="0" presId="urn:microsoft.com/office/officeart/2008/layout/LinedList"/>
    <dgm:cxn modelId="{0C9670F7-FDE0-4A02-80D4-E6BCA329122D}" type="presParOf" srcId="{2339047C-D1EA-41A8-ADEA-25AD4676DE66}" destId="{A4677E64-F31C-4CF3-9E51-7AC08F873C40}" srcOrd="0" destOrd="0" presId="urn:microsoft.com/office/officeart/2008/layout/LinedList"/>
    <dgm:cxn modelId="{5900F0AC-8A38-493B-BAB3-ACC934ED8B59}" type="presParOf" srcId="{2339047C-D1EA-41A8-ADEA-25AD4676DE66}" destId="{FD865FB7-AD90-4EE7-8A6B-014FB2BB7DF5}" srcOrd="1" destOrd="0" presId="urn:microsoft.com/office/officeart/2008/layout/LinedList"/>
    <dgm:cxn modelId="{A122AFBD-9DB8-40AD-8856-58BBA639BF5E}" type="presParOf" srcId="{E61C6BCA-47E8-4764-8C7E-E31A73401335}" destId="{9B1EC883-CBDE-417C-BB8B-A3A00BF6CDD6}" srcOrd="10" destOrd="0" presId="urn:microsoft.com/office/officeart/2008/layout/LinedList"/>
    <dgm:cxn modelId="{7D7C8997-C3F5-4F82-9B61-49BC2D2B751F}" type="presParOf" srcId="{E61C6BCA-47E8-4764-8C7E-E31A73401335}" destId="{2A1767DF-05DF-4FC3-BB72-612CBA9F1C97}" srcOrd="11" destOrd="0" presId="urn:microsoft.com/office/officeart/2008/layout/LinedList"/>
    <dgm:cxn modelId="{E427ADC3-1F67-496E-8641-FDC50DB865F1}" type="presParOf" srcId="{2A1767DF-05DF-4FC3-BB72-612CBA9F1C97}" destId="{4B6A7744-2A86-47A8-8774-B87BCDF058BA}" srcOrd="0" destOrd="0" presId="urn:microsoft.com/office/officeart/2008/layout/LinedList"/>
    <dgm:cxn modelId="{581BC78C-12F1-47F3-B3DB-00E340922CAE}" type="presParOf" srcId="{2A1767DF-05DF-4FC3-BB72-612CBA9F1C97}" destId="{FD0D6F6F-3A24-4842-9EC4-48BD71578514}" srcOrd="1" destOrd="0" presId="urn:microsoft.com/office/officeart/2008/layout/LinedList"/>
    <dgm:cxn modelId="{02AC03E7-EAB4-418A-86B5-3F3555B2C699}" type="presParOf" srcId="{E61C6BCA-47E8-4764-8C7E-E31A73401335}" destId="{D0AE007A-3056-4E1C-9B65-CA99987748E3}" srcOrd="12" destOrd="0" presId="urn:microsoft.com/office/officeart/2008/layout/LinedList"/>
    <dgm:cxn modelId="{046A0CF3-6A4C-44ED-9CE3-16A62A105B3B}" type="presParOf" srcId="{E61C6BCA-47E8-4764-8C7E-E31A73401335}" destId="{DBFA2689-0B90-4375-AED0-DE193696928D}" srcOrd="13" destOrd="0" presId="urn:microsoft.com/office/officeart/2008/layout/LinedList"/>
    <dgm:cxn modelId="{E8093C99-2497-42DD-BA18-0678E49456F8}" type="presParOf" srcId="{DBFA2689-0B90-4375-AED0-DE193696928D}" destId="{AC2EE2B4-7EB4-4F92-8463-3085F63611C7}" srcOrd="0" destOrd="0" presId="urn:microsoft.com/office/officeart/2008/layout/LinedList"/>
    <dgm:cxn modelId="{F3F0407B-9E28-44B7-BB1A-1F327BAB5B06}" type="presParOf" srcId="{DBFA2689-0B90-4375-AED0-DE193696928D}" destId="{C83C1623-FC57-46DA-9437-2DD6A6561832}" srcOrd="1" destOrd="0" presId="urn:microsoft.com/office/officeart/2008/layout/LinedList"/>
    <dgm:cxn modelId="{6AE78BBF-166B-40F1-A3E3-C29CCA8970B6}" type="presParOf" srcId="{E61C6BCA-47E8-4764-8C7E-E31A73401335}" destId="{2CC32EE0-34BB-46AD-999B-0E22916982BE}" srcOrd="14" destOrd="0" presId="urn:microsoft.com/office/officeart/2008/layout/LinedList"/>
    <dgm:cxn modelId="{562882F4-D453-41F7-A2BE-B7105A5545EB}" type="presParOf" srcId="{E61C6BCA-47E8-4764-8C7E-E31A73401335}" destId="{6BFC7D38-B2D6-49D5-A4C0-EBDFA40EA897}" srcOrd="15" destOrd="0" presId="urn:microsoft.com/office/officeart/2008/layout/LinedList"/>
    <dgm:cxn modelId="{5BCDD320-C97E-43C8-88BA-4D7B80318475}" type="presParOf" srcId="{6BFC7D38-B2D6-49D5-A4C0-EBDFA40EA897}" destId="{137B475A-6D5D-411E-A5A5-6E06E70B1E99}" srcOrd="0" destOrd="0" presId="urn:microsoft.com/office/officeart/2008/layout/LinedList"/>
    <dgm:cxn modelId="{C2CEB987-FF74-438E-8513-84B907BBAF3A}" type="presParOf" srcId="{6BFC7D38-B2D6-49D5-A4C0-EBDFA40EA897}" destId="{F3C2A97D-EB77-471B-801D-78A9A8DC9E3B}" srcOrd="1" destOrd="0" presId="urn:microsoft.com/office/officeart/2008/layout/LinedList"/>
    <dgm:cxn modelId="{3900E477-D5B7-48A2-8A27-62928FDFCFEF}" type="presParOf" srcId="{E61C6BCA-47E8-4764-8C7E-E31A73401335}" destId="{56DC96A4-F8C8-4039-9A3B-5BA9514E731A}" srcOrd="16" destOrd="0" presId="urn:microsoft.com/office/officeart/2008/layout/LinedList"/>
    <dgm:cxn modelId="{3A7F9D36-1771-4300-992C-90FA54227567}" type="presParOf" srcId="{E61C6BCA-47E8-4764-8C7E-E31A73401335}" destId="{5E847B93-8B53-4BF7-83E9-66BFF1780A3B}" srcOrd="17" destOrd="0" presId="urn:microsoft.com/office/officeart/2008/layout/LinedList"/>
    <dgm:cxn modelId="{963000A6-7B4F-43D0-98C2-F7AF4DA3FDF1}" type="presParOf" srcId="{5E847B93-8B53-4BF7-83E9-66BFF1780A3B}" destId="{522AA365-54AE-4898-87D1-4DDE2A90ABB4}" srcOrd="0" destOrd="0" presId="urn:microsoft.com/office/officeart/2008/layout/LinedList"/>
    <dgm:cxn modelId="{68A70595-89A0-42D7-8470-CBC8D256DF0D}" type="presParOf" srcId="{5E847B93-8B53-4BF7-83E9-66BFF1780A3B}" destId="{A1FF70E4-5DFF-46A6-9353-E74843296C60}" srcOrd="1" destOrd="0" presId="urn:microsoft.com/office/officeart/2008/layout/LinedList"/>
    <dgm:cxn modelId="{6174A433-0E46-4C57-A81E-763A33228404}" type="presParOf" srcId="{E61C6BCA-47E8-4764-8C7E-E31A73401335}" destId="{056920FC-30E2-4B72-8B8F-A2E51922A2FC}" srcOrd="18" destOrd="0" presId="urn:microsoft.com/office/officeart/2008/layout/LinedList"/>
    <dgm:cxn modelId="{55CD9903-2AB6-4D82-A4C5-898B8B9F73AB}" type="presParOf" srcId="{E61C6BCA-47E8-4764-8C7E-E31A73401335}" destId="{AFFE8E50-0A86-469B-998F-C66BE1D74B4F}" srcOrd="19" destOrd="0" presId="urn:microsoft.com/office/officeart/2008/layout/LinedList"/>
    <dgm:cxn modelId="{A7F33E73-D413-45E2-BACA-D3E02FB772C9}" type="presParOf" srcId="{AFFE8E50-0A86-469B-998F-C66BE1D74B4F}" destId="{CF77918A-FF9F-41DE-B711-622BE27A06E4}" srcOrd="0" destOrd="0" presId="urn:microsoft.com/office/officeart/2008/layout/LinedList"/>
    <dgm:cxn modelId="{7018E22D-86A7-4115-BEE4-34D6981CEA44}" type="presParOf" srcId="{AFFE8E50-0A86-469B-998F-C66BE1D74B4F}" destId="{216BE29B-9EA1-4857-889D-E28D8B1AF926}"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51A16D-9D3D-4314-B379-073BED7B5871}">
      <dsp:nvSpPr>
        <dsp:cNvPr id="0" name=""/>
        <dsp:cNvSpPr/>
      </dsp:nvSpPr>
      <dsp:spPr>
        <a:xfrm>
          <a:off x="938072" y="425888"/>
          <a:ext cx="1449518" cy="14495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12580C3-24A7-4072-AC30-3FB79FB6EC6D}">
      <dsp:nvSpPr>
        <dsp:cNvPr id="0" name=""/>
        <dsp:cNvSpPr/>
      </dsp:nvSpPr>
      <dsp:spPr>
        <a:xfrm>
          <a:off x="52256"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dirty="0">
              <a:latin typeface="Times New Roman" panose="02020603050405020304" pitchFamily="18" charset="0"/>
              <a:cs typeface="Times New Roman" panose="02020603050405020304" pitchFamily="18" charset="0"/>
            </a:rPr>
            <a:t>The purpose of this project is to manage the seats availability on various bus routes.</a:t>
          </a:r>
          <a:endParaRPr lang="en-US" sz="1600" kern="1200" dirty="0">
            <a:latin typeface="Times New Roman" panose="02020603050405020304" pitchFamily="18" charset="0"/>
            <a:cs typeface="Times New Roman" panose="02020603050405020304" pitchFamily="18" charset="0"/>
          </a:endParaRPr>
        </a:p>
      </dsp:txBody>
      <dsp:txXfrm>
        <a:off x="52256" y="2258388"/>
        <a:ext cx="3221151" cy="720000"/>
      </dsp:txXfrm>
    </dsp:sp>
    <dsp:sp modelId="{287D1ED0-DF41-4F39-8FCC-71D517898A81}">
      <dsp:nvSpPr>
        <dsp:cNvPr id="0" name=""/>
        <dsp:cNvSpPr/>
      </dsp:nvSpPr>
      <dsp:spPr>
        <a:xfrm>
          <a:off x="4722925" y="425888"/>
          <a:ext cx="1449518" cy="14495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0870A1-4BDA-44A2-AC7E-9B72C1BB870A}">
      <dsp:nvSpPr>
        <dsp:cNvPr id="0" name=""/>
        <dsp:cNvSpPr/>
      </dsp:nvSpPr>
      <dsp:spPr>
        <a:xfrm>
          <a:off x="3837109"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a:latin typeface="Times New Roman" panose="02020603050405020304" pitchFamily="18" charset="0"/>
              <a:cs typeface="Times New Roman" panose="02020603050405020304" pitchFamily="18" charset="0"/>
            </a:rPr>
            <a:t>Admin can add/modify/delete User from the database accordingly.</a:t>
          </a:r>
          <a:endParaRPr lang="en-US" sz="1600" kern="1200">
            <a:latin typeface="Times New Roman" panose="02020603050405020304" pitchFamily="18" charset="0"/>
            <a:cs typeface="Times New Roman" panose="02020603050405020304" pitchFamily="18" charset="0"/>
          </a:endParaRPr>
        </a:p>
      </dsp:txBody>
      <dsp:txXfrm>
        <a:off x="3837109" y="2258388"/>
        <a:ext cx="3221151" cy="720000"/>
      </dsp:txXfrm>
    </dsp:sp>
    <dsp:sp modelId="{9E86F5E8-6AC7-4191-81B3-2A43B8EB6407}">
      <dsp:nvSpPr>
        <dsp:cNvPr id="0" name=""/>
        <dsp:cNvSpPr/>
      </dsp:nvSpPr>
      <dsp:spPr>
        <a:xfrm>
          <a:off x="8507778" y="425888"/>
          <a:ext cx="1449518" cy="14495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0E1548-F0CE-497C-BA27-A62924821E39}">
      <dsp:nvSpPr>
        <dsp:cNvPr id="0" name=""/>
        <dsp:cNvSpPr/>
      </dsp:nvSpPr>
      <dsp:spPr>
        <a:xfrm>
          <a:off x="7621962"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a:latin typeface="Times New Roman" panose="02020603050405020304" pitchFamily="18" charset="0"/>
              <a:cs typeface="Times New Roman" panose="02020603050405020304" pitchFamily="18" charset="0"/>
            </a:rPr>
            <a:t>The user can request to avail the transport facility or can opt out from it.</a:t>
          </a:r>
          <a:endParaRPr lang="en-US" sz="1600" kern="1200">
            <a:latin typeface="Times New Roman" panose="02020603050405020304" pitchFamily="18" charset="0"/>
            <a:cs typeface="Times New Roman" panose="02020603050405020304" pitchFamily="18" charset="0"/>
          </a:endParaRPr>
        </a:p>
      </dsp:txBody>
      <dsp:txXfrm>
        <a:off x="7621962" y="2258388"/>
        <a:ext cx="3221151"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349A75-F4A3-4E4E-A24D-903D69BCA5FC}">
      <dsp:nvSpPr>
        <dsp:cNvPr id="0" name=""/>
        <dsp:cNvSpPr/>
      </dsp:nvSpPr>
      <dsp:spPr>
        <a:xfrm>
          <a:off x="0" y="604"/>
          <a:ext cx="7186878" cy="0"/>
        </a:xfrm>
        <a:prstGeom prst="lin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34E1B0A8-8DD4-44A2-9F55-58183A4DC7EA}">
      <dsp:nvSpPr>
        <dsp:cNvPr id="0" name=""/>
        <dsp:cNvSpPr/>
      </dsp:nvSpPr>
      <dsp:spPr>
        <a:xfrm>
          <a:off x="0" y="604"/>
          <a:ext cx="7186878" cy="495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Admin :  </a:t>
          </a:r>
        </a:p>
      </dsp:txBody>
      <dsp:txXfrm>
        <a:off x="0" y="604"/>
        <a:ext cx="7186878" cy="495017"/>
      </dsp:txXfrm>
    </dsp:sp>
    <dsp:sp modelId="{13744674-BF94-4E93-B056-79A0BC6EF49D}">
      <dsp:nvSpPr>
        <dsp:cNvPr id="0" name=""/>
        <dsp:cNvSpPr/>
      </dsp:nvSpPr>
      <dsp:spPr>
        <a:xfrm>
          <a:off x="0" y="495621"/>
          <a:ext cx="7186878" cy="0"/>
        </a:xfrm>
        <a:prstGeom prst="line">
          <a:avLst/>
        </a:prstGeom>
        <a:gradFill rotWithShape="0">
          <a:gsLst>
            <a:gs pos="0">
              <a:schemeClr val="accent5">
                <a:hueOff val="693026"/>
                <a:satOff val="-446"/>
                <a:lumOff val="305"/>
                <a:alphaOff val="0"/>
                <a:tint val="98000"/>
                <a:lumMod val="114000"/>
              </a:schemeClr>
            </a:gs>
            <a:gs pos="100000">
              <a:schemeClr val="accent5">
                <a:hueOff val="693026"/>
                <a:satOff val="-446"/>
                <a:lumOff val="305"/>
                <a:alphaOff val="0"/>
                <a:shade val="90000"/>
                <a:lumMod val="84000"/>
              </a:schemeClr>
            </a:gs>
          </a:gsLst>
          <a:lin ang="5400000" scaled="0"/>
        </a:gradFill>
        <a:ln w="9525" cap="rnd" cmpd="sng" algn="ctr">
          <a:solidFill>
            <a:schemeClr val="accent5">
              <a:hueOff val="693026"/>
              <a:satOff val="-446"/>
              <a:lumOff val="30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284A221D-DD94-47C6-999D-BB3387B3D1F7}">
      <dsp:nvSpPr>
        <dsp:cNvPr id="0" name=""/>
        <dsp:cNvSpPr/>
      </dsp:nvSpPr>
      <dsp:spPr>
        <a:xfrm>
          <a:off x="0" y="495621"/>
          <a:ext cx="7186878" cy="495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void add_user()</a:t>
          </a:r>
        </a:p>
      </dsp:txBody>
      <dsp:txXfrm>
        <a:off x="0" y="495621"/>
        <a:ext cx="7186878" cy="495017"/>
      </dsp:txXfrm>
    </dsp:sp>
    <dsp:sp modelId="{ED205A3F-9054-42F2-B0D8-FFAD8C82A991}">
      <dsp:nvSpPr>
        <dsp:cNvPr id="0" name=""/>
        <dsp:cNvSpPr/>
      </dsp:nvSpPr>
      <dsp:spPr>
        <a:xfrm>
          <a:off x="0" y="990638"/>
          <a:ext cx="7186878" cy="0"/>
        </a:xfrm>
        <a:prstGeom prst="line">
          <a:avLst/>
        </a:prstGeom>
        <a:gradFill rotWithShape="0">
          <a:gsLst>
            <a:gs pos="0">
              <a:schemeClr val="accent5">
                <a:hueOff val="1386053"/>
                <a:satOff val="-892"/>
                <a:lumOff val="610"/>
                <a:alphaOff val="0"/>
                <a:tint val="98000"/>
                <a:lumMod val="114000"/>
              </a:schemeClr>
            </a:gs>
            <a:gs pos="100000">
              <a:schemeClr val="accent5">
                <a:hueOff val="1386053"/>
                <a:satOff val="-892"/>
                <a:lumOff val="610"/>
                <a:alphaOff val="0"/>
                <a:shade val="90000"/>
                <a:lumMod val="84000"/>
              </a:schemeClr>
            </a:gs>
          </a:gsLst>
          <a:lin ang="5400000" scaled="0"/>
        </a:gradFill>
        <a:ln w="9525" cap="rnd" cmpd="sng" algn="ctr">
          <a:solidFill>
            <a:schemeClr val="accent5">
              <a:hueOff val="1386053"/>
              <a:satOff val="-892"/>
              <a:lumOff val="61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FD44D48D-874F-4B96-A6D7-5BDFBDAF5395}">
      <dsp:nvSpPr>
        <dsp:cNvPr id="0" name=""/>
        <dsp:cNvSpPr/>
      </dsp:nvSpPr>
      <dsp:spPr>
        <a:xfrm>
          <a:off x="0" y="990638"/>
          <a:ext cx="7186878" cy="495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void del_user()</a:t>
          </a:r>
        </a:p>
      </dsp:txBody>
      <dsp:txXfrm>
        <a:off x="0" y="990638"/>
        <a:ext cx="7186878" cy="495017"/>
      </dsp:txXfrm>
    </dsp:sp>
    <dsp:sp modelId="{426C2079-1FB0-49D6-841B-94EE2257AB75}">
      <dsp:nvSpPr>
        <dsp:cNvPr id="0" name=""/>
        <dsp:cNvSpPr/>
      </dsp:nvSpPr>
      <dsp:spPr>
        <a:xfrm>
          <a:off x="0" y="1485655"/>
          <a:ext cx="7186878" cy="0"/>
        </a:xfrm>
        <a:prstGeom prst="line">
          <a:avLst/>
        </a:prstGeom>
        <a:gradFill rotWithShape="0">
          <a:gsLst>
            <a:gs pos="0">
              <a:schemeClr val="accent5">
                <a:hueOff val="2079079"/>
                <a:satOff val="-1338"/>
                <a:lumOff val="915"/>
                <a:alphaOff val="0"/>
                <a:tint val="98000"/>
                <a:lumMod val="114000"/>
              </a:schemeClr>
            </a:gs>
            <a:gs pos="100000">
              <a:schemeClr val="accent5">
                <a:hueOff val="2079079"/>
                <a:satOff val="-1338"/>
                <a:lumOff val="915"/>
                <a:alphaOff val="0"/>
                <a:shade val="90000"/>
                <a:lumMod val="84000"/>
              </a:schemeClr>
            </a:gs>
          </a:gsLst>
          <a:lin ang="5400000" scaled="0"/>
        </a:gradFill>
        <a:ln w="9525" cap="rnd" cmpd="sng" algn="ctr">
          <a:solidFill>
            <a:schemeClr val="accent5">
              <a:hueOff val="2079079"/>
              <a:satOff val="-1338"/>
              <a:lumOff val="91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CB002FC5-4E01-431C-AFCB-F8761A849F44}">
      <dsp:nvSpPr>
        <dsp:cNvPr id="0" name=""/>
        <dsp:cNvSpPr/>
      </dsp:nvSpPr>
      <dsp:spPr>
        <a:xfrm>
          <a:off x="0" y="1485655"/>
          <a:ext cx="7186878" cy="495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void mod_user()</a:t>
          </a:r>
        </a:p>
      </dsp:txBody>
      <dsp:txXfrm>
        <a:off x="0" y="1485655"/>
        <a:ext cx="7186878" cy="495017"/>
      </dsp:txXfrm>
    </dsp:sp>
    <dsp:sp modelId="{5DDD79B6-422C-4D0D-B43A-7C949829C14B}">
      <dsp:nvSpPr>
        <dsp:cNvPr id="0" name=""/>
        <dsp:cNvSpPr/>
      </dsp:nvSpPr>
      <dsp:spPr>
        <a:xfrm>
          <a:off x="0" y="1980672"/>
          <a:ext cx="7186878" cy="0"/>
        </a:xfrm>
        <a:prstGeom prst="line">
          <a:avLst/>
        </a:prstGeom>
        <a:gradFill rotWithShape="0">
          <a:gsLst>
            <a:gs pos="0">
              <a:schemeClr val="accent5">
                <a:hueOff val="2772106"/>
                <a:satOff val="-1784"/>
                <a:lumOff val="1220"/>
                <a:alphaOff val="0"/>
                <a:tint val="98000"/>
                <a:lumMod val="114000"/>
              </a:schemeClr>
            </a:gs>
            <a:gs pos="100000">
              <a:schemeClr val="accent5">
                <a:hueOff val="2772106"/>
                <a:satOff val="-1784"/>
                <a:lumOff val="1220"/>
                <a:alphaOff val="0"/>
                <a:shade val="90000"/>
                <a:lumMod val="84000"/>
              </a:schemeClr>
            </a:gs>
          </a:gsLst>
          <a:lin ang="5400000" scaled="0"/>
        </a:gradFill>
        <a:ln w="9525" cap="rnd" cmpd="sng" algn="ctr">
          <a:solidFill>
            <a:schemeClr val="accent5">
              <a:hueOff val="2772106"/>
              <a:satOff val="-1784"/>
              <a:lumOff val="122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4677E64-F31C-4CF3-9E51-7AC08F873C40}">
      <dsp:nvSpPr>
        <dsp:cNvPr id="0" name=""/>
        <dsp:cNvSpPr/>
      </dsp:nvSpPr>
      <dsp:spPr>
        <a:xfrm>
          <a:off x="0" y="1980672"/>
          <a:ext cx="7186878" cy="495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void see_bus()</a:t>
          </a:r>
        </a:p>
      </dsp:txBody>
      <dsp:txXfrm>
        <a:off x="0" y="1980672"/>
        <a:ext cx="7186878" cy="495017"/>
      </dsp:txXfrm>
    </dsp:sp>
    <dsp:sp modelId="{9B1EC883-CBDE-417C-BB8B-A3A00BF6CDD6}">
      <dsp:nvSpPr>
        <dsp:cNvPr id="0" name=""/>
        <dsp:cNvSpPr/>
      </dsp:nvSpPr>
      <dsp:spPr>
        <a:xfrm>
          <a:off x="0" y="2475689"/>
          <a:ext cx="7186878" cy="0"/>
        </a:xfrm>
        <a:prstGeom prst="line">
          <a:avLst/>
        </a:prstGeom>
        <a:gradFill rotWithShape="0">
          <a:gsLst>
            <a:gs pos="0">
              <a:schemeClr val="accent5">
                <a:hueOff val="3465132"/>
                <a:satOff val="-2229"/>
                <a:lumOff val="1524"/>
                <a:alphaOff val="0"/>
                <a:tint val="98000"/>
                <a:lumMod val="114000"/>
              </a:schemeClr>
            </a:gs>
            <a:gs pos="100000">
              <a:schemeClr val="accent5">
                <a:hueOff val="3465132"/>
                <a:satOff val="-2229"/>
                <a:lumOff val="1524"/>
                <a:alphaOff val="0"/>
                <a:shade val="90000"/>
                <a:lumMod val="84000"/>
              </a:schemeClr>
            </a:gs>
          </a:gsLst>
          <a:lin ang="5400000" scaled="0"/>
        </a:gradFill>
        <a:ln w="9525" cap="rnd" cmpd="sng" algn="ctr">
          <a:solidFill>
            <a:schemeClr val="accent5">
              <a:hueOff val="3465132"/>
              <a:satOff val="-2229"/>
              <a:lumOff val="1524"/>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4B6A7744-2A86-47A8-8774-B87BCDF058BA}">
      <dsp:nvSpPr>
        <dsp:cNvPr id="0" name=""/>
        <dsp:cNvSpPr/>
      </dsp:nvSpPr>
      <dsp:spPr>
        <a:xfrm>
          <a:off x="0" y="2475689"/>
          <a:ext cx="7186878" cy="495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void see_user()</a:t>
          </a:r>
        </a:p>
      </dsp:txBody>
      <dsp:txXfrm>
        <a:off x="0" y="2475689"/>
        <a:ext cx="7186878" cy="495017"/>
      </dsp:txXfrm>
    </dsp:sp>
    <dsp:sp modelId="{D0AE007A-3056-4E1C-9B65-CA99987748E3}">
      <dsp:nvSpPr>
        <dsp:cNvPr id="0" name=""/>
        <dsp:cNvSpPr/>
      </dsp:nvSpPr>
      <dsp:spPr>
        <a:xfrm>
          <a:off x="0" y="2970706"/>
          <a:ext cx="7186878" cy="0"/>
        </a:xfrm>
        <a:prstGeom prst="line">
          <a:avLst/>
        </a:prstGeom>
        <a:gradFill rotWithShape="0">
          <a:gsLst>
            <a:gs pos="0">
              <a:schemeClr val="accent5">
                <a:hueOff val="4158159"/>
                <a:satOff val="-2675"/>
                <a:lumOff val="1829"/>
                <a:alphaOff val="0"/>
                <a:tint val="98000"/>
                <a:lumMod val="114000"/>
              </a:schemeClr>
            </a:gs>
            <a:gs pos="100000">
              <a:schemeClr val="accent5">
                <a:hueOff val="4158159"/>
                <a:satOff val="-2675"/>
                <a:lumOff val="1829"/>
                <a:alphaOff val="0"/>
                <a:shade val="90000"/>
                <a:lumMod val="84000"/>
              </a:schemeClr>
            </a:gs>
          </a:gsLst>
          <a:lin ang="5400000" scaled="0"/>
        </a:gradFill>
        <a:ln w="9525" cap="rnd" cmpd="sng" algn="ctr">
          <a:solidFill>
            <a:schemeClr val="accent5">
              <a:hueOff val="4158159"/>
              <a:satOff val="-2675"/>
              <a:lumOff val="1829"/>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C2EE2B4-7EB4-4F92-8463-3085F63611C7}">
      <dsp:nvSpPr>
        <dsp:cNvPr id="0" name=""/>
        <dsp:cNvSpPr/>
      </dsp:nvSpPr>
      <dsp:spPr>
        <a:xfrm>
          <a:off x="0" y="2970706"/>
          <a:ext cx="7186878" cy="495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void see_queue()</a:t>
          </a:r>
        </a:p>
      </dsp:txBody>
      <dsp:txXfrm>
        <a:off x="0" y="2970706"/>
        <a:ext cx="7186878" cy="495017"/>
      </dsp:txXfrm>
    </dsp:sp>
    <dsp:sp modelId="{2CC32EE0-34BB-46AD-999B-0E22916982BE}">
      <dsp:nvSpPr>
        <dsp:cNvPr id="0" name=""/>
        <dsp:cNvSpPr/>
      </dsp:nvSpPr>
      <dsp:spPr>
        <a:xfrm>
          <a:off x="0" y="3465723"/>
          <a:ext cx="7186878" cy="0"/>
        </a:xfrm>
        <a:prstGeom prst="line">
          <a:avLst/>
        </a:prstGeom>
        <a:gradFill rotWithShape="0">
          <a:gsLst>
            <a:gs pos="0">
              <a:schemeClr val="accent5">
                <a:hueOff val="4851185"/>
                <a:satOff val="-3121"/>
                <a:lumOff val="2134"/>
                <a:alphaOff val="0"/>
                <a:tint val="98000"/>
                <a:lumMod val="114000"/>
              </a:schemeClr>
            </a:gs>
            <a:gs pos="100000">
              <a:schemeClr val="accent5">
                <a:hueOff val="4851185"/>
                <a:satOff val="-3121"/>
                <a:lumOff val="2134"/>
                <a:alphaOff val="0"/>
                <a:shade val="90000"/>
                <a:lumMod val="84000"/>
              </a:schemeClr>
            </a:gs>
          </a:gsLst>
          <a:lin ang="5400000" scaled="0"/>
        </a:gradFill>
        <a:ln w="9525" cap="rnd" cmpd="sng" algn="ctr">
          <a:solidFill>
            <a:schemeClr val="accent5">
              <a:hueOff val="4851185"/>
              <a:satOff val="-3121"/>
              <a:lumOff val="2134"/>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137B475A-6D5D-411E-A5A5-6E06E70B1E99}">
      <dsp:nvSpPr>
        <dsp:cNvPr id="0" name=""/>
        <dsp:cNvSpPr/>
      </dsp:nvSpPr>
      <dsp:spPr>
        <a:xfrm>
          <a:off x="0" y="3465723"/>
          <a:ext cx="7186878" cy="495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User :</a:t>
          </a:r>
        </a:p>
      </dsp:txBody>
      <dsp:txXfrm>
        <a:off x="0" y="3465723"/>
        <a:ext cx="7186878" cy="495017"/>
      </dsp:txXfrm>
    </dsp:sp>
    <dsp:sp modelId="{56DC96A4-F8C8-4039-9A3B-5BA9514E731A}">
      <dsp:nvSpPr>
        <dsp:cNvPr id="0" name=""/>
        <dsp:cNvSpPr/>
      </dsp:nvSpPr>
      <dsp:spPr>
        <a:xfrm>
          <a:off x="0" y="3960740"/>
          <a:ext cx="7186878" cy="0"/>
        </a:xfrm>
        <a:prstGeom prst="line">
          <a:avLst/>
        </a:prstGeom>
        <a:gradFill rotWithShape="0">
          <a:gsLst>
            <a:gs pos="0">
              <a:schemeClr val="accent5">
                <a:hueOff val="5544212"/>
                <a:satOff val="-3567"/>
                <a:lumOff val="2439"/>
                <a:alphaOff val="0"/>
                <a:tint val="98000"/>
                <a:lumMod val="114000"/>
              </a:schemeClr>
            </a:gs>
            <a:gs pos="100000">
              <a:schemeClr val="accent5">
                <a:hueOff val="5544212"/>
                <a:satOff val="-3567"/>
                <a:lumOff val="2439"/>
                <a:alphaOff val="0"/>
                <a:shade val="90000"/>
                <a:lumMod val="84000"/>
              </a:schemeClr>
            </a:gs>
          </a:gsLst>
          <a:lin ang="5400000" scaled="0"/>
        </a:gradFill>
        <a:ln w="9525" cap="rnd" cmpd="sng" algn="ctr">
          <a:solidFill>
            <a:schemeClr val="accent5">
              <a:hueOff val="5544212"/>
              <a:satOff val="-3567"/>
              <a:lumOff val="2439"/>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522AA365-54AE-4898-87D1-4DDE2A90ABB4}">
      <dsp:nvSpPr>
        <dsp:cNvPr id="0" name=""/>
        <dsp:cNvSpPr/>
      </dsp:nvSpPr>
      <dsp:spPr>
        <a:xfrm>
          <a:off x="0" y="3960740"/>
          <a:ext cx="7186878" cy="495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void add_req()</a:t>
          </a:r>
        </a:p>
      </dsp:txBody>
      <dsp:txXfrm>
        <a:off x="0" y="3960740"/>
        <a:ext cx="7186878" cy="495017"/>
      </dsp:txXfrm>
    </dsp:sp>
    <dsp:sp modelId="{056920FC-30E2-4B72-8B8F-A2E51922A2FC}">
      <dsp:nvSpPr>
        <dsp:cNvPr id="0" name=""/>
        <dsp:cNvSpPr/>
      </dsp:nvSpPr>
      <dsp:spPr>
        <a:xfrm>
          <a:off x="0" y="4455757"/>
          <a:ext cx="7186878" cy="0"/>
        </a:xfrm>
        <a:prstGeom prst="line">
          <a:avLst/>
        </a:prstGeom>
        <a:gradFill rotWithShape="0">
          <a:gsLst>
            <a:gs pos="0">
              <a:schemeClr val="accent5">
                <a:hueOff val="6237238"/>
                <a:satOff val="-4013"/>
                <a:lumOff val="2744"/>
                <a:alphaOff val="0"/>
                <a:tint val="98000"/>
                <a:lumMod val="114000"/>
              </a:schemeClr>
            </a:gs>
            <a:gs pos="100000">
              <a:schemeClr val="accent5">
                <a:hueOff val="6237238"/>
                <a:satOff val="-4013"/>
                <a:lumOff val="2744"/>
                <a:alphaOff val="0"/>
                <a:shade val="90000"/>
                <a:lumMod val="84000"/>
              </a:schemeClr>
            </a:gs>
          </a:gsLst>
          <a:lin ang="5400000" scaled="0"/>
        </a:gradFill>
        <a:ln w="9525" cap="rnd" cmpd="sng" algn="ctr">
          <a:solidFill>
            <a:schemeClr val="accent5">
              <a:hueOff val="6237238"/>
              <a:satOff val="-4013"/>
              <a:lumOff val="2744"/>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CF77918A-FF9F-41DE-B711-622BE27A06E4}">
      <dsp:nvSpPr>
        <dsp:cNvPr id="0" name=""/>
        <dsp:cNvSpPr/>
      </dsp:nvSpPr>
      <dsp:spPr>
        <a:xfrm>
          <a:off x="0" y="4455757"/>
          <a:ext cx="7186878" cy="495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void opt_req()</a:t>
          </a:r>
        </a:p>
      </dsp:txBody>
      <dsp:txXfrm>
        <a:off x="0" y="4455757"/>
        <a:ext cx="7186878" cy="49501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10/27/2022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9166529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183991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618078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7663807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79710233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A1C593-65D0-4073-BCC9-577B9352EA97}" type="datetimeFigureOut">
              <a:rPr lang="en-US" smtClean="0"/>
              <a:t>10/27/2022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25410582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A1C593-65D0-4073-BCC9-577B9352EA97}" type="datetimeFigureOut">
              <a:rPr lang="en-US" smtClean="0"/>
              <a:t>10/27/2022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3727405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0194658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5305758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3A1C593-65D0-4073-BCC9-577B9352EA97}"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572946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1353383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8126323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10/27/2022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6522078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3A1C593-65D0-4073-BCC9-577B9352EA97}" type="datetimeFigureOut">
              <a:rPr lang="en-US" smtClean="0"/>
              <a:t>10/27/2022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2426305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3A1C593-65D0-4073-BCC9-577B9352EA97}" type="datetimeFigureOut">
              <a:rPr lang="en-US" smtClean="0"/>
              <a:t>10/27/2022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04080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3A1C593-65D0-4073-BCC9-577B9352EA97}" type="datetimeFigureOut">
              <a:rPr lang="en-US" smtClean="0"/>
              <a:t>10/27/2022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3392578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4357748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3A1C593-65D0-4073-BCC9-577B9352EA97}" type="datetimeFigureOut">
              <a:rPr lang="en-US" smtClean="0"/>
              <a:t>10/27/2022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2422188495"/>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3.png"/><Relationship Id="rId7" Type="http://schemas.openxmlformats.org/officeDocument/2006/relationships/diagramLayout" Target="../diagrams/layout2.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diagramData" Target="../diagrams/data2.xml"/><Relationship Id="rId5" Type="http://schemas.openxmlformats.org/officeDocument/2006/relationships/image" Target="../media/image5.png"/><Relationship Id="rId10" Type="http://schemas.microsoft.com/office/2007/relationships/diagramDrawing" Target="../diagrams/drawing2.xml"/><Relationship Id="rId4" Type="http://schemas.openxmlformats.org/officeDocument/2006/relationships/image" Target="../media/image4.png"/><Relationship Id="rId9" Type="http://schemas.openxmlformats.org/officeDocument/2006/relationships/diagramColors" Target="../diagrams/colors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emp"/>
          <p:cNvPicPr>
            <a:picLocks noChangeAspect="1"/>
          </p:cNvPicPr>
          <p:nvPr/>
        </p:nvPicPr>
        <p:blipFill rotWithShape="1">
          <a:blip r:embed="rId3">
            <a:alphaModFix amt="50000"/>
          </a:blip>
          <a:srcRect t="5063"/>
          <a:stretch/>
        </p:blipFill>
        <p:spPr>
          <a:xfrm>
            <a:off x="20" y="-126459"/>
            <a:ext cx="12191980" cy="6857999"/>
          </a:xfrm>
          <a:prstGeom prst="rect">
            <a:avLst/>
          </a:prstGeom>
        </p:spPr>
      </p:pic>
      <p:sp>
        <p:nvSpPr>
          <p:cNvPr id="2" name="Title 1"/>
          <p:cNvSpPr>
            <a:spLocks noGrp="1"/>
          </p:cNvSpPr>
          <p:nvPr>
            <p:ph type="ctrTitle"/>
          </p:nvPr>
        </p:nvSpPr>
        <p:spPr>
          <a:xfrm>
            <a:off x="4387349" y="1200152"/>
            <a:ext cx="6897171" cy="4457696"/>
          </a:xfrm>
        </p:spPr>
        <p:txBody>
          <a:bodyPr anchor="ctr">
            <a:normAutofit/>
          </a:bodyPr>
          <a:lstStyle/>
          <a:p>
            <a:pPr algn="l"/>
            <a:r>
              <a:rPr lang="en-US" sz="6800" b="1" dirty="0">
                <a:solidFill>
                  <a:srgbClr val="FFFFFF"/>
                </a:solidFill>
                <a:latin typeface="Times New Roman" panose="02020603050405020304" charset="0"/>
                <a:cs typeface="Times New Roman" panose="02020603050405020304" charset="0"/>
              </a:rPr>
              <a:t>EMPLOYEE BUS ROUTE MANAGEMENT SYSTEM</a:t>
            </a:r>
          </a:p>
        </p:txBody>
      </p:sp>
      <p:sp>
        <p:nvSpPr>
          <p:cNvPr id="3" name="Subtitle 2"/>
          <p:cNvSpPr>
            <a:spLocks noGrp="1"/>
          </p:cNvSpPr>
          <p:nvPr>
            <p:ph type="subTitle" idx="1"/>
          </p:nvPr>
        </p:nvSpPr>
        <p:spPr>
          <a:xfrm>
            <a:off x="663334" y="1200152"/>
            <a:ext cx="2816535" cy="4457696"/>
          </a:xfrm>
        </p:spPr>
        <p:txBody>
          <a:bodyPr anchor="ctr">
            <a:normAutofit fontScale="92500" lnSpcReduction="20000"/>
          </a:bodyPr>
          <a:lstStyle/>
          <a:p>
            <a:pPr algn="r"/>
            <a:r>
              <a:rPr lang="en-US" sz="2000" dirty="0">
                <a:solidFill>
                  <a:schemeClr val="tx1"/>
                </a:solidFill>
                <a:latin typeface="Times New Roman" panose="02020603050405020304" charset="0"/>
                <a:cs typeface="Times New Roman" panose="02020603050405020304" charset="0"/>
              </a:rPr>
              <a:t>BY:                                                                 </a:t>
            </a:r>
          </a:p>
          <a:p>
            <a:pPr algn="r"/>
            <a:r>
              <a:rPr lang="en-US" sz="2000" dirty="0" err="1">
                <a:solidFill>
                  <a:schemeClr val="tx1"/>
                </a:solidFill>
                <a:latin typeface="Times New Roman" panose="02020603050405020304" charset="0"/>
                <a:cs typeface="Times New Roman" panose="02020603050405020304" charset="0"/>
              </a:rPr>
              <a:t>Gayani</a:t>
            </a:r>
            <a:r>
              <a:rPr lang="en-US" sz="2000" dirty="0">
                <a:solidFill>
                  <a:schemeClr val="tx1"/>
                </a:solidFill>
                <a:latin typeface="Times New Roman" panose="02020603050405020304" charset="0"/>
                <a:cs typeface="Times New Roman" panose="02020603050405020304" charset="0"/>
              </a:rPr>
              <a:t>  </a:t>
            </a:r>
            <a:r>
              <a:rPr lang="en-US" sz="2000" dirty="0" err="1">
                <a:solidFill>
                  <a:schemeClr val="tx1"/>
                </a:solidFill>
                <a:latin typeface="Times New Roman" panose="02020603050405020304" charset="0"/>
                <a:cs typeface="Times New Roman" panose="02020603050405020304" charset="0"/>
              </a:rPr>
              <a:t>Seelamneni</a:t>
            </a:r>
            <a:r>
              <a:rPr lang="en-US" sz="2000" dirty="0">
                <a:solidFill>
                  <a:schemeClr val="tx1"/>
                </a:solidFill>
                <a:latin typeface="Times New Roman" panose="02020603050405020304" charset="0"/>
                <a:cs typeface="Times New Roman" panose="02020603050405020304" charset="0"/>
              </a:rPr>
              <a:t>                                                    </a:t>
            </a:r>
          </a:p>
          <a:p>
            <a:pPr algn="r"/>
            <a:r>
              <a:rPr lang="en-US" sz="2000" dirty="0" err="1">
                <a:solidFill>
                  <a:schemeClr val="tx1"/>
                </a:solidFill>
                <a:latin typeface="Times New Roman" panose="02020603050405020304" charset="0"/>
                <a:cs typeface="Times New Roman" panose="02020603050405020304" charset="0"/>
              </a:rPr>
              <a:t>Gullapudi</a:t>
            </a:r>
            <a:r>
              <a:rPr lang="en-US" sz="2000" dirty="0">
                <a:solidFill>
                  <a:schemeClr val="tx1"/>
                </a:solidFill>
                <a:latin typeface="Times New Roman" panose="02020603050405020304" charset="0"/>
                <a:cs typeface="Times New Roman" panose="02020603050405020304" charset="0"/>
              </a:rPr>
              <a:t> Kusuma </a:t>
            </a:r>
            <a:r>
              <a:rPr lang="en-US" sz="2000" dirty="0" err="1">
                <a:solidFill>
                  <a:schemeClr val="tx1"/>
                </a:solidFill>
                <a:latin typeface="Times New Roman" panose="02020603050405020304" charset="0"/>
                <a:cs typeface="Times New Roman" panose="02020603050405020304" charset="0"/>
              </a:rPr>
              <a:t>Navya</a:t>
            </a:r>
            <a:r>
              <a:rPr lang="en-US" sz="2000" dirty="0">
                <a:solidFill>
                  <a:schemeClr val="tx1"/>
                </a:solidFill>
                <a:latin typeface="Times New Roman" panose="02020603050405020304" charset="0"/>
                <a:cs typeface="Times New Roman" panose="02020603050405020304" charset="0"/>
              </a:rPr>
              <a:t> </a:t>
            </a:r>
            <a:r>
              <a:rPr lang="en-US" sz="2000" dirty="0" err="1">
                <a:solidFill>
                  <a:schemeClr val="tx1"/>
                </a:solidFill>
                <a:latin typeface="Times New Roman" panose="02020603050405020304" charset="0"/>
                <a:cs typeface="Times New Roman" panose="02020603050405020304" charset="0"/>
              </a:rPr>
              <a:t>Suseela</a:t>
            </a:r>
            <a:endParaRPr lang="en-US" sz="2000" dirty="0">
              <a:solidFill>
                <a:schemeClr val="tx1"/>
              </a:solidFill>
              <a:latin typeface="Times New Roman" panose="02020603050405020304" charset="0"/>
              <a:cs typeface="Times New Roman" panose="02020603050405020304" charset="0"/>
            </a:endParaRPr>
          </a:p>
          <a:p>
            <a:pPr algn="r"/>
            <a:r>
              <a:rPr lang="en-US" sz="2000" dirty="0" err="1">
                <a:solidFill>
                  <a:schemeClr val="tx1"/>
                </a:solidFill>
                <a:latin typeface="Times New Roman" panose="02020603050405020304" charset="0"/>
                <a:cs typeface="Times New Roman" panose="02020603050405020304" charset="0"/>
              </a:rPr>
              <a:t>Vegiraju</a:t>
            </a:r>
            <a:r>
              <a:rPr lang="en-US" sz="2000" dirty="0">
                <a:solidFill>
                  <a:schemeClr val="tx1"/>
                </a:solidFill>
                <a:latin typeface="Times New Roman" panose="02020603050405020304" charset="0"/>
                <a:cs typeface="Times New Roman" panose="02020603050405020304" charset="0"/>
              </a:rPr>
              <a:t> Bhavani Mahadevi</a:t>
            </a:r>
          </a:p>
          <a:p>
            <a:pPr algn="r"/>
            <a:r>
              <a:rPr lang="en-US" sz="2000" dirty="0" err="1">
                <a:solidFill>
                  <a:schemeClr val="tx1"/>
                </a:solidFill>
                <a:latin typeface="Times New Roman" panose="02020603050405020304" charset="0"/>
                <a:cs typeface="Times New Roman" panose="02020603050405020304" charset="0"/>
              </a:rPr>
              <a:t>Rishik</a:t>
            </a:r>
            <a:r>
              <a:rPr lang="en-US" sz="2000" dirty="0">
                <a:solidFill>
                  <a:schemeClr val="tx1"/>
                </a:solidFill>
                <a:latin typeface="Times New Roman" panose="02020603050405020304" charset="0"/>
                <a:cs typeface="Times New Roman" panose="02020603050405020304" charset="0"/>
              </a:rPr>
              <a:t>  </a:t>
            </a:r>
            <a:r>
              <a:rPr lang="en-US" sz="2000" dirty="0" err="1">
                <a:solidFill>
                  <a:schemeClr val="tx1"/>
                </a:solidFill>
                <a:latin typeface="Times New Roman" panose="02020603050405020304" charset="0"/>
                <a:cs typeface="Times New Roman" panose="02020603050405020304" charset="0"/>
              </a:rPr>
              <a:t>Purakayastha</a:t>
            </a:r>
            <a:endParaRPr lang="en-US" sz="2000" dirty="0">
              <a:solidFill>
                <a:schemeClr val="tx1"/>
              </a:solidFill>
              <a:latin typeface="Times New Roman" panose="02020603050405020304" charset="0"/>
              <a:cs typeface="Times New Roman" panose="02020603050405020304" charset="0"/>
            </a:endParaRPr>
          </a:p>
          <a:p>
            <a:pPr algn="r"/>
            <a:r>
              <a:rPr lang="en-US" sz="2000" dirty="0">
                <a:solidFill>
                  <a:schemeClr val="tx1"/>
                </a:solidFill>
                <a:latin typeface="Times New Roman" panose="02020603050405020304" charset="0"/>
                <a:cs typeface="Times New Roman" panose="02020603050405020304" charset="0"/>
              </a:rPr>
              <a:t>Lalit  Vats</a:t>
            </a:r>
          </a:p>
          <a:p>
            <a:pPr algn="r"/>
            <a:endParaRPr lang="en-US" sz="2000" dirty="0">
              <a:solidFill>
                <a:schemeClr val="tx1"/>
              </a:solidFill>
              <a:latin typeface="Times New Roman" panose="02020603050405020304" charset="0"/>
              <a:cs typeface="Times New Roman" panose="02020603050405020304" charset="0"/>
            </a:endParaRPr>
          </a:p>
          <a:p>
            <a:pPr algn="r"/>
            <a:r>
              <a:rPr lang="en-US" sz="2000" dirty="0">
                <a:solidFill>
                  <a:schemeClr val="tx1"/>
                </a:solidFill>
                <a:latin typeface="Times New Roman" panose="02020603050405020304" charset="0"/>
                <a:cs typeface="Times New Roman" panose="02020603050405020304" charset="0"/>
                <a:sym typeface="+mn-ea"/>
              </a:rPr>
              <a:t> Guided By :</a:t>
            </a:r>
          </a:p>
          <a:p>
            <a:pPr algn="r"/>
            <a:r>
              <a:rPr lang="en-US" sz="2000" dirty="0">
                <a:solidFill>
                  <a:schemeClr val="tx1"/>
                </a:solidFill>
                <a:latin typeface="Times New Roman" panose="02020603050405020304" charset="0"/>
                <a:cs typeface="Times New Roman" panose="02020603050405020304" charset="0"/>
              </a:rPr>
              <a:t>          	Rahul </a:t>
            </a:r>
            <a:r>
              <a:rPr lang="en-US" sz="2000" dirty="0" err="1">
                <a:solidFill>
                  <a:schemeClr val="tx1"/>
                </a:solidFill>
                <a:latin typeface="Times New Roman" panose="02020603050405020304" charset="0"/>
                <a:cs typeface="Times New Roman" panose="02020603050405020304" charset="0"/>
              </a:rPr>
              <a:t>Tarkunde</a:t>
            </a:r>
            <a:endParaRPr lang="en-US" sz="2000" dirty="0">
              <a:solidFill>
                <a:schemeClr val="tx1"/>
              </a:solidFill>
              <a:latin typeface="Times New Roman" panose="02020603050405020304" charset="0"/>
              <a:cs typeface="Times New Roman" panose="02020603050405020304" charset="0"/>
            </a:endParaRPr>
          </a:p>
          <a:p>
            <a:pPr algn="r"/>
            <a:endParaRPr lang="en-US" sz="2000" dirty="0">
              <a:solidFill>
                <a:srgbClr val="FFFFFF"/>
              </a:solidFill>
              <a:latin typeface="Times New Roman" panose="02020603050405020304" charset="0"/>
              <a:cs typeface="Times New Roman" panose="02020603050405020304" charset="0"/>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648970"/>
            <a:ext cx="10311130" cy="5528310"/>
          </a:xfrm>
        </p:spPr>
        <p:txBody>
          <a:bodyPr>
            <a:normAutofit lnSpcReduction="10000"/>
          </a:bodyPr>
          <a:lstStyle/>
          <a:p>
            <a:pPr marL="0" indent="0">
              <a:buNone/>
            </a:pPr>
            <a:r>
              <a:rPr lang="en-US" sz="3600" b="1" dirty="0">
                <a:latin typeface="Times New Roman" panose="02020603050405020304" charset="0"/>
                <a:cs typeface="Times New Roman" panose="02020603050405020304" charset="0"/>
              </a:rPr>
              <a:t>Structure(Bus):</a:t>
            </a:r>
            <a:endParaRPr lang="en-US" b="1" dirty="0">
              <a:latin typeface="Times New Roman" panose="02020603050405020304" charset="0"/>
              <a:cs typeface="Times New Roman" panose="02020603050405020304" charset="0"/>
            </a:endParaRPr>
          </a:p>
          <a:p>
            <a:pPr marL="0" indent="0">
              <a:buNone/>
            </a:pPr>
            <a:endParaRPr lang="en-US" sz="3200" dirty="0">
              <a:latin typeface="Times New Roman" panose="02020603050405020304" charset="0"/>
              <a:cs typeface="Times New Roman" panose="02020603050405020304" charset="0"/>
            </a:endParaRPr>
          </a:p>
          <a:p>
            <a:pPr marL="0" indent="0">
              <a:buNone/>
            </a:pPr>
            <a:r>
              <a:rPr lang="en-US" sz="2800" dirty="0">
                <a:latin typeface="Times New Roman" panose="02020603050405020304" charset="0"/>
                <a:cs typeface="Times New Roman" panose="02020603050405020304" charset="0"/>
              </a:rPr>
              <a:t>typedef struct _bus_</a:t>
            </a:r>
          </a:p>
          <a:p>
            <a:pPr marL="0" indent="0">
              <a:buNone/>
            </a:pPr>
            <a:r>
              <a:rPr lang="en-US" sz="2800" dirty="0">
                <a:latin typeface="Times New Roman" panose="02020603050405020304" charset="0"/>
                <a:cs typeface="Times New Roman" panose="02020603050405020304" charset="0"/>
              </a:rPr>
              <a:t>{</a:t>
            </a:r>
          </a:p>
          <a:p>
            <a:pPr marL="0" indent="0">
              <a:buNone/>
            </a:pPr>
            <a:r>
              <a:rPr lang="en-US" sz="2800" dirty="0">
                <a:latin typeface="Times New Roman" panose="02020603050405020304" charset="0"/>
                <a:cs typeface="Times New Roman" panose="02020603050405020304" charset="0"/>
              </a:rPr>
              <a:t>	int </a:t>
            </a:r>
            <a:r>
              <a:rPr lang="en-US" sz="2800" dirty="0" err="1">
                <a:latin typeface="Times New Roman" panose="02020603050405020304" charset="0"/>
                <a:cs typeface="Times New Roman" panose="02020603050405020304" charset="0"/>
              </a:rPr>
              <a:t>broute</a:t>
            </a:r>
            <a:r>
              <a:rPr lang="en-US" sz="2800" dirty="0">
                <a:latin typeface="Times New Roman" panose="02020603050405020304" charset="0"/>
                <a:cs typeface="Times New Roman" panose="02020603050405020304" charset="0"/>
              </a:rPr>
              <a:t>;</a:t>
            </a:r>
          </a:p>
          <a:p>
            <a:pPr marL="0" indent="0">
              <a:buNone/>
            </a:pPr>
            <a:r>
              <a:rPr lang="en-US" sz="2800" dirty="0">
                <a:latin typeface="Times New Roman" panose="02020603050405020304" charset="0"/>
                <a:cs typeface="Times New Roman" panose="02020603050405020304" charset="0"/>
              </a:rPr>
              <a:t>	char stops[STOP_LEN];</a:t>
            </a:r>
          </a:p>
          <a:p>
            <a:pPr marL="0" indent="0">
              <a:buNone/>
            </a:pPr>
            <a:r>
              <a:rPr lang="en-US" sz="2800" dirty="0">
                <a:latin typeface="Times New Roman" panose="02020603050405020304" charset="0"/>
                <a:cs typeface="Times New Roman" panose="02020603050405020304" charset="0"/>
              </a:rPr>
              <a:t>	int </a:t>
            </a:r>
            <a:r>
              <a:rPr lang="en-US" sz="2800" dirty="0" err="1">
                <a:latin typeface="Times New Roman" panose="02020603050405020304" charset="0"/>
                <a:cs typeface="Times New Roman" panose="02020603050405020304" charset="0"/>
              </a:rPr>
              <a:t>total_seats</a:t>
            </a:r>
            <a:r>
              <a:rPr lang="en-US" sz="2800" dirty="0">
                <a:latin typeface="Times New Roman" panose="02020603050405020304" charset="0"/>
                <a:cs typeface="Times New Roman" panose="02020603050405020304" charset="0"/>
              </a:rPr>
              <a:t>;</a:t>
            </a:r>
          </a:p>
          <a:p>
            <a:pPr marL="0" indent="0">
              <a:buNone/>
            </a:pPr>
            <a:r>
              <a:rPr lang="en-US" sz="2800" dirty="0">
                <a:latin typeface="Times New Roman" panose="02020603050405020304" charset="0"/>
                <a:cs typeface="Times New Roman" panose="02020603050405020304" charset="0"/>
              </a:rPr>
              <a:t>	int </a:t>
            </a:r>
            <a:r>
              <a:rPr lang="en-US" sz="2800" dirty="0" err="1">
                <a:latin typeface="Times New Roman" panose="02020603050405020304" charset="0"/>
                <a:cs typeface="Times New Roman" panose="02020603050405020304" charset="0"/>
              </a:rPr>
              <a:t>seats_fill</a:t>
            </a:r>
            <a:r>
              <a:rPr lang="en-US" sz="2800" dirty="0">
                <a:latin typeface="Times New Roman" panose="02020603050405020304" charset="0"/>
                <a:cs typeface="Times New Roman" panose="02020603050405020304" charset="0"/>
              </a:rPr>
              <a:t>;</a:t>
            </a:r>
          </a:p>
          <a:p>
            <a:pPr marL="0" indent="0">
              <a:buNone/>
            </a:pPr>
            <a:r>
              <a:rPr lang="en-US" sz="2800" dirty="0">
                <a:latin typeface="Times New Roman" panose="02020603050405020304" charset="0"/>
                <a:cs typeface="Times New Roman" panose="02020603050405020304" charset="0"/>
              </a:rPr>
              <a:t>	struct _bus_ * next;</a:t>
            </a:r>
          </a:p>
          <a:p>
            <a:pPr marL="0" indent="0">
              <a:buNone/>
            </a:pPr>
            <a:r>
              <a:rPr lang="en-US" sz="2800" dirty="0">
                <a:latin typeface="Times New Roman" panose="02020603050405020304" charset="0"/>
                <a:cs typeface="Times New Roman" panose="02020603050405020304" charset="0"/>
              </a:rPr>
              <a:t>}bus;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1"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2"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3"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4"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5"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6"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List Of Functions </a:t>
            </a:r>
          </a:p>
        </p:txBody>
      </p:sp>
      <p:sp>
        <p:nvSpPr>
          <p:cNvPr id="37"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8"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9AB730BE-DE92-61D9-AE08-F707F2FFDDD4}"/>
              </a:ext>
            </a:extLst>
          </p:cNvPr>
          <p:cNvGraphicFramePr>
            <a:graphicFrameLocks noGrp="1"/>
          </p:cNvGraphicFramePr>
          <p:nvPr>
            <p:ph sz="half" idx="1"/>
            <p:extLst>
              <p:ext uri="{D42A27DB-BD31-4B8C-83A1-F6EECF244321}">
                <p14:modId xmlns:p14="http://schemas.microsoft.com/office/powerpoint/2010/main" val="1334693047"/>
              </p:ext>
            </p:extLst>
          </p:nvPr>
        </p:nvGraphicFramePr>
        <p:xfrm>
          <a:off x="4680867" y="1313233"/>
          <a:ext cx="7186878" cy="495137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95739" y="837565"/>
            <a:ext cx="10458696" cy="5339715"/>
          </a:xfrm>
        </p:spPr>
        <p:txBody>
          <a:bodyPr/>
          <a:lstStyle/>
          <a:p>
            <a:pPr marL="0" indent="0">
              <a:buNone/>
            </a:pPr>
            <a:r>
              <a:rPr lang="en-US" dirty="0"/>
              <a:t>                               </a:t>
            </a:r>
            <a:r>
              <a:rPr lang="en-US" sz="4400" dirty="0">
                <a:latin typeface="Times New Roman" panose="02020603050405020304" charset="0"/>
                <a:cs typeface="Times New Roman" panose="02020603050405020304" charset="0"/>
              </a:rPr>
              <a:t>ADD USER</a:t>
            </a:r>
          </a:p>
          <a:p>
            <a:pPr marL="0" indent="0">
              <a:buNone/>
            </a:pPr>
            <a:endParaRPr lang="en-US" dirty="0"/>
          </a:p>
          <a:p>
            <a:pPr marL="0" indent="0">
              <a:buNone/>
            </a:pPr>
            <a:r>
              <a:rPr lang="en-US" dirty="0"/>
              <a:t> </a:t>
            </a:r>
            <a:r>
              <a:rPr lang="en-US" sz="3400" dirty="0">
                <a:latin typeface="Times New Roman" panose="02020603050405020304" charset="0"/>
                <a:cs typeface="Times New Roman" panose="02020603050405020304" charset="0"/>
              </a:rPr>
              <a:t>void </a:t>
            </a:r>
            <a:r>
              <a:rPr lang="en-US" sz="3400" dirty="0" err="1">
                <a:latin typeface="Times New Roman" panose="02020603050405020304" charset="0"/>
                <a:cs typeface="Times New Roman" panose="02020603050405020304" charset="0"/>
              </a:rPr>
              <a:t>add_user</a:t>
            </a:r>
            <a:r>
              <a:rPr lang="en-US" sz="3400" dirty="0">
                <a:latin typeface="Times New Roman" panose="02020603050405020304" charset="0"/>
                <a:cs typeface="Times New Roman" panose="02020603050405020304" charset="0"/>
              </a:rPr>
              <a:t>() :</a:t>
            </a:r>
          </a:p>
          <a:p>
            <a:pPr>
              <a:buFont typeface="Wingdings" panose="05000000000000000000" pitchFamily="2" charset="2"/>
              <a:buChar char="Ø"/>
            </a:pPr>
            <a:r>
              <a:rPr lang="en-US" sz="2800" dirty="0">
                <a:latin typeface="Times New Roman" panose="02020603050405020304" charset="0"/>
                <a:cs typeface="Times New Roman" panose="02020603050405020304" charset="0"/>
              </a:rPr>
              <a:t>This function is used to add data .</a:t>
            </a:r>
          </a:p>
          <a:p>
            <a:pPr>
              <a:buFont typeface="Wingdings" panose="05000000000000000000" pitchFamily="2" charset="2"/>
              <a:buChar char="Ø"/>
            </a:pPr>
            <a:r>
              <a:rPr lang="en-US" sz="2800" dirty="0">
                <a:latin typeface="Times New Roman" panose="02020603050405020304" charset="0"/>
                <a:cs typeface="Times New Roman" panose="02020603050405020304" charset="0"/>
              </a:rPr>
              <a:t>The data of the user consists of job id , name and bus route.</a:t>
            </a:r>
          </a:p>
          <a:p>
            <a:pPr>
              <a:buFont typeface="Wingdings" panose="05000000000000000000" pitchFamily="2" charset="2"/>
              <a:buChar char="Ø"/>
            </a:pPr>
            <a:r>
              <a:rPr lang="en-US" sz="2800" dirty="0">
                <a:latin typeface="Times New Roman" panose="02020603050405020304" charset="0"/>
                <a:cs typeface="Times New Roman" panose="02020603050405020304" charset="0"/>
              </a:rPr>
              <a:t>The user data can be add by the admin.</a:t>
            </a:r>
          </a:p>
          <a:p>
            <a:pPr>
              <a:buFont typeface="Wingdings" panose="05000000000000000000" pitchFamily="2" charset="2"/>
              <a:buChar char="Ø"/>
            </a:pPr>
            <a:r>
              <a:rPr lang="en-US" sz="2800" dirty="0">
                <a:latin typeface="Times New Roman" panose="02020603050405020304" charset="0"/>
                <a:cs typeface="Times New Roman" panose="02020603050405020304" charset="0"/>
              </a:rPr>
              <a:t>We use the csv file to store the users data.</a:t>
            </a:r>
            <a:endParaRPr lang="en-US" dirty="0">
              <a:latin typeface="Times New Roman" panose="02020603050405020304" charset="0"/>
              <a:cs typeface="Times New Roman" panose="02020603050405020304" charset="0"/>
            </a:endParaRPr>
          </a:p>
          <a:p>
            <a:pPr>
              <a:buFont typeface="Wingdings" panose="05000000000000000000" pitchFamily="2" charset="2"/>
              <a:buChar char="Ø"/>
            </a:pPr>
            <a:endParaRPr lang="en-US" dirty="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951865"/>
            <a:ext cx="10578465" cy="5225415"/>
          </a:xfrm>
        </p:spPr>
        <p:txBody>
          <a:bodyPr/>
          <a:lstStyle/>
          <a:p>
            <a:pPr marL="0" indent="0">
              <a:buNone/>
            </a:pPr>
            <a:r>
              <a:rPr lang="en-US" dirty="0"/>
              <a:t>                             </a:t>
            </a:r>
            <a:r>
              <a:rPr lang="en-US" sz="4400" dirty="0">
                <a:latin typeface="Times New Roman" panose="02020603050405020304" charset="0"/>
                <a:cs typeface="Times New Roman" panose="02020603050405020304" charset="0"/>
              </a:rPr>
              <a:t>DELETE USER</a:t>
            </a:r>
          </a:p>
          <a:p>
            <a:pPr marL="0" indent="0">
              <a:buNone/>
            </a:pPr>
            <a:endParaRPr lang="en-US" sz="4400" dirty="0">
              <a:latin typeface="Times New Roman" panose="02020603050405020304" charset="0"/>
              <a:cs typeface="Times New Roman" panose="02020603050405020304" charset="0"/>
            </a:endParaRPr>
          </a:p>
          <a:p>
            <a:pPr marL="0" indent="0">
              <a:buNone/>
            </a:pPr>
            <a:r>
              <a:rPr lang="en-US" sz="3400" dirty="0">
                <a:latin typeface="Times New Roman" panose="02020603050405020304" charset="0"/>
                <a:cs typeface="Times New Roman" panose="02020603050405020304" charset="0"/>
              </a:rPr>
              <a:t>void </a:t>
            </a:r>
            <a:r>
              <a:rPr lang="en-US" sz="3400" dirty="0" err="1">
                <a:latin typeface="Times New Roman" panose="02020603050405020304" charset="0"/>
                <a:cs typeface="Times New Roman" panose="02020603050405020304" charset="0"/>
              </a:rPr>
              <a:t>del_user</a:t>
            </a:r>
            <a:r>
              <a:rPr lang="en-US" sz="3400" dirty="0">
                <a:latin typeface="Times New Roman" panose="02020603050405020304" charset="0"/>
                <a:cs typeface="Times New Roman" panose="02020603050405020304" charset="0"/>
              </a:rPr>
              <a:t>():</a:t>
            </a:r>
          </a:p>
          <a:p>
            <a:pPr>
              <a:buFont typeface="Wingdings" panose="05000000000000000000" pitchFamily="2" charset="2"/>
              <a:buChar char="Ø"/>
            </a:pPr>
            <a:r>
              <a:rPr lang="en-US" sz="2800" dirty="0">
                <a:latin typeface="Times New Roman" panose="02020603050405020304" charset="0"/>
                <a:cs typeface="Times New Roman" panose="02020603050405020304" charset="0"/>
              </a:rPr>
              <a:t>In delete user we have two 1.delete from the list</a:t>
            </a:r>
          </a:p>
          <a:p>
            <a:pPr marL="0" indent="0">
              <a:buNone/>
            </a:pPr>
            <a:r>
              <a:rPr lang="en-US" sz="2800" dirty="0">
                <a:latin typeface="Times New Roman" panose="02020603050405020304" charset="0"/>
                <a:cs typeface="Times New Roman" panose="02020603050405020304" charset="0"/>
              </a:rPr>
              <a:t>                                                2.delete from the queue</a:t>
            </a:r>
          </a:p>
          <a:p>
            <a:pPr>
              <a:buFont typeface="Wingdings" panose="05000000000000000000" pitchFamily="2" charset="2"/>
              <a:buChar char="Ø"/>
            </a:pPr>
            <a:r>
              <a:rPr lang="en-US" sz="2800" dirty="0">
                <a:latin typeface="Times New Roman" panose="02020603050405020304" charset="0"/>
                <a:cs typeface="Times New Roman" panose="02020603050405020304" charset="0"/>
              </a:rPr>
              <a:t>The admin can delete the user in the queue and list as per their requirement</a:t>
            </a:r>
            <a:r>
              <a:rPr lang="en-US" sz="3400" dirty="0">
                <a:latin typeface="Times New Roman" panose="02020603050405020304" charset="0"/>
                <a:cs typeface="Times New Roman" panose="02020603050405020304"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795020"/>
            <a:ext cx="9828530" cy="5382260"/>
          </a:xfrm>
        </p:spPr>
        <p:txBody>
          <a:bodyPr/>
          <a:lstStyle/>
          <a:p>
            <a:pPr marL="0" indent="0">
              <a:buNone/>
            </a:pPr>
            <a:r>
              <a:rPr lang="en-US" dirty="0"/>
              <a:t>                           </a:t>
            </a:r>
            <a:r>
              <a:rPr lang="en-US" sz="4400" dirty="0">
                <a:latin typeface="Times New Roman" panose="02020603050405020304" charset="0"/>
                <a:cs typeface="Times New Roman" panose="02020603050405020304" charset="0"/>
              </a:rPr>
              <a:t>MODIFY USER</a:t>
            </a:r>
          </a:p>
          <a:p>
            <a:pPr marL="0" indent="0">
              <a:buNone/>
            </a:pPr>
            <a:endParaRPr lang="en-US" sz="4400" dirty="0">
              <a:latin typeface="Times New Roman" panose="02020603050405020304" charset="0"/>
              <a:cs typeface="Times New Roman" panose="02020603050405020304" charset="0"/>
            </a:endParaRPr>
          </a:p>
          <a:p>
            <a:pPr marL="0" indent="0">
              <a:buNone/>
            </a:pPr>
            <a:r>
              <a:rPr lang="en-US" sz="3400" dirty="0">
                <a:latin typeface="Times New Roman" panose="02020603050405020304" charset="0"/>
                <a:cs typeface="Times New Roman" panose="02020603050405020304" charset="0"/>
              </a:rPr>
              <a:t>void </a:t>
            </a:r>
            <a:r>
              <a:rPr lang="en-US" sz="3400" dirty="0" err="1">
                <a:latin typeface="Times New Roman" panose="02020603050405020304" charset="0"/>
                <a:cs typeface="Times New Roman" panose="02020603050405020304" charset="0"/>
              </a:rPr>
              <a:t>mod_user</a:t>
            </a:r>
            <a:r>
              <a:rPr lang="en-US" sz="3400" dirty="0">
                <a:latin typeface="Times New Roman" panose="02020603050405020304" charset="0"/>
                <a:cs typeface="Times New Roman" panose="02020603050405020304" charset="0"/>
              </a:rPr>
              <a:t>():</a:t>
            </a:r>
          </a:p>
          <a:p>
            <a:pPr>
              <a:buFont typeface="Wingdings" panose="05000000000000000000" pitchFamily="2" charset="2"/>
              <a:buChar char="Ø"/>
            </a:pPr>
            <a:r>
              <a:rPr lang="en-US" sz="2800" dirty="0">
                <a:latin typeface="Times New Roman" panose="02020603050405020304" charset="0"/>
                <a:cs typeface="Times New Roman" panose="02020603050405020304" charset="0"/>
              </a:rPr>
              <a:t>This function is user to modify the user details.</a:t>
            </a:r>
          </a:p>
          <a:p>
            <a:pPr>
              <a:buFont typeface="Wingdings" panose="05000000000000000000" pitchFamily="2" charset="2"/>
              <a:buChar char="Ø"/>
            </a:pPr>
            <a:r>
              <a:rPr lang="en-US" sz="2800" dirty="0">
                <a:latin typeface="Times New Roman" panose="02020603050405020304" charset="0"/>
                <a:cs typeface="Times New Roman" panose="02020603050405020304" charset="0"/>
              </a:rPr>
              <a:t>Admin has access to modify the information of the users.</a:t>
            </a:r>
          </a:p>
          <a:p>
            <a:pPr>
              <a:buFont typeface="Wingdings" panose="05000000000000000000" pitchFamily="2" charset="2"/>
              <a:buChar char="Ø"/>
            </a:pPr>
            <a:r>
              <a:rPr lang="en-US" sz="2800" dirty="0">
                <a:latin typeface="Times New Roman" panose="02020603050405020304" charset="0"/>
                <a:cs typeface="Times New Roman" panose="02020603050405020304" charset="0"/>
              </a:rPr>
              <a:t>User id ,name and bus route are the details of the user.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652145"/>
            <a:ext cx="10994390" cy="5525135"/>
          </a:xfrm>
        </p:spPr>
        <p:txBody>
          <a:bodyPr/>
          <a:lstStyle/>
          <a:p>
            <a:pPr marL="0" indent="0">
              <a:buNone/>
            </a:pPr>
            <a:r>
              <a:rPr lang="en-US" dirty="0"/>
              <a:t>                             </a:t>
            </a:r>
            <a:r>
              <a:rPr lang="en-US" sz="4400" dirty="0">
                <a:latin typeface="Times New Roman" panose="02020603050405020304" charset="0"/>
                <a:cs typeface="Times New Roman" panose="02020603050405020304" charset="0"/>
              </a:rPr>
              <a:t>View Bus Routes</a:t>
            </a:r>
          </a:p>
          <a:p>
            <a:pPr marL="0" indent="0">
              <a:buNone/>
            </a:pPr>
            <a:endParaRPr lang="en-US" sz="4400" dirty="0">
              <a:latin typeface="Times New Roman" panose="02020603050405020304" charset="0"/>
              <a:cs typeface="Times New Roman" panose="02020603050405020304" charset="0"/>
            </a:endParaRPr>
          </a:p>
          <a:p>
            <a:pPr marL="0" indent="0">
              <a:buNone/>
            </a:pPr>
            <a:r>
              <a:rPr lang="en-US" sz="3400" dirty="0">
                <a:latin typeface="Times New Roman" panose="02020603050405020304" charset="0"/>
                <a:cs typeface="Times New Roman" panose="02020603050405020304" charset="0"/>
              </a:rPr>
              <a:t>void </a:t>
            </a:r>
            <a:r>
              <a:rPr lang="en-US" sz="3400" dirty="0" err="1">
                <a:latin typeface="Times New Roman" panose="02020603050405020304" charset="0"/>
                <a:cs typeface="Times New Roman" panose="02020603050405020304" charset="0"/>
              </a:rPr>
              <a:t>see_bus</a:t>
            </a:r>
            <a:r>
              <a:rPr lang="en-US" sz="3400" dirty="0">
                <a:latin typeface="Times New Roman" panose="02020603050405020304" charset="0"/>
                <a:cs typeface="Times New Roman" panose="02020603050405020304" charset="0"/>
              </a:rPr>
              <a:t>():</a:t>
            </a:r>
          </a:p>
          <a:p>
            <a:pPr>
              <a:buFont typeface="Wingdings" panose="05000000000000000000" pitchFamily="2" charset="2"/>
              <a:buChar char="Ø"/>
            </a:pPr>
            <a:r>
              <a:rPr lang="en-US" sz="2800" dirty="0">
                <a:latin typeface="Times New Roman" panose="02020603050405020304" charset="0"/>
                <a:cs typeface="Times New Roman" panose="02020603050405020304" charset="0"/>
              </a:rPr>
              <a:t>This function is responsible to view the bus routes details.</a:t>
            </a:r>
          </a:p>
          <a:p>
            <a:pPr>
              <a:buFont typeface="Wingdings" panose="05000000000000000000" pitchFamily="2" charset="2"/>
              <a:buChar char="Ø"/>
            </a:pPr>
            <a:r>
              <a:rPr lang="en-US" sz="2800" dirty="0">
                <a:latin typeface="Times New Roman" panose="02020603050405020304" charset="0"/>
                <a:cs typeface="Times New Roman" panose="02020603050405020304" charset="0"/>
              </a:rPr>
              <a:t>The information of routes ,stops ,total seats and number of seats the are filled.</a:t>
            </a:r>
          </a:p>
          <a:p>
            <a:pPr>
              <a:buFont typeface="Wingdings" panose="05000000000000000000" pitchFamily="2" charset="2"/>
              <a:buChar char="Ø"/>
            </a:pPr>
            <a:r>
              <a:rPr lang="en-US" sz="2800" dirty="0">
                <a:latin typeface="Times New Roman" panose="02020603050405020304" charset="0"/>
                <a:cs typeface="Times New Roman" panose="02020603050405020304" charset="0"/>
              </a:rPr>
              <a:t>The Bus info is read from the bus csv file by the admin.</a:t>
            </a:r>
          </a:p>
          <a:p>
            <a:pPr>
              <a:buFont typeface="Wingdings" panose="05000000000000000000" pitchFamily="2" charset="2"/>
              <a:buChar char="Ø"/>
            </a:pPr>
            <a:endParaRPr lang="en-US" sz="3400" dirty="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937895"/>
            <a:ext cx="10206355" cy="5239385"/>
          </a:xfrm>
        </p:spPr>
        <p:txBody>
          <a:bodyPr/>
          <a:lstStyle/>
          <a:p>
            <a:pPr marL="0" indent="0">
              <a:buNone/>
            </a:pPr>
            <a:r>
              <a:rPr lang="en-US" dirty="0"/>
              <a:t>                         </a:t>
            </a:r>
            <a:r>
              <a:rPr lang="en-US" sz="4400" dirty="0">
                <a:latin typeface="Times New Roman" panose="02020603050405020304" charset="0"/>
                <a:cs typeface="Times New Roman" panose="02020603050405020304" charset="0"/>
              </a:rPr>
              <a:t>View User Details</a:t>
            </a:r>
          </a:p>
          <a:p>
            <a:pPr marL="0" indent="0">
              <a:buNone/>
            </a:pPr>
            <a:endParaRPr lang="en-US" sz="4400" dirty="0">
              <a:latin typeface="Times New Roman" panose="02020603050405020304" charset="0"/>
              <a:cs typeface="Times New Roman" panose="02020603050405020304" charset="0"/>
            </a:endParaRPr>
          </a:p>
          <a:p>
            <a:pPr marL="0" indent="0">
              <a:buNone/>
            </a:pPr>
            <a:r>
              <a:rPr lang="en-US" sz="3400" dirty="0">
                <a:latin typeface="Times New Roman" panose="02020603050405020304" charset="0"/>
                <a:cs typeface="Times New Roman" panose="02020603050405020304" charset="0"/>
              </a:rPr>
              <a:t>void </a:t>
            </a:r>
            <a:r>
              <a:rPr lang="en-US" sz="3400" dirty="0" err="1">
                <a:latin typeface="Times New Roman" panose="02020603050405020304" charset="0"/>
                <a:cs typeface="Times New Roman" panose="02020603050405020304" charset="0"/>
              </a:rPr>
              <a:t>see_user</a:t>
            </a:r>
            <a:r>
              <a:rPr lang="en-US" sz="3400" dirty="0">
                <a:latin typeface="Times New Roman" panose="02020603050405020304" charset="0"/>
                <a:cs typeface="Times New Roman" panose="02020603050405020304" charset="0"/>
              </a:rPr>
              <a:t>() :</a:t>
            </a:r>
          </a:p>
          <a:p>
            <a:pPr>
              <a:buFont typeface="Wingdings" panose="05000000000000000000" pitchFamily="2" charset="2"/>
              <a:buChar char="Ø"/>
            </a:pPr>
            <a:r>
              <a:rPr lang="en-US" sz="2800" dirty="0">
                <a:latin typeface="Times New Roman" panose="02020603050405020304" charset="0"/>
                <a:cs typeface="Times New Roman" panose="02020603050405020304" charset="0"/>
              </a:rPr>
              <a:t>See user function used to list out all the users details present in the user csv file.</a:t>
            </a:r>
          </a:p>
          <a:p>
            <a:pPr>
              <a:buFont typeface="Wingdings" panose="05000000000000000000" pitchFamily="2" charset="2"/>
              <a:buChar char="Ø"/>
            </a:pPr>
            <a:r>
              <a:rPr lang="en-US" sz="2800" dirty="0">
                <a:latin typeface="Times New Roman" panose="02020603050405020304" charset="0"/>
                <a:cs typeface="Times New Roman" panose="02020603050405020304" charset="0"/>
              </a:rPr>
              <a:t>The user details has job id, name and route number.</a:t>
            </a:r>
          </a:p>
          <a:p>
            <a:pPr marL="0" indent="0">
              <a:buNone/>
            </a:pPr>
            <a:endParaRPr lang="en-US" sz="4400" dirty="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966470"/>
            <a:ext cx="10736580" cy="5210810"/>
          </a:xfrm>
        </p:spPr>
        <p:txBody>
          <a:bodyPr/>
          <a:lstStyle/>
          <a:p>
            <a:pPr marL="0" indent="0">
              <a:buNone/>
            </a:pPr>
            <a:r>
              <a:rPr lang="en-US" dirty="0"/>
              <a:t>                        </a:t>
            </a:r>
            <a:r>
              <a:rPr lang="en-US" sz="4400" dirty="0">
                <a:latin typeface="Times New Roman" panose="02020603050405020304" charset="0"/>
                <a:cs typeface="Times New Roman" panose="02020603050405020304" charset="0"/>
              </a:rPr>
              <a:t>View users In Queue</a:t>
            </a:r>
          </a:p>
          <a:p>
            <a:pPr marL="0" indent="0">
              <a:buNone/>
            </a:pPr>
            <a:endParaRPr lang="en-US" sz="3400" dirty="0">
              <a:latin typeface="Times New Roman" panose="02020603050405020304" charset="0"/>
              <a:cs typeface="Times New Roman" panose="02020603050405020304" charset="0"/>
            </a:endParaRPr>
          </a:p>
          <a:p>
            <a:pPr marL="0" indent="0">
              <a:buNone/>
            </a:pPr>
            <a:r>
              <a:rPr lang="en-US" sz="3400" dirty="0">
                <a:latin typeface="Times New Roman" panose="02020603050405020304" charset="0"/>
                <a:cs typeface="Times New Roman" panose="02020603050405020304" charset="0"/>
              </a:rPr>
              <a:t>void </a:t>
            </a:r>
            <a:r>
              <a:rPr lang="en-US" sz="3400" dirty="0" err="1">
                <a:latin typeface="Times New Roman" panose="02020603050405020304" charset="0"/>
                <a:cs typeface="Times New Roman" panose="02020603050405020304" charset="0"/>
              </a:rPr>
              <a:t>see_queue</a:t>
            </a:r>
            <a:r>
              <a:rPr lang="en-US" sz="3400" dirty="0">
                <a:latin typeface="Times New Roman" panose="02020603050405020304" charset="0"/>
                <a:cs typeface="Times New Roman" panose="02020603050405020304" charset="0"/>
              </a:rPr>
              <a:t>():</a:t>
            </a:r>
          </a:p>
          <a:p>
            <a:pPr>
              <a:buFont typeface="Wingdings" panose="05000000000000000000" pitchFamily="2" charset="2"/>
              <a:buChar char="Ø"/>
            </a:pPr>
            <a:r>
              <a:rPr lang="en-US" sz="2800" dirty="0">
                <a:latin typeface="Times New Roman" panose="02020603050405020304" charset="0"/>
                <a:cs typeface="Times New Roman" panose="02020603050405020304" charset="0"/>
              </a:rPr>
              <a:t>This function is responsible to print the users information that are present in the queue .</a:t>
            </a:r>
          </a:p>
          <a:p>
            <a:pPr>
              <a:buFont typeface="Wingdings" panose="05000000000000000000" pitchFamily="2" charset="2"/>
              <a:buChar char="Ø"/>
            </a:pPr>
            <a:endParaRPr lang="en-US" sz="2800" dirty="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737870"/>
            <a:ext cx="10406380" cy="5439410"/>
          </a:xfrm>
        </p:spPr>
        <p:txBody>
          <a:bodyPr/>
          <a:lstStyle/>
          <a:p>
            <a:pPr marL="0" indent="0">
              <a:buNone/>
            </a:pPr>
            <a:r>
              <a:rPr lang="en-US" dirty="0"/>
              <a:t>                           </a:t>
            </a:r>
            <a:r>
              <a:rPr lang="en-US" sz="4400" dirty="0">
                <a:latin typeface="Times New Roman" panose="02020603050405020304" charset="0"/>
                <a:cs typeface="Times New Roman" panose="02020603050405020304" charset="0"/>
              </a:rPr>
              <a:t>User Add Request</a:t>
            </a:r>
          </a:p>
          <a:p>
            <a:pPr marL="0" indent="0">
              <a:buNone/>
            </a:pPr>
            <a:endParaRPr lang="en-US" sz="4400" dirty="0">
              <a:latin typeface="Times New Roman" panose="02020603050405020304" charset="0"/>
              <a:cs typeface="Times New Roman" panose="02020603050405020304" charset="0"/>
            </a:endParaRPr>
          </a:p>
          <a:p>
            <a:pPr marL="0" indent="0">
              <a:buNone/>
            </a:pPr>
            <a:r>
              <a:rPr lang="en-US" sz="3400" dirty="0">
                <a:latin typeface="Times New Roman" panose="02020603050405020304" charset="0"/>
                <a:cs typeface="Times New Roman" panose="02020603050405020304" charset="0"/>
              </a:rPr>
              <a:t>void </a:t>
            </a:r>
            <a:r>
              <a:rPr lang="en-US" sz="3400" dirty="0" err="1">
                <a:latin typeface="Times New Roman" panose="02020603050405020304" charset="0"/>
                <a:cs typeface="Times New Roman" panose="02020603050405020304" charset="0"/>
              </a:rPr>
              <a:t>add_req</a:t>
            </a:r>
            <a:r>
              <a:rPr lang="en-US" sz="3400" dirty="0">
                <a:latin typeface="Times New Roman" panose="02020603050405020304" charset="0"/>
                <a:cs typeface="Times New Roman" panose="02020603050405020304" charset="0"/>
              </a:rPr>
              <a:t>() :</a:t>
            </a:r>
          </a:p>
          <a:p>
            <a:pPr>
              <a:buFont typeface="Wingdings" panose="05000000000000000000" pitchFamily="2" charset="2"/>
              <a:buChar char="Ø"/>
            </a:pPr>
            <a:r>
              <a:rPr lang="en-US" sz="2800" dirty="0">
                <a:latin typeface="Times New Roman" panose="02020603050405020304" charset="0"/>
                <a:cs typeface="Times New Roman" panose="02020603050405020304" charset="0"/>
              </a:rPr>
              <a:t>In this function the user will request the admin to get the seat allocated in their desired bus route.</a:t>
            </a:r>
          </a:p>
          <a:p>
            <a:pPr>
              <a:buFont typeface="Wingdings" panose="05000000000000000000" pitchFamily="2" charset="2"/>
              <a:buChar char="Ø"/>
            </a:pPr>
            <a:r>
              <a:rPr lang="en-US" sz="2800" dirty="0">
                <a:latin typeface="Times New Roman" panose="02020603050405020304" charset="0"/>
                <a:cs typeface="Times New Roman" panose="02020603050405020304" charset="0"/>
              </a:rPr>
              <a:t>The admin will allocate the seat for the user if there is vacancy in the particular bus route.</a:t>
            </a:r>
          </a:p>
          <a:p>
            <a:pPr>
              <a:buFont typeface="Wingdings" panose="05000000000000000000" pitchFamily="2" charset="2"/>
              <a:buChar char="Ø"/>
            </a:pPr>
            <a:r>
              <a:rPr lang="en-US" sz="2800" dirty="0">
                <a:latin typeface="Times New Roman" panose="02020603050405020304" charset="0"/>
                <a:cs typeface="Times New Roman" panose="02020603050405020304" charset="0"/>
              </a:rPr>
              <a:t>The user will be sent to the queue if the seats are filled.</a:t>
            </a:r>
          </a:p>
          <a:p>
            <a:pPr>
              <a:buFont typeface="Wingdings" panose="05000000000000000000" pitchFamily="2" charset="2"/>
              <a:buChar char="Ø"/>
            </a:pPr>
            <a:endParaRPr lang="en-US" sz="3400" dirty="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703580" y="851535"/>
            <a:ext cx="10650220" cy="5325745"/>
          </a:xfrm>
        </p:spPr>
        <p:txBody>
          <a:bodyPr/>
          <a:lstStyle/>
          <a:p>
            <a:pPr marL="0" indent="0">
              <a:buNone/>
            </a:pPr>
            <a:r>
              <a:rPr lang="en-US" dirty="0"/>
              <a:t>                        </a:t>
            </a:r>
            <a:r>
              <a:rPr lang="en-US" sz="4400" dirty="0">
                <a:latin typeface="Times New Roman" panose="02020603050405020304" charset="0"/>
                <a:cs typeface="Times New Roman" panose="02020603050405020304" charset="0"/>
              </a:rPr>
              <a:t>User </a:t>
            </a:r>
            <a:r>
              <a:rPr lang="en-US" sz="4400" dirty="0" err="1">
                <a:latin typeface="Times New Roman" panose="02020603050405020304" charset="0"/>
                <a:cs typeface="Times New Roman" panose="02020603050405020304" charset="0"/>
              </a:rPr>
              <a:t>Opt</a:t>
            </a:r>
            <a:r>
              <a:rPr lang="en-US" sz="4400" dirty="0">
                <a:latin typeface="Times New Roman" panose="02020603050405020304" charset="0"/>
                <a:cs typeface="Times New Roman" panose="02020603050405020304" charset="0"/>
              </a:rPr>
              <a:t> Out Request</a:t>
            </a:r>
          </a:p>
          <a:p>
            <a:pPr marL="0" indent="0">
              <a:buNone/>
            </a:pPr>
            <a:endParaRPr lang="en-US" sz="4400" dirty="0">
              <a:latin typeface="Times New Roman" panose="02020603050405020304" charset="0"/>
              <a:cs typeface="Times New Roman" panose="02020603050405020304" charset="0"/>
            </a:endParaRPr>
          </a:p>
          <a:p>
            <a:pPr marL="0" indent="0">
              <a:buNone/>
            </a:pPr>
            <a:r>
              <a:rPr lang="en-US" sz="3400" dirty="0">
                <a:latin typeface="Times New Roman" panose="02020603050405020304" charset="0"/>
                <a:cs typeface="Times New Roman" panose="02020603050405020304" charset="0"/>
              </a:rPr>
              <a:t>void </a:t>
            </a:r>
            <a:r>
              <a:rPr lang="en-US" sz="3400" dirty="0" err="1">
                <a:latin typeface="Times New Roman" panose="02020603050405020304" charset="0"/>
                <a:cs typeface="Times New Roman" panose="02020603050405020304" charset="0"/>
              </a:rPr>
              <a:t>opt_req</a:t>
            </a:r>
            <a:r>
              <a:rPr lang="en-US" sz="3400" dirty="0">
                <a:latin typeface="Times New Roman" panose="02020603050405020304" charset="0"/>
                <a:cs typeface="Times New Roman" panose="02020603050405020304" charset="0"/>
              </a:rPr>
              <a:t>() :</a:t>
            </a:r>
            <a:endParaRPr lang="en-US" dirty="0">
              <a:latin typeface="Times New Roman" panose="02020603050405020304" charset="0"/>
              <a:cs typeface="Times New Roman" panose="02020603050405020304" charset="0"/>
            </a:endParaRPr>
          </a:p>
          <a:p>
            <a:pPr>
              <a:buFont typeface="Wingdings" panose="05000000000000000000" pitchFamily="2" charset="2"/>
              <a:buChar char="Ø"/>
            </a:pPr>
            <a:r>
              <a:rPr lang="en-US" sz="2800" dirty="0">
                <a:latin typeface="Times New Roman" panose="02020603050405020304" charset="0"/>
                <a:cs typeface="Times New Roman" panose="02020603050405020304" charset="0"/>
              </a:rPr>
              <a:t>If the user no longer wants to avail the bus facility he sends the request to the admin.</a:t>
            </a:r>
          </a:p>
          <a:p>
            <a:pPr>
              <a:buFont typeface="Wingdings" panose="05000000000000000000" pitchFamily="2" charset="2"/>
              <a:buChar char="Ø"/>
            </a:pPr>
            <a:r>
              <a:rPr lang="en-US" sz="2800" dirty="0">
                <a:latin typeface="Times New Roman" panose="02020603050405020304" charset="0"/>
                <a:cs typeface="Times New Roman" panose="02020603050405020304" charset="0"/>
              </a:rPr>
              <a:t>The admin will remove the particular user details from the user’s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Close-up of water drops on a leaf in black and white">
            <a:extLst>
              <a:ext uri="{FF2B5EF4-FFF2-40B4-BE49-F238E27FC236}">
                <a16:creationId xmlns:a16="http://schemas.microsoft.com/office/drawing/2014/main" id="{64A2873E-F6CA-C01F-6C0E-79EBDA03F734}"/>
              </a:ext>
            </a:extLst>
          </p:cNvPr>
          <p:cNvPicPr>
            <a:picLocks noChangeAspect="1"/>
          </p:cNvPicPr>
          <p:nvPr/>
        </p:nvPicPr>
        <p:blipFill rotWithShape="1">
          <a:blip r:embed="rId3">
            <a:duotone>
              <a:prstClr val="black"/>
              <a:schemeClr val="accent5">
                <a:tint val="45000"/>
                <a:satMod val="400000"/>
              </a:schemeClr>
            </a:duotone>
            <a:alphaModFix amt="25000"/>
          </a:blip>
          <a:srcRect t="18116" r="9091" b="4987"/>
          <a:stretch/>
        </p:blipFill>
        <p:spPr>
          <a:xfrm>
            <a:off x="0" y="0"/>
            <a:ext cx="12191980" cy="6857999"/>
          </a:xfrm>
          <a:prstGeom prst="rect">
            <a:avLst/>
          </a:prstGeom>
        </p:spPr>
      </p:pic>
      <p:sp>
        <p:nvSpPr>
          <p:cNvPr id="2" name="Title 1"/>
          <p:cNvSpPr>
            <a:spLocks noGrp="1"/>
          </p:cNvSpPr>
          <p:nvPr>
            <p:ph type="title"/>
          </p:nvPr>
        </p:nvSpPr>
        <p:spPr>
          <a:xfrm>
            <a:off x="660433" y="-298580"/>
            <a:ext cx="8825658" cy="7660433"/>
          </a:xfrm>
        </p:spPr>
        <p:txBody>
          <a:bodyPr vert="horz" lIns="91440" tIns="45720" rIns="91440" bIns="45720" rtlCol="0" anchor="b">
            <a:normAutofit fontScale="90000"/>
          </a:bodyPr>
          <a:lstStyle/>
          <a:p>
            <a:br>
              <a:rPr lang="en-US" sz="7200" dirty="0"/>
            </a:br>
            <a:r>
              <a:rPr lang="en-US" sz="7200" dirty="0"/>
              <a:t>CONTENTS</a:t>
            </a:r>
            <a:br>
              <a:rPr lang="en-US" sz="7200" dirty="0"/>
            </a:br>
            <a:r>
              <a:rPr lang="en-US" sz="3600" dirty="0">
                <a:latin typeface="Times New Roman" panose="02020603050405020304" pitchFamily="18" charset="0"/>
                <a:cs typeface="Times New Roman" panose="02020603050405020304" pitchFamily="18" charset="0"/>
              </a:rPr>
              <a:t>Introduction</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Intended audience</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Scope</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Purpose</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Data Flow Diagrams</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Structures</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List of functions</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Non-functional Requirements</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Advantages</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Conclusion</a:t>
            </a:r>
            <a:br>
              <a:rPr lang="en-US" sz="7200" dirty="0"/>
            </a:br>
            <a:endParaRPr lang="en-US" sz="7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rmAutofit/>
          </a:bodyPr>
          <a:lstStyle/>
          <a:p>
            <a:r>
              <a:rPr lang="en-US"/>
              <a:t>NON -Functional Requirements</a:t>
            </a:r>
          </a:p>
        </p:txBody>
      </p:sp>
      <p:sp>
        <p:nvSpPr>
          <p:cNvPr id="23" name="Content Placeholder 22">
            <a:extLst>
              <a:ext uri="{FF2B5EF4-FFF2-40B4-BE49-F238E27FC236}">
                <a16:creationId xmlns:a16="http://schemas.microsoft.com/office/drawing/2014/main" id="{5D0A00F7-B716-6111-F44F-DF6ECEEDF6BB}"/>
              </a:ext>
            </a:extLst>
          </p:cNvPr>
          <p:cNvSpPr>
            <a:spLocks noGrp="1"/>
          </p:cNvSpPr>
          <p:nvPr>
            <p:ph sz="half" idx="1"/>
          </p:nvPr>
        </p:nvSpPr>
        <p:spPr>
          <a:xfrm>
            <a:off x="731784" y="1564640"/>
            <a:ext cx="10474696" cy="4409439"/>
          </a:xfrm>
        </p:spPr>
        <p:txBody>
          <a:bodyPr>
            <a:normAutofit fontScale="77500" lnSpcReduction="20000"/>
          </a:bodyPr>
          <a:lstStyle/>
          <a:p>
            <a:pPr marL="0" indent="0" algn="just">
              <a:buNone/>
            </a:pPr>
            <a:r>
              <a:rPr lang="en-US" sz="3400" b="1" dirty="0">
                <a:latin typeface="Times New Roman" panose="02020603050405020304" charset="0"/>
                <a:cs typeface="Times New Roman" panose="02020603050405020304" charset="0"/>
              </a:rPr>
              <a:t>Tools to be used :</a:t>
            </a:r>
          </a:p>
          <a:p>
            <a:pPr marL="0" indent="0" algn="just">
              <a:buNone/>
            </a:pPr>
            <a:endParaRPr lang="en-US" sz="1800" b="1" dirty="0">
              <a:latin typeface="Times New Roman" panose="02020603050405020304" charset="0"/>
              <a:cs typeface="Times New Roman" panose="02020603050405020304" charset="0"/>
            </a:endParaRPr>
          </a:p>
          <a:p>
            <a:pPr algn="just">
              <a:buFont typeface="Wingdings" panose="05000000000000000000" pitchFamily="2" charset="2"/>
              <a:buChar char="Ø"/>
            </a:pPr>
            <a:r>
              <a:rPr lang="en-US" sz="3000" b="1" dirty="0" err="1">
                <a:latin typeface="Times New Roman" panose="02020603050405020304" charset="0"/>
                <a:cs typeface="Times New Roman" panose="02020603050405020304" charset="0"/>
              </a:rPr>
              <a:t>MakeFile</a:t>
            </a:r>
            <a:r>
              <a:rPr lang="en-US" sz="3000" b="1" dirty="0">
                <a:latin typeface="Times New Roman" panose="02020603050405020304" charset="0"/>
                <a:cs typeface="Times New Roman" panose="02020603050405020304" charset="0"/>
              </a:rPr>
              <a:t> :</a:t>
            </a:r>
            <a:r>
              <a:rPr lang="en-US" sz="3000" dirty="0">
                <a:latin typeface="Times New Roman" panose="02020603050405020304" pitchFamily="18" charset="0"/>
                <a:cs typeface="Times New Roman" panose="02020603050405020304" pitchFamily="18" charset="0"/>
              </a:rPr>
              <a:t>It is a way of automating software building procedure and other complex tasks with dependencies.</a:t>
            </a:r>
          </a:p>
          <a:p>
            <a:pPr marL="0" indent="0" algn="just">
              <a:buNone/>
            </a:pPr>
            <a:r>
              <a:rPr lang="en-US" sz="3000" dirty="0">
                <a:latin typeface="Times New Roman" panose="02020603050405020304" pitchFamily="18" charset="0"/>
                <a:cs typeface="Times New Roman" panose="02020603050405020304" pitchFamily="18" charset="0"/>
              </a:rPr>
              <a:t>It is a set of commands with variable names and targets to create object file and to remove them.</a:t>
            </a:r>
          </a:p>
          <a:p>
            <a:pPr algn="just">
              <a:buFont typeface="Wingdings" panose="05000000000000000000" pitchFamily="2" charset="2"/>
              <a:buChar char="Ø"/>
            </a:pPr>
            <a:r>
              <a:rPr lang="en-US" sz="3000" b="1" dirty="0" err="1">
                <a:latin typeface="Times New Roman" panose="02020603050405020304" pitchFamily="18" charset="0"/>
                <a:cs typeface="Times New Roman" panose="02020603050405020304" pitchFamily="18" charset="0"/>
              </a:rPr>
              <a:t>Valgrind</a:t>
            </a:r>
            <a:r>
              <a:rPr lang="en-US" sz="3000" b="1" dirty="0">
                <a:latin typeface="Times New Roman" panose="02020603050405020304" pitchFamily="18" charset="0"/>
                <a:cs typeface="Times New Roman" panose="02020603050405020304" pitchFamily="18" charset="0"/>
              </a:rPr>
              <a:t> :</a:t>
            </a:r>
          </a:p>
          <a:p>
            <a:pPr marL="0" indent="0" algn="just">
              <a:buNone/>
            </a:pPr>
            <a:r>
              <a:rPr lang="en-US" sz="3000" b="1" dirty="0">
                <a:latin typeface="Times New Roman" panose="02020603050405020304" charset="0"/>
                <a:cs typeface="Times New Roman" panose="02020603050405020304" charset="0"/>
              </a:rPr>
              <a:t>                       </a:t>
            </a:r>
            <a:r>
              <a:rPr lang="en-US" sz="3000" dirty="0">
                <a:latin typeface="Times New Roman" panose="02020603050405020304" charset="0"/>
                <a:cs typeface="Times New Roman" panose="02020603050405020304" charset="0"/>
              </a:rPr>
              <a:t>To detect memory leaks.</a:t>
            </a:r>
          </a:p>
          <a:p>
            <a:pPr>
              <a:buFont typeface="Wingdings" panose="05000000000000000000" pitchFamily="2" charset="2"/>
              <a:buChar char="Ø"/>
            </a:pPr>
            <a:r>
              <a:rPr lang="en-US" sz="3000" b="1" i="0" dirty="0">
                <a:effectLst/>
                <a:latin typeface="Times New Roman" panose="02020603050405020304" pitchFamily="18" charset="0"/>
                <a:cs typeface="Times New Roman" panose="02020603050405020304" pitchFamily="18" charset="0"/>
              </a:rPr>
              <a:t>Splint</a:t>
            </a:r>
            <a:r>
              <a:rPr lang="en-US" sz="3000" b="0" i="0" dirty="0">
                <a:effectLst/>
                <a:latin typeface="Times New Roman" panose="02020603050405020304" pitchFamily="18" charset="0"/>
                <a:cs typeface="Times New Roman" panose="02020603050405020304" pitchFamily="18" charset="0"/>
              </a:rPr>
              <a:t>:</a:t>
            </a:r>
          </a:p>
          <a:p>
            <a:pPr marL="0" indent="0">
              <a:buNone/>
            </a:pPr>
            <a:r>
              <a:rPr lang="en-US" sz="3000" b="0" i="0" dirty="0">
                <a:effectLst/>
                <a:latin typeface="Times New Roman" panose="02020603050405020304" pitchFamily="18" charset="0"/>
                <a:cs typeface="Times New Roman" panose="02020603050405020304" pitchFamily="18" charset="0"/>
              </a:rPr>
              <a:t>          Short for </a:t>
            </a:r>
            <a:r>
              <a:rPr lang="en-US" sz="3000" b="1" i="0" dirty="0">
                <a:effectLst/>
                <a:latin typeface="Times New Roman" panose="02020603050405020304" pitchFamily="18" charset="0"/>
                <a:cs typeface="Times New Roman" panose="02020603050405020304" pitchFamily="18" charset="0"/>
              </a:rPr>
              <a:t>Secure Programming Lint</a:t>
            </a:r>
            <a:r>
              <a:rPr lang="en-US" sz="3000" b="0" i="0" dirty="0">
                <a:effectLst/>
                <a:latin typeface="Times New Roman" panose="02020603050405020304" pitchFamily="18" charset="0"/>
                <a:cs typeface="Times New Roman" panose="02020603050405020304" pitchFamily="18" charset="0"/>
              </a:rPr>
              <a:t>, is a </a:t>
            </a:r>
            <a:r>
              <a:rPr lang="en-US" sz="3000" dirty="0">
                <a:latin typeface="Times New Roman" panose="02020603050405020304" pitchFamily="18" charset="0"/>
                <a:cs typeface="Times New Roman" panose="02020603050405020304" pitchFamily="18" charset="0"/>
              </a:rPr>
              <a:t>programming tool</a:t>
            </a:r>
            <a:r>
              <a:rPr lang="en-US" sz="3000" b="0" i="0" dirty="0">
                <a:effectLst/>
                <a:latin typeface="Times New Roman" panose="02020603050405020304" pitchFamily="18" charset="0"/>
                <a:cs typeface="Times New Roman" panose="02020603050405020304" pitchFamily="18" charset="0"/>
              </a:rPr>
              <a:t> for Statically checking c </a:t>
            </a:r>
            <a:r>
              <a:rPr lang="en-US" sz="3000" dirty="0">
                <a:latin typeface="Times New Roman" panose="02020603050405020304" pitchFamily="18" charset="0"/>
                <a:cs typeface="Times New Roman" panose="02020603050405020304" pitchFamily="18" charset="0"/>
              </a:rPr>
              <a:t>programs</a:t>
            </a:r>
            <a:r>
              <a:rPr lang="en-US" sz="3000" b="0" i="0" dirty="0">
                <a:effectLst/>
                <a:latin typeface="Times New Roman" panose="02020603050405020304" pitchFamily="18" charset="0"/>
                <a:cs typeface="Times New Roman" panose="02020603050405020304" pitchFamily="18" charset="0"/>
              </a:rPr>
              <a:t> for security </a:t>
            </a:r>
            <a:r>
              <a:rPr lang="en-US" sz="3000" dirty="0">
                <a:latin typeface="Times New Roman" panose="02020603050405020304" pitchFamily="18" charset="0"/>
                <a:cs typeface="Times New Roman" panose="02020603050405020304" pitchFamily="18" charset="0"/>
              </a:rPr>
              <a:t>vulnerabilities</a:t>
            </a:r>
            <a:r>
              <a:rPr lang="en-US" sz="3000" b="0" i="0" dirty="0">
                <a:effectLst/>
                <a:latin typeface="Times New Roman" panose="02020603050405020304" pitchFamily="18" charset="0"/>
                <a:cs typeface="Times New Roman" panose="02020603050405020304" pitchFamily="18" charset="0"/>
              </a:rPr>
              <a:t> and coding mistakes</a:t>
            </a:r>
            <a:r>
              <a:rPr lang="en-US" b="0" i="0" dirty="0">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57492573-B3DA-C980-0092-645D570AAE11}"/>
              </a:ext>
            </a:extLst>
          </p:cNvPr>
          <p:cNvSpPr/>
          <p:nvPr/>
        </p:nvSpPr>
        <p:spPr>
          <a:xfrm>
            <a:off x="592136" y="5480462"/>
            <a:ext cx="9404352" cy="67379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8" name="Rectangle 7">
            <a:extLst>
              <a:ext uri="{FF2B5EF4-FFF2-40B4-BE49-F238E27FC236}">
                <a16:creationId xmlns:a16="http://schemas.microsoft.com/office/drawing/2014/main" id="{32E0EEA1-C9C5-3BD2-CA6F-843D9CBFD4A5}"/>
              </a:ext>
            </a:extLst>
          </p:cNvPr>
          <p:cNvSpPr/>
          <p:nvPr/>
        </p:nvSpPr>
        <p:spPr>
          <a:xfrm>
            <a:off x="537790" y="5660577"/>
            <a:ext cx="9404352" cy="67379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Rectangle 12">
            <a:extLst>
              <a:ext uri="{FF2B5EF4-FFF2-40B4-BE49-F238E27FC236}">
                <a16:creationId xmlns:a16="http://schemas.microsoft.com/office/drawing/2014/main" id="{0E1871F3-C2B6-4E3E-637B-BC6C0980AC9D}"/>
              </a:ext>
            </a:extLst>
          </p:cNvPr>
          <p:cNvSpPr/>
          <p:nvPr/>
        </p:nvSpPr>
        <p:spPr>
          <a:xfrm>
            <a:off x="483444" y="5632287"/>
            <a:ext cx="9404352" cy="67379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930" y="629266"/>
            <a:ext cx="6188190" cy="1622321"/>
          </a:xfrm>
        </p:spPr>
        <p:txBody>
          <a:bodyPr vert="horz" lIns="91440" tIns="45720" rIns="91440" bIns="45720" rtlCol="0" anchor="t">
            <a:normAutofit/>
          </a:bodyPr>
          <a:lstStyle/>
          <a:p>
            <a:r>
              <a:rPr lang="en-US">
                <a:solidFill>
                  <a:srgbClr val="EBEBEB"/>
                </a:solidFill>
              </a:rPr>
              <a:t>Advantages</a:t>
            </a:r>
          </a:p>
        </p:txBody>
      </p:sp>
      <p:sp>
        <p:nvSpPr>
          <p:cNvPr id="3" name="Content Placeholder 2"/>
          <p:cNvSpPr>
            <a:spLocks noGrp="1"/>
          </p:cNvSpPr>
          <p:nvPr>
            <p:ph sz="half" idx="1"/>
          </p:nvPr>
        </p:nvSpPr>
        <p:spPr>
          <a:xfrm>
            <a:off x="648930" y="2033082"/>
            <a:ext cx="6188189" cy="4190738"/>
          </a:xfrm>
        </p:spPr>
        <p:txBody>
          <a:bodyPr vert="horz" lIns="91440" tIns="45720" rIns="91440" bIns="45720" rtlCol="0">
            <a:normAutofit/>
          </a:bodyPr>
          <a:lstStyle/>
          <a:p>
            <a:r>
              <a:rPr lang="en-US" dirty="0">
                <a:solidFill>
                  <a:srgbClr val="FFFFFF"/>
                </a:solidFill>
                <a:latin typeface="Times New Roman" panose="02020603050405020304" pitchFamily="18" charset="0"/>
                <a:cs typeface="Times New Roman" panose="02020603050405020304" pitchFamily="18" charset="0"/>
              </a:rPr>
              <a:t>Stress-Free Commute</a:t>
            </a:r>
          </a:p>
          <a:p>
            <a:r>
              <a:rPr lang="en-US" dirty="0">
                <a:solidFill>
                  <a:srgbClr val="FFFFFF"/>
                </a:solidFill>
                <a:latin typeface="Times New Roman" panose="02020603050405020304" pitchFamily="18" charset="0"/>
                <a:cs typeface="Times New Roman" panose="02020603050405020304" pitchFamily="18" charset="0"/>
              </a:rPr>
              <a:t>Cost &amp; Time Saving</a:t>
            </a:r>
          </a:p>
          <a:p>
            <a:r>
              <a:rPr lang="en-US" dirty="0">
                <a:solidFill>
                  <a:srgbClr val="FFFFFF"/>
                </a:solidFill>
                <a:latin typeface="Times New Roman" panose="02020603050405020304" pitchFamily="18" charset="0"/>
                <a:cs typeface="Times New Roman" panose="02020603050405020304" pitchFamily="18" charset="0"/>
              </a:rPr>
              <a:t>Health Improvement</a:t>
            </a:r>
          </a:p>
          <a:p>
            <a:r>
              <a:rPr lang="en-US" dirty="0">
                <a:solidFill>
                  <a:srgbClr val="FFFFFF"/>
                </a:solidFill>
                <a:latin typeface="Times New Roman" panose="02020603050405020304" pitchFamily="18" charset="0"/>
                <a:cs typeface="Times New Roman" panose="02020603050405020304" pitchFamily="18" charset="0"/>
              </a:rPr>
              <a:t>Dynamic Reporting</a:t>
            </a:r>
          </a:p>
          <a:p>
            <a:r>
              <a:rPr lang="en-US" dirty="0">
                <a:solidFill>
                  <a:srgbClr val="FFFFFF"/>
                </a:solidFill>
                <a:latin typeface="Times New Roman" panose="02020603050405020304" pitchFamily="18" charset="0"/>
                <a:cs typeface="Times New Roman" panose="02020603050405020304" pitchFamily="18" charset="0"/>
              </a:rPr>
              <a:t>Protects Data &amp; Increases Usage</a:t>
            </a:r>
          </a:p>
          <a:p>
            <a:r>
              <a:rPr lang="en-US" dirty="0">
                <a:solidFill>
                  <a:srgbClr val="FFFFFF"/>
                </a:solidFill>
                <a:latin typeface="Times New Roman" panose="02020603050405020304" pitchFamily="18" charset="0"/>
                <a:cs typeface="Times New Roman" panose="02020603050405020304" pitchFamily="18" charset="0"/>
              </a:rPr>
              <a:t>Better Workplace Environment</a:t>
            </a:r>
          </a:p>
          <a:p>
            <a:r>
              <a:rPr lang="en-US" dirty="0">
                <a:solidFill>
                  <a:srgbClr val="FFFFFF"/>
                </a:solidFill>
                <a:latin typeface="Times New Roman" panose="02020603050405020304" pitchFamily="18" charset="0"/>
                <a:cs typeface="Times New Roman" panose="02020603050405020304" pitchFamily="18" charset="0"/>
              </a:rPr>
              <a:t>Less Missed Workdays</a:t>
            </a:r>
          </a:p>
        </p:txBody>
      </p:sp>
      <p:pic>
        <p:nvPicPr>
          <p:cNvPr id="5" name="Picture 4" descr="A digital balance scale using circles">
            <a:extLst>
              <a:ext uri="{FF2B5EF4-FFF2-40B4-BE49-F238E27FC236}">
                <a16:creationId xmlns:a16="http://schemas.microsoft.com/office/drawing/2014/main" id="{A0636DFE-C81B-59EF-0F7A-355D0E4DF33F}"/>
              </a:ext>
            </a:extLst>
          </p:cNvPr>
          <p:cNvPicPr>
            <a:picLocks noChangeAspect="1"/>
          </p:cNvPicPr>
          <p:nvPr/>
        </p:nvPicPr>
        <p:blipFill rotWithShape="1">
          <a:blip r:embed="rId3"/>
          <a:srcRect l="29417" r="26799" b="1"/>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11931" y="452718"/>
            <a:ext cx="4638903" cy="1400530"/>
          </a:xfrm>
        </p:spPr>
        <p:txBody>
          <a:bodyPr vert="horz" lIns="91440" tIns="45720" rIns="91440" bIns="45720" rtlCol="0" anchor="t">
            <a:normAutofit/>
          </a:bodyPr>
          <a:lstStyle/>
          <a:p>
            <a:r>
              <a:rPr lang="en-US"/>
              <a:t>Conclusion</a:t>
            </a:r>
          </a:p>
        </p:txBody>
      </p:sp>
      <p:sp>
        <p:nvSpPr>
          <p:cNvPr id="3" name="Content Placeholder 2"/>
          <p:cNvSpPr>
            <a:spLocks noGrp="1"/>
          </p:cNvSpPr>
          <p:nvPr>
            <p:ph sz="half" idx="1"/>
          </p:nvPr>
        </p:nvSpPr>
        <p:spPr>
          <a:xfrm>
            <a:off x="5187848" y="2052919"/>
            <a:ext cx="6757718" cy="2052154"/>
          </a:xfrm>
        </p:spPr>
        <p:txBody>
          <a:bodyPr vert="horz" lIns="91440" tIns="45720" rIns="91440" bIns="45720" rtlCol="0">
            <a:normAutofit/>
          </a:bodyPr>
          <a:lstStyle/>
          <a:p>
            <a:pPr marL="0" indent="0"/>
            <a:r>
              <a:rPr lang="en-US" dirty="0"/>
              <a:t>  </a:t>
            </a:r>
            <a:r>
              <a:rPr lang="en-US" sz="2500" dirty="0">
                <a:latin typeface="Times New Roman" panose="02020603050405020304" pitchFamily="18" charset="0"/>
                <a:cs typeface="Times New Roman" panose="02020603050405020304" pitchFamily="18" charset="0"/>
              </a:rPr>
              <a:t>The purpose of this application is to provide the effective usage of the employee bus route system and the management can easily access the data without any ambiguity.</a:t>
            </a:r>
          </a:p>
        </p:txBody>
      </p:sp>
      <p:pic>
        <p:nvPicPr>
          <p:cNvPr id="34" name="Picture 4" descr="Person pointing on a map">
            <a:extLst>
              <a:ext uri="{FF2B5EF4-FFF2-40B4-BE49-F238E27FC236}">
                <a16:creationId xmlns:a16="http://schemas.microsoft.com/office/drawing/2014/main" id="{6187D0C9-76E6-B88D-9F5E-615E8DF21DD9}"/>
              </a:ext>
            </a:extLst>
          </p:cNvPr>
          <p:cNvPicPr>
            <a:picLocks noChangeAspect="1"/>
          </p:cNvPicPr>
          <p:nvPr/>
        </p:nvPicPr>
        <p:blipFill rotWithShape="1">
          <a:blip r:embed="rId3"/>
          <a:srcRect l="19992" r="31603" b="-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343-3435600_red-bus-thank-you-greetings-card-thank-you"/>
          <p:cNvPicPr>
            <a:picLocks noGrp="1" noChangeAspect="1"/>
          </p:cNvPicPr>
          <p:nvPr>
            <p:ph sz="half" idx="1"/>
          </p:nvPr>
        </p:nvPicPr>
        <p:blipFill>
          <a:blip r:embed="rId2"/>
          <a:stretch>
            <a:fillRect/>
          </a:stretch>
        </p:blipFill>
        <p:spPr>
          <a:xfrm>
            <a:off x="0" y="-140429"/>
            <a:ext cx="12192000" cy="68726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11931" y="452718"/>
            <a:ext cx="4638903" cy="1400530"/>
          </a:xfrm>
        </p:spPr>
        <p:txBody>
          <a:bodyPr>
            <a:normAutofit/>
          </a:bodyPr>
          <a:lstStyle/>
          <a:p>
            <a:r>
              <a:rPr lang="en-US">
                <a:latin typeface="Times New Roman" panose="02020603050405020304" charset="0"/>
                <a:cs typeface="Times New Roman" panose="02020603050405020304" charset="0"/>
              </a:rPr>
              <a:t>INTRODUCTION</a:t>
            </a:r>
          </a:p>
        </p:txBody>
      </p:sp>
      <p:sp>
        <p:nvSpPr>
          <p:cNvPr id="3" name="Content Placeholder 2"/>
          <p:cNvSpPr>
            <a:spLocks noGrp="1"/>
          </p:cNvSpPr>
          <p:nvPr>
            <p:ph idx="1"/>
          </p:nvPr>
        </p:nvSpPr>
        <p:spPr>
          <a:xfrm>
            <a:off x="4879911" y="1853248"/>
            <a:ext cx="6978106" cy="4395151"/>
          </a:xfrm>
        </p:spPr>
        <p:txBody>
          <a:bodyPr>
            <a:normAutofit/>
          </a:bodyPr>
          <a:lstStyle/>
          <a:p>
            <a:pPr marL="0" indent="0">
              <a:buNone/>
            </a:pPr>
            <a:endParaRPr lang="en-US" dirty="0">
              <a:latin typeface="Times New Roman" panose="02020603050405020304" charset="0"/>
              <a:cs typeface="Times New Roman" panose="02020603050405020304" charset="0"/>
            </a:endParaRPr>
          </a:p>
          <a:p>
            <a:pPr marL="0" indent="0">
              <a:buNone/>
            </a:pPr>
            <a:r>
              <a:rPr lang="en-IN" dirty="0">
                <a:effectLst/>
                <a:latin typeface="Times New Roman" panose="02020603050405020304" pitchFamily="18" charset="0"/>
                <a:ea typeface="Times New Roman" panose="02020603050405020304" pitchFamily="18" charset="0"/>
              </a:rPr>
              <a:t>An EBMS / Employee Bus management system maintains the Bus facility provided by an organisation to its employees. It will generate reports employee based for salary deduction, route bus loading, high demand/requests.</a:t>
            </a:r>
          </a:p>
          <a:p>
            <a:pPr marL="0" indent="0">
              <a:buNone/>
            </a:pPr>
            <a:endParaRPr lang="en-US" dirty="0">
              <a:latin typeface="Times New Roman" panose="02020603050405020304" charset="0"/>
              <a:cs typeface="Times New Roman" panose="02020603050405020304" charset="0"/>
            </a:endParaRPr>
          </a:p>
          <a:p>
            <a:pPr marL="0" indent="0">
              <a:buNone/>
            </a:pPr>
            <a:endParaRPr lang="en-US" dirty="0">
              <a:latin typeface="Times New Roman" panose="02020603050405020304" charset="0"/>
              <a:cs typeface="Times New Roman" panose="02020603050405020304" charset="0"/>
            </a:endParaRPr>
          </a:p>
          <a:p>
            <a:pPr marL="0" indent="0">
              <a:buNone/>
            </a:pPr>
            <a:endParaRPr lang="en-US" dirty="0">
              <a:latin typeface="Times New Roman" panose="02020603050405020304" charset="0"/>
              <a:cs typeface="Times New Roman" panose="02020603050405020304" charset="0"/>
            </a:endParaRPr>
          </a:p>
        </p:txBody>
      </p:sp>
      <p:pic>
        <p:nvPicPr>
          <p:cNvPr id="5" name="Picture 4" descr="Files">
            <a:extLst>
              <a:ext uri="{FF2B5EF4-FFF2-40B4-BE49-F238E27FC236}">
                <a16:creationId xmlns:a16="http://schemas.microsoft.com/office/drawing/2014/main" id="{CE96BDEB-9C4F-BD6D-86BA-E83532487B63}"/>
              </a:ext>
            </a:extLst>
          </p:cNvPr>
          <p:cNvPicPr>
            <a:picLocks noChangeAspect="1"/>
          </p:cNvPicPr>
          <p:nvPr/>
        </p:nvPicPr>
        <p:blipFill rotWithShape="1">
          <a:blip r:embed="rId3"/>
          <a:srcRect l="15368" r="36228" b="-1"/>
          <a:stretch/>
        </p:blipFill>
        <p:spPr>
          <a:xfrm>
            <a:off x="3" y="-330731"/>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7" name="Rectangle 76">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9"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81" name="Freeform: Shape 80">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74" name="Content Placeholder 2"/>
          <p:cNvSpPr>
            <a:spLocks noGrp="1"/>
          </p:cNvSpPr>
          <p:nvPr>
            <p:ph idx="1"/>
          </p:nvPr>
        </p:nvSpPr>
        <p:spPr>
          <a:xfrm>
            <a:off x="1103312" y="2763520"/>
            <a:ext cx="9655479" cy="3484879"/>
          </a:xfrm>
        </p:spPr>
        <p:txBody>
          <a:bodyPr>
            <a:normAutofit/>
          </a:bodyPr>
          <a:lstStyle/>
          <a:p>
            <a:pPr marL="0" indent="0">
              <a:buNone/>
            </a:pPr>
            <a:r>
              <a:rPr lang="en-US" sz="2800" b="1" dirty="0">
                <a:latin typeface="Times New Roman" panose="02020603050405020304" charset="0"/>
                <a:cs typeface="Times New Roman" panose="02020603050405020304" charset="0"/>
                <a:sym typeface="+mn-ea"/>
              </a:rPr>
              <a:t>Intended Audience: </a:t>
            </a:r>
            <a:endParaRPr lang="en-US" sz="2800" b="1" dirty="0">
              <a:latin typeface="Times New Roman" panose="02020603050405020304" charset="0"/>
              <a:cs typeface="Times New Roman" panose="02020603050405020304" charset="0"/>
            </a:endParaRPr>
          </a:p>
          <a:p>
            <a:pPr marL="0" indent="0">
              <a:buNone/>
            </a:pPr>
            <a:r>
              <a:rPr lang="en-US" b="1" dirty="0">
                <a:latin typeface="Times New Roman" panose="02020603050405020304" charset="0"/>
                <a:cs typeface="Times New Roman" panose="02020603050405020304" charset="0"/>
                <a:sym typeface="+mn-ea"/>
              </a:rPr>
              <a:t>                                     </a:t>
            </a:r>
            <a:r>
              <a:rPr lang="en-US" sz="2300" dirty="0">
                <a:latin typeface="Times New Roman" panose="02020603050405020304" charset="0"/>
                <a:cs typeface="Times New Roman" panose="02020603050405020304" charset="0"/>
                <a:sym typeface="+mn-ea"/>
              </a:rPr>
              <a:t>This application is intended to be used by Employee.</a:t>
            </a:r>
          </a:p>
          <a:p>
            <a:pPr marL="0" indent="0">
              <a:buNone/>
            </a:pPr>
            <a:endParaRPr lang="en-US" dirty="0">
              <a:latin typeface="Times New Roman" panose="02020603050405020304" charset="0"/>
              <a:cs typeface="Times New Roman" panose="02020603050405020304" charset="0"/>
            </a:endParaRPr>
          </a:p>
          <a:p>
            <a:pPr marL="0" indent="0">
              <a:buNone/>
            </a:pPr>
            <a:endParaRPr lang="en-US" dirty="0">
              <a:latin typeface="Times New Roman" panose="02020603050405020304" charset="0"/>
              <a:cs typeface="Times New Roman" panose="02020603050405020304" charset="0"/>
            </a:endParaRPr>
          </a:p>
          <a:p>
            <a:pPr marL="0" indent="0">
              <a:buNone/>
            </a:pPr>
            <a:r>
              <a:rPr lang="en-US" sz="2800" b="1" dirty="0">
                <a:latin typeface="Times New Roman" panose="02020603050405020304" charset="0"/>
                <a:cs typeface="Times New Roman" panose="02020603050405020304" charset="0"/>
              </a:rPr>
              <a:t>Intended Use :  </a:t>
            </a:r>
          </a:p>
          <a:p>
            <a:pPr marL="0" indent="0">
              <a:buNone/>
            </a:pPr>
            <a:r>
              <a:rPr lang="en-US" b="1" dirty="0">
                <a:latin typeface="Times New Roman" panose="02020603050405020304" charset="0"/>
                <a:cs typeface="Times New Roman" panose="02020603050405020304" charset="0"/>
              </a:rPr>
              <a:t>                                     </a:t>
            </a:r>
            <a:r>
              <a:rPr lang="en-US" sz="2300" dirty="0">
                <a:latin typeface="Times New Roman" panose="02020603050405020304" charset="0"/>
                <a:cs typeface="Times New Roman" panose="02020603050405020304" charset="0"/>
              </a:rPr>
              <a:t>Organization’s HR/Admin                         </a:t>
            </a:r>
          </a:p>
          <a:p>
            <a:endParaRPr lang="en-US" dirty="0">
              <a:latin typeface="Times New Roman" panose="02020603050405020304" charset="0"/>
              <a:cs typeface="Times New Roman" panose="02020603050405020304" charset="0"/>
            </a:endParaRP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930" y="629266"/>
            <a:ext cx="6188190" cy="1622321"/>
          </a:xfrm>
        </p:spPr>
        <p:txBody>
          <a:bodyPr>
            <a:normAutofit/>
          </a:bodyPr>
          <a:lstStyle/>
          <a:p>
            <a:r>
              <a:rPr lang="en-US" dirty="0">
                <a:solidFill>
                  <a:srgbClr val="EBEBEB"/>
                </a:solidFill>
                <a:latin typeface="Times New Roman" panose="02020603050405020304" charset="0"/>
                <a:cs typeface="Times New Roman" panose="02020603050405020304" charset="0"/>
              </a:rPr>
              <a:t>SCOPE</a:t>
            </a:r>
          </a:p>
        </p:txBody>
      </p:sp>
      <p:sp>
        <p:nvSpPr>
          <p:cNvPr id="3" name="Content Placeholder 2"/>
          <p:cNvSpPr>
            <a:spLocks noGrp="1"/>
          </p:cNvSpPr>
          <p:nvPr>
            <p:ph idx="1"/>
          </p:nvPr>
        </p:nvSpPr>
        <p:spPr>
          <a:xfrm>
            <a:off x="447472" y="2178996"/>
            <a:ext cx="6389647" cy="4044823"/>
          </a:xfrm>
        </p:spPr>
        <p:txBody>
          <a:bodyPr>
            <a:normAutofit/>
          </a:bodyPr>
          <a:lstStyle/>
          <a:p>
            <a:r>
              <a:rPr lang="en-US" dirty="0">
                <a:solidFill>
                  <a:srgbClr val="FFFFFF"/>
                </a:solidFill>
                <a:latin typeface="Times New Roman" panose="02020603050405020304" charset="0"/>
                <a:cs typeface="Times New Roman" panose="02020603050405020304" charset="0"/>
              </a:rPr>
              <a:t>This project aims to create and develop the Employee Bus Route Management System contains an admin and users. We make the file which contains user’s Id, name and the bus route.</a:t>
            </a:r>
          </a:p>
          <a:p>
            <a:endParaRPr lang="en-US" dirty="0">
              <a:solidFill>
                <a:srgbClr val="FFFFFF"/>
              </a:solidFill>
              <a:latin typeface="Times New Roman" panose="02020603050405020304" charset="0"/>
              <a:cs typeface="Times New Roman" panose="02020603050405020304" charset="0"/>
            </a:endParaRPr>
          </a:p>
          <a:p>
            <a:r>
              <a:rPr lang="en-US" dirty="0">
                <a:solidFill>
                  <a:srgbClr val="FFFFFF"/>
                </a:solidFill>
                <a:latin typeface="Times New Roman" panose="02020603050405020304" charset="0"/>
                <a:cs typeface="Times New Roman" panose="02020603050405020304" charset="0"/>
              </a:rPr>
              <a:t> It allows the admin to add, modify or delete the details of the users and provide seats according to the availability. All the information about a particular user is stored in a retrievable manner. </a:t>
            </a:r>
          </a:p>
          <a:p>
            <a:endParaRPr lang="en-US" dirty="0">
              <a:solidFill>
                <a:srgbClr val="FFFFFF"/>
              </a:solidFill>
              <a:latin typeface="Times New Roman" panose="02020603050405020304" charset="0"/>
              <a:cs typeface="Times New Roman" panose="02020603050405020304" charset="0"/>
            </a:endParaRPr>
          </a:p>
        </p:txBody>
      </p:sp>
      <p:pic>
        <p:nvPicPr>
          <p:cNvPr id="5" name="Picture 4" descr="Interior of empty bus">
            <a:extLst>
              <a:ext uri="{FF2B5EF4-FFF2-40B4-BE49-F238E27FC236}">
                <a16:creationId xmlns:a16="http://schemas.microsoft.com/office/drawing/2014/main" id="{B1432E7D-D230-C9F2-C28B-8E7B4184CF38}"/>
              </a:ext>
            </a:extLst>
          </p:cNvPr>
          <p:cNvPicPr>
            <a:picLocks noChangeAspect="1"/>
          </p:cNvPicPr>
          <p:nvPr/>
        </p:nvPicPr>
        <p:blipFill rotWithShape="1">
          <a:blip r:embed="rId3"/>
          <a:srcRect l="26536" r="25155"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US">
                <a:solidFill>
                  <a:srgbClr val="EBEBEB"/>
                </a:solidFill>
                <a:latin typeface="Times New Roman" panose="02020603050405020304" charset="0"/>
                <a:cs typeface="Times New Roman" panose="02020603050405020304" charset="0"/>
              </a:rPr>
              <a:t>PURPOSE</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5EA10F1A-A1A2-2D63-BECF-35616BEA8BF8}"/>
              </a:ext>
            </a:extLst>
          </p:cNvPr>
          <p:cNvGraphicFramePr>
            <a:graphicFrameLocks noGrp="1"/>
          </p:cNvGraphicFramePr>
          <p:nvPr>
            <p:ph idx="1"/>
            <p:extLst>
              <p:ext uri="{D42A27DB-BD31-4B8C-83A1-F6EECF244321}">
                <p14:modId xmlns:p14="http://schemas.microsoft.com/office/powerpoint/2010/main" val="2665298801"/>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a:latin typeface="Times New Roman" panose="02020603050405020304" charset="0"/>
                <a:cs typeface="Times New Roman" panose="02020603050405020304" charset="0"/>
              </a:rPr>
              <a:t> DATA FLOW DIAGRAMS</a:t>
            </a:r>
          </a:p>
        </p:txBody>
      </p:sp>
      <p:sp>
        <p:nvSpPr>
          <p:cNvPr id="3" name="Content Placeholder 2"/>
          <p:cNvSpPr>
            <a:spLocks noGrp="1"/>
          </p:cNvSpPr>
          <p:nvPr>
            <p:ph sz="half" idx="1"/>
          </p:nvPr>
        </p:nvSpPr>
        <p:spPr/>
        <p:txBody>
          <a:bodyPr/>
          <a:lstStyle/>
          <a:p>
            <a:pPr marL="0" indent="0">
              <a:buNone/>
            </a:pPr>
            <a:r>
              <a:rPr lang="en-US"/>
              <a:t>DFD Level 0 :</a:t>
            </a:r>
          </a:p>
          <a:p>
            <a:pPr marL="0" indent="0">
              <a:buNone/>
            </a:pPr>
            <a:endParaRPr lang="en-US"/>
          </a:p>
          <a:p>
            <a:pPr marL="0" indent="0">
              <a:buNone/>
            </a:pPr>
            <a:endParaRPr lang="en-US"/>
          </a:p>
          <a:p>
            <a:pPr marL="0" indent="0">
              <a:buNone/>
            </a:pPr>
            <a:endParaRPr lang="en-US"/>
          </a:p>
        </p:txBody>
      </p:sp>
      <p:pic>
        <p:nvPicPr>
          <p:cNvPr id="7" name="Content Placeholder 6"/>
          <p:cNvPicPr>
            <a:picLocks noGrp="1" noChangeAspect="1"/>
          </p:cNvPicPr>
          <p:nvPr>
            <p:ph sz="half" idx="2"/>
          </p:nvPr>
        </p:nvPicPr>
        <p:blipFill>
          <a:blip r:embed="rId2"/>
          <a:stretch>
            <a:fillRect/>
          </a:stretch>
        </p:blipFill>
        <p:spPr>
          <a:xfrm>
            <a:off x="905069" y="3400425"/>
            <a:ext cx="10296966" cy="2152015"/>
          </a:xfrm>
          <a:prstGeom prst="rect">
            <a:avLst/>
          </a:prstGeom>
        </p:spPr>
      </p:pic>
      <p:sp>
        <p:nvSpPr>
          <p:cNvPr id="4" name="image2.jpeg"/>
          <p:cNvSpPr/>
          <p:nvPr/>
        </p:nvSpPr>
        <p:spPr>
          <a:xfrm>
            <a:off x="2717236" y="2941638"/>
            <a:ext cx="6757529" cy="974725"/>
          </a:xfrm>
        </p:spPr>
      </p:sp>
      <p:sp>
        <p:nvSpPr>
          <p:cNvPr id="5" name="image2.jpeg"/>
          <p:cNvSpPr/>
          <p:nvPr/>
        </p:nvSpPr>
        <p:spPr>
          <a:xfrm>
            <a:off x="550545" y="3068955"/>
            <a:ext cx="11269980" cy="2483485"/>
          </a:xfrm>
        </p:spPr>
      </p:sp>
      <p:sp>
        <p:nvSpPr>
          <p:cNvPr id="6" name="image2.jpeg"/>
          <p:cNvSpPr/>
          <p:nvPr/>
        </p:nvSpPr>
        <p:spPr>
          <a:xfrm>
            <a:off x="1184910" y="3068955"/>
            <a:ext cx="10016490" cy="2694305"/>
          </a:xfrm>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271780"/>
            <a:ext cx="5181600" cy="7367905"/>
          </a:xfrm>
        </p:spPr>
        <p:txBody>
          <a:bodyPr>
            <a:normAutofit/>
          </a:bodyPr>
          <a:lstStyle/>
          <a:p>
            <a:pPr marL="0" indent="0">
              <a:buNone/>
            </a:pPr>
            <a:r>
              <a:rPr lang="en-US"/>
              <a:t>DFD LEVEL 1:</a:t>
            </a:r>
          </a:p>
          <a:p>
            <a:pPr marL="0" indent="0">
              <a:buNone/>
            </a:pPr>
            <a:endParaRPr lang="en-US"/>
          </a:p>
          <a:p>
            <a:pPr marL="0" indent="0">
              <a:buNone/>
            </a:pPr>
            <a:r>
              <a:rPr lang="en-US"/>
              <a:t> </a:t>
            </a:r>
          </a:p>
        </p:txBody>
      </p:sp>
      <p:pic>
        <p:nvPicPr>
          <p:cNvPr id="8" name="Content Placeholder 4"/>
          <p:cNvPicPr>
            <a:picLocks noGrp="1" noChangeAspect="1"/>
          </p:cNvPicPr>
          <p:nvPr>
            <p:ph sz="half" idx="2"/>
          </p:nvPr>
        </p:nvPicPr>
        <p:blipFill>
          <a:blip r:embed="rId2"/>
          <a:stretch>
            <a:fillRect/>
          </a:stretch>
        </p:blipFill>
        <p:spPr>
          <a:xfrm>
            <a:off x="4033714" y="394335"/>
            <a:ext cx="7320086" cy="61918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13183" y="447953"/>
            <a:ext cx="10747310" cy="6018161"/>
          </a:xfrm>
        </p:spPr>
        <p:txBody>
          <a:bodyPr/>
          <a:lstStyle/>
          <a:p>
            <a:pPr marL="0" indent="0">
              <a:buFont typeface="Arial" panose="020B0604020202020204" pitchFamily="34" charset="0"/>
              <a:buNone/>
            </a:pPr>
            <a:r>
              <a:rPr lang="en-US" b="1" dirty="0">
                <a:latin typeface="Times New Roman" panose="02020603050405020304" charset="0"/>
                <a:cs typeface="Times New Roman" panose="02020603050405020304" charset="0"/>
              </a:rPr>
              <a:t> </a:t>
            </a:r>
            <a:r>
              <a:rPr lang="en-US" sz="3600" b="1" dirty="0">
                <a:latin typeface="Times New Roman" panose="02020603050405020304" charset="0"/>
                <a:cs typeface="Times New Roman" panose="02020603050405020304" charset="0"/>
              </a:rPr>
              <a:t>Structure (Emp):</a:t>
            </a:r>
            <a:endParaRPr lang="en-US" sz="2000" b="1" dirty="0">
              <a:latin typeface="Times New Roman" panose="02020603050405020304" charset="0"/>
              <a:cs typeface="Times New Roman" panose="02020603050405020304" charset="0"/>
            </a:endParaRPr>
          </a:p>
          <a:p>
            <a:pPr marL="0" indent="0">
              <a:buFont typeface="Arial" panose="020B0604020202020204" pitchFamily="34" charset="0"/>
              <a:buNone/>
            </a:pPr>
            <a:endParaRPr lang="en-US" sz="3600" dirty="0"/>
          </a:p>
          <a:p>
            <a:pPr marL="0" indent="0">
              <a:buFont typeface="Arial" panose="020B0604020202020204" pitchFamily="34" charset="0"/>
              <a:buNone/>
            </a:pPr>
            <a:r>
              <a:rPr lang="en-US" sz="2800" dirty="0">
                <a:latin typeface="Times New Roman" panose="02020603050405020304" charset="0"/>
                <a:cs typeface="Times New Roman" panose="02020603050405020304" charset="0"/>
              </a:rPr>
              <a:t>typedef struct _emp_</a:t>
            </a:r>
          </a:p>
          <a:p>
            <a:pPr marL="0" indent="0">
              <a:buFont typeface="Arial" panose="020B0604020202020204" pitchFamily="34" charset="0"/>
              <a:buNone/>
            </a:pPr>
            <a:r>
              <a:rPr lang="en-US" sz="2800" dirty="0">
                <a:latin typeface="Times New Roman" panose="02020603050405020304" charset="0"/>
                <a:cs typeface="Times New Roman" panose="02020603050405020304" charset="0"/>
              </a:rPr>
              <a:t>{</a:t>
            </a:r>
          </a:p>
          <a:p>
            <a:pPr marL="0" indent="0">
              <a:buFont typeface="Arial" panose="020B0604020202020204" pitchFamily="34" charset="0"/>
              <a:buNone/>
            </a:pPr>
            <a:r>
              <a:rPr lang="en-US" sz="2800" dirty="0">
                <a:latin typeface="Times New Roman" panose="02020603050405020304" charset="0"/>
                <a:cs typeface="Times New Roman" panose="02020603050405020304" charset="0"/>
              </a:rPr>
              <a:t>	int </a:t>
            </a:r>
            <a:r>
              <a:rPr lang="en-US" sz="2800" dirty="0" err="1">
                <a:latin typeface="Times New Roman" panose="02020603050405020304" charset="0"/>
                <a:cs typeface="Times New Roman" panose="02020603050405020304" charset="0"/>
              </a:rPr>
              <a:t>job_id</a:t>
            </a:r>
            <a:r>
              <a:rPr lang="en-US" sz="2800" dirty="0">
                <a:latin typeface="Times New Roman" panose="02020603050405020304" charset="0"/>
                <a:cs typeface="Times New Roman" panose="02020603050405020304" charset="0"/>
              </a:rPr>
              <a:t>;</a:t>
            </a:r>
          </a:p>
          <a:p>
            <a:pPr marL="0" indent="0">
              <a:buFont typeface="Arial" panose="020B0604020202020204" pitchFamily="34" charset="0"/>
              <a:buNone/>
            </a:pPr>
            <a:r>
              <a:rPr lang="en-US" sz="2800" dirty="0">
                <a:latin typeface="Times New Roman" panose="02020603050405020304" charset="0"/>
                <a:cs typeface="Times New Roman" panose="02020603050405020304" charset="0"/>
              </a:rPr>
              <a:t>	char name[NAME_LEN];</a:t>
            </a:r>
          </a:p>
          <a:p>
            <a:pPr marL="0" indent="0">
              <a:buFont typeface="Arial" panose="020B0604020202020204" pitchFamily="34" charset="0"/>
              <a:buNone/>
            </a:pPr>
            <a:r>
              <a:rPr lang="en-US" sz="2800" dirty="0">
                <a:latin typeface="Times New Roman" panose="02020603050405020304" charset="0"/>
                <a:cs typeface="Times New Roman" panose="02020603050405020304" charset="0"/>
              </a:rPr>
              <a:t>	int route;</a:t>
            </a:r>
          </a:p>
          <a:p>
            <a:pPr marL="0" indent="0">
              <a:buFont typeface="Arial" panose="020B0604020202020204" pitchFamily="34" charset="0"/>
              <a:buNone/>
            </a:pPr>
            <a:r>
              <a:rPr lang="en-US" sz="2800" dirty="0">
                <a:latin typeface="Times New Roman" panose="02020603050405020304" charset="0"/>
                <a:cs typeface="Times New Roman" panose="02020603050405020304" charset="0"/>
              </a:rPr>
              <a:t>	//int </a:t>
            </a:r>
            <a:r>
              <a:rPr lang="en-US" sz="2800" dirty="0" err="1">
                <a:latin typeface="Times New Roman" panose="02020603050405020304" charset="0"/>
                <a:cs typeface="Times New Roman" panose="02020603050405020304" charset="0"/>
              </a:rPr>
              <a:t>route_given</a:t>
            </a:r>
            <a:r>
              <a:rPr lang="en-US" sz="2800" dirty="0">
                <a:latin typeface="Times New Roman" panose="02020603050405020304" charset="0"/>
                <a:cs typeface="Times New Roman" panose="02020603050405020304" charset="0"/>
              </a:rPr>
              <a:t>;</a:t>
            </a:r>
          </a:p>
          <a:p>
            <a:pPr marL="0" indent="0">
              <a:buFont typeface="Arial" panose="020B0604020202020204" pitchFamily="34" charset="0"/>
              <a:buNone/>
            </a:pPr>
            <a:r>
              <a:rPr lang="en-US" sz="2800" dirty="0">
                <a:latin typeface="Times New Roman" panose="02020603050405020304" charset="0"/>
                <a:cs typeface="Times New Roman" panose="02020603050405020304" charset="0"/>
              </a:rPr>
              <a:t>	struct _emp_ * next1;</a:t>
            </a:r>
          </a:p>
          <a:p>
            <a:pPr marL="0" indent="0">
              <a:buFont typeface="Arial" panose="020B0604020202020204" pitchFamily="34" charset="0"/>
              <a:buNone/>
            </a:pPr>
            <a:r>
              <a:rPr lang="en-US" sz="2800" dirty="0">
                <a:latin typeface="Times New Roman" panose="02020603050405020304" charset="0"/>
                <a:cs typeface="Times New Roman" panose="02020603050405020304" charset="0"/>
              </a:rPr>
              <a:t>}employee;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619</TotalTime>
  <Words>885</Words>
  <Application>Microsoft Office PowerPoint</Application>
  <PresentationFormat>Widescreen</PresentationFormat>
  <Paragraphs>130</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Gothic</vt:lpstr>
      <vt:lpstr>Times New Roman</vt:lpstr>
      <vt:lpstr>Wingdings</vt:lpstr>
      <vt:lpstr>Wingdings 3</vt:lpstr>
      <vt:lpstr>Ion</vt:lpstr>
      <vt:lpstr>EMPLOYEE BUS ROUTE MANAGEMENT SYSTEM</vt:lpstr>
      <vt:lpstr> CONTENTS Introduction Intended audience Scope Purpose Data Flow Diagrams Structures List of functions Non-functional Requirements Advantages Conclusion </vt:lpstr>
      <vt:lpstr>INTRODUCTION</vt:lpstr>
      <vt:lpstr>PowerPoint Presentation</vt:lpstr>
      <vt:lpstr>SCOPE</vt:lpstr>
      <vt:lpstr>PURPOSE</vt:lpstr>
      <vt:lpstr>                 DATA FLOW DIAGRAMS</vt:lpstr>
      <vt:lpstr>PowerPoint Presentation</vt:lpstr>
      <vt:lpstr>PowerPoint Presentation</vt:lpstr>
      <vt:lpstr>PowerPoint Presentation</vt:lpstr>
      <vt:lpstr>List Of Functions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NON -Functional Requirements</vt:lpstr>
      <vt:lpstr>Advantages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BUS ROUTE MANAGEMENT SYSTEM</dc:title>
  <dc:creator/>
  <cp:lastModifiedBy>gayaniseelameni@gmail.com</cp:lastModifiedBy>
  <cp:revision>43</cp:revision>
  <dcterms:created xsi:type="dcterms:W3CDTF">2022-10-26T11:39:48Z</dcterms:created>
  <dcterms:modified xsi:type="dcterms:W3CDTF">2022-10-27T12:06:20Z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2CF5CF3C73F646958D20A62932D42ACE</vt:lpwstr>
  </property>
  <property fmtid="{D5CDD505-2E9C-101B-9397-08002B2CF9AE}" pid="3" name="KSOProductBuildVer">
    <vt:lpwstr>1033-11.2.0.11210</vt:lpwstr>
  </property>
</Properties>
</file>