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3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4F2D7-6319-4F06-983E-7F5579EC9F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FC3656-0EC2-468F-BE56-074FA3CEF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purpose of this project is to manage the seats availability on various bus routes.</a:t>
          </a:r>
          <a:endParaRPr lang="en-US"/>
        </a:p>
      </dgm:t>
    </dgm:pt>
    <dgm:pt modelId="{B27FE3D6-C5BE-40A6-AB9D-D0D8BED9CB57}" type="parTrans" cxnId="{05BB5433-78BD-4EFB-B50F-236DABB5E632}">
      <dgm:prSet/>
      <dgm:spPr/>
      <dgm:t>
        <a:bodyPr/>
        <a:lstStyle/>
        <a:p>
          <a:endParaRPr lang="en-US"/>
        </a:p>
      </dgm:t>
    </dgm:pt>
    <dgm:pt modelId="{2404ED3A-54DC-4C87-8A73-84801FDA1358}" type="sibTrans" cxnId="{05BB5433-78BD-4EFB-B50F-236DABB5E632}">
      <dgm:prSet/>
      <dgm:spPr/>
      <dgm:t>
        <a:bodyPr/>
        <a:lstStyle/>
        <a:p>
          <a:endParaRPr lang="en-US"/>
        </a:p>
      </dgm:t>
    </dgm:pt>
    <dgm:pt modelId="{D55FCF40-8641-4342-8D1E-82995ABF9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Admin can add/modify/delete User from the database accordingly.</a:t>
          </a:r>
          <a:endParaRPr lang="en-US"/>
        </a:p>
      </dgm:t>
    </dgm:pt>
    <dgm:pt modelId="{5A027D5E-CB5D-442B-B20E-7EBCA1ACF5AE}" type="parTrans" cxnId="{02703E91-FC6D-4AA7-8589-40B3EC1E67E0}">
      <dgm:prSet/>
      <dgm:spPr/>
      <dgm:t>
        <a:bodyPr/>
        <a:lstStyle/>
        <a:p>
          <a:endParaRPr lang="en-US"/>
        </a:p>
      </dgm:t>
    </dgm:pt>
    <dgm:pt modelId="{57FD9753-39A4-4635-9495-C52768387652}" type="sibTrans" cxnId="{02703E91-FC6D-4AA7-8589-40B3EC1E67E0}">
      <dgm:prSet/>
      <dgm:spPr/>
      <dgm:t>
        <a:bodyPr/>
        <a:lstStyle/>
        <a:p>
          <a:endParaRPr lang="en-US"/>
        </a:p>
      </dgm:t>
    </dgm:pt>
    <dgm:pt modelId="{3C138258-AF39-423F-BFBE-45A3A5471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user can request to avail the transport facility or can opt out from it.</a:t>
          </a:r>
          <a:endParaRPr lang="en-US"/>
        </a:p>
      </dgm:t>
    </dgm:pt>
    <dgm:pt modelId="{2DC16429-FB32-42B3-B25B-3E7E7CE14723}" type="parTrans" cxnId="{5B3CBB1F-668D-4487-BF80-0E0D988E5CF8}">
      <dgm:prSet/>
      <dgm:spPr/>
      <dgm:t>
        <a:bodyPr/>
        <a:lstStyle/>
        <a:p>
          <a:endParaRPr lang="en-US"/>
        </a:p>
      </dgm:t>
    </dgm:pt>
    <dgm:pt modelId="{E4EEB3CC-2462-42F7-860B-DC0AA0FF6A07}" type="sibTrans" cxnId="{5B3CBB1F-668D-4487-BF80-0E0D988E5CF8}">
      <dgm:prSet/>
      <dgm:spPr/>
      <dgm:t>
        <a:bodyPr/>
        <a:lstStyle/>
        <a:p>
          <a:endParaRPr lang="en-US"/>
        </a:p>
      </dgm:t>
    </dgm:pt>
    <dgm:pt modelId="{DF785DA8-26C5-422F-BC5E-1BA5F2172E80}" type="pres">
      <dgm:prSet presAssocID="{FDD4F2D7-6319-4F06-983E-7F5579EC9F39}" presName="root" presStyleCnt="0">
        <dgm:presLayoutVars>
          <dgm:dir/>
          <dgm:resizeHandles val="exact"/>
        </dgm:presLayoutVars>
      </dgm:prSet>
      <dgm:spPr/>
    </dgm:pt>
    <dgm:pt modelId="{AF6CD3D7-B548-4598-8F0B-CCD01B69876D}" type="pres">
      <dgm:prSet presAssocID="{6EFC3656-0EC2-468F-BE56-074FA3CEF00B}" presName="compNode" presStyleCnt="0"/>
      <dgm:spPr/>
    </dgm:pt>
    <dgm:pt modelId="{15BEF66D-8416-4CF8-929C-B726070D6BAB}" type="pres">
      <dgm:prSet presAssocID="{6EFC3656-0EC2-468F-BE56-074FA3CEF0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6362ECD-DAB6-46A3-AF1A-5B9F02A38F6A}" type="pres">
      <dgm:prSet presAssocID="{6EFC3656-0EC2-468F-BE56-074FA3CEF00B}" presName="spaceRect" presStyleCnt="0"/>
      <dgm:spPr/>
    </dgm:pt>
    <dgm:pt modelId="{DEDCC20E-7EEB-4DA2-A533-9D64FA7A95CF}" type="pres">
      <dgm:prSet presAssocID="{6EFC3656-0EC2-468F-BE56-074FA3CEF00B}" presName="textRect" presStyleLbl="revTx" presStyleIdx="0" presStyleCnt="3">
        <dgm:presLayoutVars>
          <dgm:chMax val="1"/>
          <dgm:chPref val="1"/>
        </dgm:presLayoutVars>
      </dgm:prSet>
      <dgm:spPr/>
    </dgm:pt>
    <dgm:pt modelId="{E0730A1C-22D1-4367-BF23-40EA6EFF59F3}" type="pres">
      <dgm:prSet presAssocID="{2404ED3A-54DC-4C87-8A73-84801FDA1358}" presName="sibTrans" presStyleCnt="0"/>
      <dgm:spPr/>
    </dgm:pt>
    <dgm:pt modelId="{BAFE69D5-69B4-417D-ADA3-0BF49DA90CB0}" type="pres">
      <dgm:prSet presAssocID="{D55FCF40-8641-4342-8D1E-82995ABF9027}" presName="compNode" presStyleCnt="0"/>
      <dgm:spPr/>
    </dgm:pt>
    <dgm:pt modelId="{08333E0B-CC34-45A1-86F0-18EE34AAF08E}" type="pres">
      <dgm:prSet presAssocID="{D55FCF40-8641-4342-8D1E-82995ABF90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8594C3F-4254-4154-B88D-16F38FFFE13A}" type="pres">
      <dgm:prSet presAssocID="{D55FCF40-8641-4342-8D1E-82995ABF9027}" presName="spaceRect" presStyleCnt="0"/>
      <dgm:spPr/>
    </dgm:pt>
    <dgm:pt modelId="{B0EB2359-75C6-42BD-AD07-EBC761E3D5F1}" type="pres">
      <dgm:prSet presAssocID="{D55FCF40-8641-4342-8D1E-82995ABF9027}" presName="textRect" presStyleLbl="revTx" presStyleIdx="1" presStyleCnt="3">
        <dgm:presLayoutVars>
          <dgm:chMax val="1"/>
          <dgm:chPref val="1"/>
        </dgm:presLayoutVars>
      </dgm:prSet>
      <dgm:spPr/>
    </dgm:pt>
    <dgm:pt modelId="{B46E0D57-1A00-40CE-94BF-E3DABB7DE075}" type="pres">
      <dgm:prSet presAssocID="{57FD9753-39A4-4635-9495-C52768387652}" presName="sibTrans" presStyleCnt="0"/>
      <dgm:spPr/>
    </dgm:pt>
    <dgm:pt modelId="{C7960369-68A8-44B2-B874-955D54DE954B}" type="pres">
      <dgm:prSet presAssocID="{3C138258-AF39-423F-BFBE-45A3A5471CAA}" presName="compNode" presStyleCnt="0"/>
      <dgm:spPr/>
    </dgm:pt>
    <dgm:pt modelId="{CE5B0660-C00E-4665-BD55-48CF09B84AE4}" type="pres">
      <dgm:prSet presAssocID="{3C138258-AF39-423F-BFBE-45A3A5471C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156EA87-F8EF-47D9-AA4F-D52AE4A5645D}" type="pres">
      <dgm:prSet presAssocID="{3C138258-AF39-423F-BFBE-45A3A5471CAA}" presName="spaceRect" presStyleCnt="0"/>
      <dgm:spPr/>
    </dgm:pt>
    <dgm:pt modelId="{D0FD7632-B950-47C9-A9A5-F91D1C41FA83}" type="pres">
      <dgm:prSet presAssocID="{3C138258-AF39-423F-BFBE-45A3A5471C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3CBB1F-668D-4487-BF80-0E0D988E5CF8}" srcId="{FDD4F2D7-6319-4F06-983E-7F5579EC9F39}" destId="{3C138258-AF39-423F-BFBE-45A3A5471CAA}" srcOrd="2" destOrd="0" parTransId="{2DC16429-FB32-42B3-B25B-3E7E7CE14723}" sibTransId="{E4EEB3CC-2462-42F7-860B-DC0AA0FF6A07}"/>
    <dgm:cxn modelId="{268BE62B-8EB2-4786-83EB-6BB4C7FB307A}" type="presOf" srcId="{FDD4F2D7-6319-4F06-983E-7F5579EC9F39}" destId="{DF785DA8-26C5-422F-BC5E-1BA5F2172E80}" srcOrd="0" destOrd="0" presId="urn:microsoft.com/office/officeart/2018/2/layout/IconLabelList"/>
    <dgm:cxn modelId="{05BB5433-78BD-4EFB-B50F-236DABB5E632}" srcId="{FDD4F2D7-6319-4F06-983E-7F5579EC9F39}" destId="{6EFC3656-0EC2-468F-BE56-074FA3CEF00B}" srcOrd="0" destOrd="0" parTransId="{B27FE3D6-C5BE-40A6-AB9D-D0D8BED9CB57}" sibTransId="{2404ED3A-54DC-4C87-8A73-84801FDA1358}"/>
    <dgm:cxn modelId="{864DDC4C-A291-4B7D-ACF4-5C26479AD13F}" type="presOf" srcId="{6EFC3656-0EC2-468F-BE56-074FA3CEF00B}" destId="{DEDCC20E-7EEB-4DA2-A533-9D64FA7A95CF}" srcOrd="0" destOrd="0" presId="urn:microsoft.com/office/officeart/2018/2/layout/IconLabelList"/>
    <dgm:cxn modelId="{02703E91-FC6D-4AA7-8589-40B3EC1E67E0}" srcId="{FDD4F2D7-6319-4F06-983E-7F5579EC9F39}" destId="{D55FCF40-8641-4342-8D1E-82995ABF9027}" srcOrd="1" destOrd="0" parTransId="{5A027D5E-CB5D-442B-B20E-7EBCA1ACF5AE}" sibTransId="{57FD9753-39A4-4635-9495-C52768387652}"/>
    <dgm:cxn modelId="{B9B27DA8-DE20-4C2D-B2F9-04B6315F1CE6}" type="presOf" srcId="{3C138258-AF39-423F-BFBE-45A3A5471CAA}" destId="{D0FD7632-B950-47C9-A9A5-F91D1C41FA83}" srcOrd="0" destOrd="0" presId="urn:microsoft.com/office/officeart/2018/2/layout/IconLabelList"/>
    <dgm:cxn modelId="{C25CF0DA-1661-4BFC-8281-30912B3805BD}" type="presOf" srcId="{D55FCF40-8641-4342-8D1E-82995ABF9027}" destId="{B0EB2359-75C6-42BD-AD07-EBC761E3D5F1}" srcOrd="0" destOrd="0" presId="urn:microsoft.com/office/officeart/2018/2/layout/IconLabelList"/>
    <dgm:cxn modelId="{0EB018EA-C239-4894-815B-7CA1C7234B94}" type="presParOf" srcId="{DF785DA8-26C5-422F-BC5E-1BA5F2172E80}" destId="{AF6CD3D7-B548-4598-8F0B-CCD01B69876D}" srcOrd="0" destOrd="0" presId="urn:microsoft.com/office/officeart/2018/2/layout/IconLabelList"/>
    <dgm:cxn modelId="{5EAF028B-B585-4B10-9008-58FC7BB02076}" type="presParOf" srcId="{AF6CD3D7-B548-4598-8F0B-CCD01B69876D}" destId="{15BEF66D-8416-4CF8-929C-B726070D6BAB}" srcOrd="0" destOrd="0" presId="urn:microsoft.com/office/officeart/2018/2/layout/IconLabelList"/>
    <dgm:cxn modelId="{66321A36-B914-4B81-9502-7B009D34FFDA}" type="presParOf" srcId="{AF6CD3D7-B548-4598-8F0B-CCD01B69876D}" destId="{16362ECD-DAB6-46A3-AF1A-5B9F02A38F6A}" srcOrd="1" destOrd="0" presId="urn:microsoft.com/office/officeart/2018/2/layout/IconLabelList"/>
    <dgm:cxn modelId="{4ACFE440-0D44-4F8C-8CED-BEBF9007ABD9}" type="presParOf" srcId="{AF6CD3D7-B548-4598-8F0B-CCD01B69876D}" destId="{DEDCC20E-7EEB-4DA2-A533-9D64FA7A95CF}" srcOrd="2" destOrd="0" presId="urn:microsoft.com/office/officeart/2018/2/layout/IconLabelList"/>
    <dgm:cxn modelId="{2CA16504-AE8F-415E-BDF2-88DF1C7C7116}" type="presParOf" srcId="{DF785DA8-26C5-422F-BC5E-1BA5F2172E80}" destId="{E0730A1C-22D1-4367-BF23-40EA6EFF59F3}" srcOrd="1" destOrd="0" presId="urn:microsoft.com/office/officeart/2018/2/layout/IconLabelList"/>
    <dgm:cxn modelId="{BFA0E348-D91A-4B6A-8D67-DBC447FDFFDC}" type="presParOf" srcId="{DF785DA8-26C5-422F-BC5E-1BA5F2172E80}" destId="{BAFE69D5-69B4-417D-ADA3-0BF49DA90CB0}" srcOrd="2" destOrd="0" presId="urn:microsoft.com/office/officeart/2018/2/layout/IconLabelList"/>
    <dgm:cxn modelId="{05E4621F-89B0-4A60-A53D-E70B7332AAA6}" type="presParOf" srcId="{BAFE69D5-69B4-417D-ADA3-0BF49DA90CB0}" destId="{08333E0B-CC34-45A1-86F0-18EE34AAF08E}" srcOrd="0" destOrd="0" presId="urn:microsoft.com/office/officeart/2018/2/layout/IconLabelList"/>
    <dgm:cxn modelId="{11497EB3-36D4-400B-A690-3BD409BD6F88}" type="presParOf" srcId="{BAFE69D5-69B4-417D-ADA3-0BF49DA90CB0}" destId="{08594C3F-4254-4154-B88D-16F38FFFE13A}" srcOrd="1" destOrd="0" presId="urn:microsoft.com/office/officeart/2018/2/layout/IconLabelList"/>
    <dgm:cxn modelId="{C3904687-A156-4809-8575-D05F871D279F}" type="presParOf" srcId="{BAFE69D5-69B4-417D-ADA3-0BF49DA90CB0}" destId="{B0EB2359-75C6-42BD-AD07-EBC761E3D5F1}" srcOrd="2" destOrd="0" presId="urn:microsoft.com/office/officeart/2018/2/layout/IconLabelList"/>
    <dgm:cxn modelId="{6E4C301E-D0CC-4023-B622-2A166C5A3D35}" type="presParOf" srcId="{DF785DA8-26C5-422F-BC5E-1BA5F2172E80}" destId="{B46E0D57-1A00-40CE-94BF-E3DABB7DE075}" srcOrd="3" destOrd="0" presId="urn:microsoft.com/office/officeart/2018/2/layout/IconLabelList"/>
    <dgm:cxn modelId="{77443718-D350-4051-8948-2C2F50694D0C}" type="presParOf" srcId="{DF785DA8-26C5-422F-BC5E-1BA5F2172E80}" destId="{C7960369-68A8-44B2-B874-955D54DE954B}" srcOrd="4" destOrd="0" presId="urn:microsoft.com/office/officeart/2018/2/layout/IconLabelList"/>
    <dgm:cxn modelId="{9756F143-E1F6-495C-BF57-59096BC07A62}" type="presParOf" srcId="{C7960369-68A8-44B2-B874-955D54DE954B}" destId="{CE5B0660-C00E-4665-BD55-48CF09B84AE4}" srcOrd="0" destOrd="0" presId="urn:microsoft.com/office/officeart/2018/2/layout/IconLabelList"/>
    <dgm:cxn modelId="{62F205F4-F36B-46ED-AA66-89142BE58A77}" type="presParOf" srcId="{C7960369-68A8-44B2-B874-955D54DE954B}" destId="{5156EA87-F8EF-47D9-AA4F-D52AE4A5645D}" srcOrd="1" destOrd="0" presId="urn:microsoft.com/office/officeart/2018/2/layout/IconLabelList"/>
    <dgm:cxn modelId="{0D6DBA9D-FF2A-4B6C-B59D-5F4EE0ECAFBC}" type="presParOf" srcId="{C7960369-68A8-44B2-B874-955D54DE954B}" destId="{D0FD7632-B950-47C9-A9A5-F91D1C41FA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BF8A0-1547-4E7C-BF09-9FFB0FF858D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0EC3F7-BFA0-4C92-B746-44510D17DB8D}">
      <dgm:prSet/>
      <dgm:spPr/>
      <dgm:t>
        <a:bodyPr/>
        <a:lstStyle/>
        <a:p>
          <a:r>
            <a:rPr lang="en-US" b="1" dirty="0"/>
            <a:t>Admin :  </a:t>
          </a:r>
        </a:p>
      </dgm:t>
    </dgm:pt>
    <dgm:pt modelId="{CFF89CC8-1D30-4633-9A59-649C1424838D}" type="parTrans" cxnId="{4483CF40-3E41-4D30-B091-884F4E0165E5}">
      <dgm:prSet/>
      <dgm:spPr/>
      <dgm:t>
        <a:bodyPr/>
        <a:lstStyle/>
        <a:p>
          <a:endParaRPr lang="en-US"/>
        </a:p>
      </dgm:t>
    </dgm:pt>
    <dgm:pt modelId="{249BFFF8-B018-43DA-9582-98EB7FD6C0B4}" type="sibTrans" cxnId="{4483CF40-3E41-4D30-B091-884F4E0165E5}">
      <dgm:prSet/>
      <dgm:spPr/>
      <dgm:t>
        <a:bodyPr/>
        <a:lstStyle/>
        <a:p>
          <a:endParaRPr lang="en-US"/>
        </a:p>
      </dgm:t>
    </dgm:pt>
    <dgm:pt modelId="{1CFE93D6-E1EB-481A-9D63-978CE07498D0}">
      <dgm:prSet/>
      <dgm:spPr/>
      <dgm:t>
        <a:bodyPr/>
        <a:lstStyle/>
        <a:p>
          <a:r>
            <a:rPr lang="en-US"/>
            <a:t>void add_user()</a:t>
          </a:r>
        </a:p>
      </dgm:t>
    </dgm:pt>
    <dgm:pt modelId="{09081B0B-AAF6-4602-B201-51BCB6E4E5B3}" type="parTrans" cxnId="{80672499-551F-4A02-9E0E-2DE9AAC99E90}">
      <dgm:prSet/>
      <dgm:spPr/>
      <dgm:t>
        <a:bodyPr/>
        <a:lstStyle/>
        <a:p>
          <a:endParaRPr lang="en-US"/>
        </a:p>
      </dgm:t>
    </dgm:pt>
    <dgm:pt modelId="{07073523-209B-489B-AEE2-E4AE4DB459AF}" type="sibTrans" cxnId="{80672499-551F-4A02-9E0E-2DE9AAC99E90}">
      <dgm:prSet/>
      <dgm:spPr/>
      <dgm:t>
        <a:bodyPr/>
        <a:lstStyle/>
        <a:p>
          <a:endParaRPr lang="en-US"/>
        </a:p>
      </dgm:t>
    </dgm:pt>
    <dgm:pt modelId="{95F7D992-4060-4E85-BB69-B1624E6F7B35}">
      <dgm:prSet/>
      <dgm:spPr/>
      <dgm:t>
        <a:bodyPr/>
        <a:lstStyle/>
        <a:p>
          <a:r>
            <a:rPr lang="en-US"/>
            <a:t>void del_user()</a:t>
          </a:r>
        </a:p>
      </dgm:t>
    </dgm:pt>
    <dgm:pt modelId="{39D06559-A8CF-4192-8FED-DD49981F59A7}" type="parTrans" cxnId="{1736B87C-D5C1-413E-8F33-2D38ECDA0CDD}">
      <dgm:prSet/>
      <dgm:spPr/>
      <dgm:t>
        <a:bodyPr/>
        <a:lstStyle/>
        <a:p>
          <a:endParaRPr lang="en-US"/>
        </a:p>
      </dgm:t>
    </dgm:pt>
    <dgm:pt modelId="{9293398E-A68A-4F46-90D7-9A65E9A5264A}" type="sibTrans" cxnId="{1736B87C-D5C1-413E-8F33-2D38ECDA0CDD}">
      <dgm:prSet/>
      <dgm:spPr/>
      <dgm:t>
        <a:bodyPr/>
        <a:lstStyle/>
        <a:p>
          <a:endParaRPr lang="en-US"/>
        </a:p>
      </dgm:t>
    </dgm:pt>
    <dgm:pt modelId="{A2FCE06D-E5D5-4566-99E0-B2BE734DBD83}">
      <dgm:prSet/>
      <dgm:spPr/>
      <dgm:t>
        <a:bodyPr/>
        <a:lstStyle/>
        <a:p>
          <a:r>
            <a:rPr lang="en-US"/>
            <a:t>void mod_user()</a:t>
          </a:r>
        </a:p>
      </dgm:t>
    </dgm:pt>
    <dgm:pt modelId="{8E9C4521-D15C-439A-9D14-7A117F9DC231}" type="parTrans" cxnId="{6FBF30EF-9FD5-4E6B-8A28-6C51CF1795A0}">
      <dgm:prSet/>
      <dgm:spPr/>
      <dgm:t>
        <a:bodyPr/>
        <a:lstStyle/>
        <a:p>
          <a:endParaRPr lang="en-US"/>
        </a:p>
      </dgm:t>
    </dgm:pt>
    <dgm:pt modelId="{2E57EF09-2CE3-41DE-BFCB-7595CE2DE62A}" type="sibTrans" cxnId="{6FBF30EF-9FD5-4E6B-8A28-6C51CF1795A0}">
      <dgm:prSet/>
      <dgm:spPr/>
      <dgm:t>
        <a:bodyPr/>
        <a:lstStyle/>
        <a:p>
          <a:endParaRPr lang="en-US"/>
        </a:p>
      </dgm:t>
    </dgm:pt>
    <dgm:pt modelId="{682618BC-20B9-4A92-B902-6FDB22F4AD7B}">
      <dgm:prSet/>
      <dgm:spPr/>
      <dgm:t>
        <a:bodyPr/>
        <a:lstStyle/>
        <a:p>
          <a:r>
            <a:rPr lang="en-US"/>
            <a:t>void see_bus()</a:t>
          </a:r>
        </a:p>
      </dgm:t>
    </dgm:pt>
    <dgm:pt modelId="{3709B60A-FA8E-48BF-B3C8-462EAD026A02}" type="parTrans" cxnId="{7EFEAC61-2D83-450D-AC99-38E358743868}">
      <dgm:prSet/>
      <dgm:spPr/>
      <dgm:t>
        <a:bodyPr/>
        <a:lstStyle/>
        <a:p>
          <a:endParaRPr lang="en-US"/>
        </a:p>
      </dgm:t>
    </dgm:pt>
    <dgm:pt modelId="{B385943B-CE42-4431-B9E3-A75C90771866}" type="sibTrans" cxnId="{7EFEAC61-2D83-450D-AC99-38E358743868}">
      <dgm:prSet/>
      <dgm:spPr/>
      <dgm:t>
        <a:bodyPr/>
        <a:lstStyle/>
        <a:p>
          <a:endParaRPr lang="en-US"/>
        </a:p>
      </dgm:t>
    </dgm:pt>
    <dgm:pt modelId="{3E513615-0097-4BD5-B7C4-13269D37C138}">
      <dgm:prSet/>
      <dgm:spPr/>
      <dgm:t>
        <a:bodyPr/>
        <a:lstStyle/>
        <a:p>
          <a:r>
            <a:rPr lang="en-US"/>
            <a:t>void see_user()</a:t>
          </a:r>
        </a:p>
      </dgm:t>
    </dgm:pt>
    <dgm:pt modelId="{6D66A9B3-DB00-4335-B06F-52ECDD31AC8B}" type="parTrans" cxnId="{8F801CC1-C98D-482B-86BC-E186EC5044EF}">
      <dgm:prSet/>
      <dgm:spPr/>
      <dgm:t>
        <a:bodyPr/>
        <a:lstStyle/>
        <a:p>
          <a:endParaRPr lang="en-US"/>
        </a:p>
      </dgm:t>
    </dgm:pt>
    <dgm:pt modelId="{D2D20778-66B5-4D76-9C2C-2E8BF5A4A9CC}" type="sibTrans" cxnId="{8F801CC1-C98D-482B-86BC-E186EC5044EF}">
      <dgm:prSet/>
      <dgm:spPr/>
      <dgm:t>
        <a:bodyPr/>
        <a:lstStyle/>
        <a:p>
          <a:endParaRPr lang="en-US"/>
        </a:p>
      </dgm:t>
    </dgm:pt>
    <dgm:pt modelId="{ECE64EDA-9305-4563-9C31-08DE1DD1570A}">
      <dgm:prSet/>
      <dgm:spPr/>
      <dgm:t>
        <a:bodyPr/>
        <a:lstStyle/>
        <a:p>
          <a:r>
            <a:rPr lang="en-US"/>
            <a:t>void see_queue()</a:t>
          </a:r>
        </a:p>
      </dgm:t>
    </dgm:pt>
    <dgm:pt modelId="{4A921ADD-FBFD-4EAF-8A0B-F1130AF8359E}" type="parTrans" cxnId="{560B326A-C9A5-497A-BEA6-9D7D59EA8779}">
      <dgm:prSet/>
      <dgm:spPr/>
      <dgm:t>
        <a:bodyPr/>
        <a:lstStyle/>
        <a:p>
          <a:endParaRPr lang="en-US"/>
        </a:p>
      </dgm:t>
    </dgm:pt>
    <dgm:pt modelId="{4F87780B-880D-4C20-B062-258CD284605C}" type="sibTrans" cxnId="{560B326A-C9A5-497A-BEA6-9D7D59EA8779}">
      <dgm:prSet/>
      <dgm:spPr/>
      <dgm:t>
        <a:bodyPr/>
        <a:lstStyle/>
        <a:p>
          <a:endParaRPr lang="en-US"/>
        </a:p>
      </dgm:t>
    </dgm:pt>
    <dgm:pt modelId="{0B0D098E-7102-4EA1-9357-185C1948887A}">
      <dgm:prSet/>
      <dgm:spPr/>
      <dgm:t>
        <a:bodyPr/>
        <a:lstStyle/>
        <a:p>
          <a:r>
            <a:rPr lang="en-US" b="1" dirty="0"/>
            <a:t>User :</a:t>
          </a:r>
        </a:p>
      </dgm:t>
    </dgm:pt>
    <dgm:pt modelId="{CC172596-A540-43E5-9A64-DF3EA9C3CE81}" type="parTrans" cxnId="{3F5FF63D-E944-4B84-8E06-FE589F5AF54A}">
      <dgm:prSet/>
      <dgm:spPr/>
      <dgm:t>
        <a:bodyPr/>
        <a:lstStyle/>
        <a:p>
          <a:endParaRPr lang="en-US"/>
        </a:p>
      </dgm:t>
    </dgm:pt>
    <dgm:pt modelId="{F937BC2F-AB66-4F29-9105-C72694D3C2CE}" type="sibTrans" cxnId="{3F5FF63D-E944-4B84-8E06-FE589F5AF54A}">
      <dgm:prSet/>
      <dgm:spPr/>
      <dgm:t>
        <a:bodyPr/>
        <a:lstStyle/>
        <a:p>
          <a:endParaRPr lang="en-US"/>
        </a:p>
      </dgm:t>
    </dgm:pt>
    <dgm:pt modelId="{D0C40A5E-6ADE-40F6-B8DF-3414D989823F}">
      <dgm:prSet/>
      <dgm:spPr/>
      <dgm:t>
        <a:bodyPr/>
        <a:lstStyle/>
        <a:p>
          <a:r>
            <a:rPr lang="en-US"/>
            <a:t>void add_req()</a:t>
          </a:r>
        </a:p>
      </dgm:t>
    </dgm:pt>
    <dgm:pt modelId="{8FE7BB44-E6C0-4A51-A02B-6E36A4478B12}" type="parTrans" cxnId="{A37561A5-8585-4F41-961B-6544F92E926A}">
      <dgm:prSet/>
      <dgm:spPr/>
      <dgm:t>
        <a:bodyPr/>
        <a:lstStyle/>
        <a:p>
          <a:endParaRPr lang="en-US"/>
        </a:p>
      </dgm:t>
    </dgm:pt>
    <dgm:pt modelId="{EBBE0796-B522-406F-B164-340C11BC11F1}" type="sibTrans" cxnId="{A37561A5-8585-4F41-961B-6544F92E926A}">
      <dgm:prSet/>
      <dgm:spPr/>
      <dgm:t>
        <a:bodyPr/>
        <a:lstStyle/>
        <a:p>
          <a:endParaRPr lang="en-US"/>
        </a:p>
      </dgm:t>
    </dgm:pt>
    <dgm:pt modelId="{F45E5D2A-3AB7-421E-AEF6-B938B0A800E4}">
      <dgm:prSet/>
      <dgm:spPr/>
      <dgm:t>
        <a:bodyPr/>
        <a:lstStyle/>
        <a:p>
          <a:r>
            <a:rPr lang="en-US"/>
            <a:t>void opt_req()</a:t>
          </a:r>
        </a:p>
      </dgm:t>
    </dgm:pt>
    <dgm:pt modelId="{8665ADFB-3D86-48AF-816C-15E4F7057A50}" type="parTrans" cxnId="{A0B56CB8-C25D-4EB0-B84C-70ACBA6214C1}">
      <dgm:prSet/>
      <dgm:spPr/>
      <dgm:t>
        <a:bodyPr/>
        <a:lstStyle/>
        <a:p>
          <a:endParaRPr lang="en-US"/>
        </a:p>
      </dgm:t>
    </dgm:pt>
    <dgm:pt modelId="{C285EF9B-4064-4057-86B2-84AF0072EE18}" type="sibTrans" cxnId="{A0B56CB8-C25D-4EB0-B84C-70ACBA6214C1}">
      <dgm:prSet/>
      <dgm:spPr/>
      <dgm:t>
        <a:bodyPr/>
        <a:lstStyle/>
        <a:p>
          <a:endParaRPr lang="en-US"/>
        </a:p>
      </dgm:t>
    </dgm:pt>
    <dgm:pt modelId="{E61C6BCA-47E8-4764-8C7E-E31A73401335}" type="pres">
      <dgm:prSet presAssocID="{E0BBF8A0-1547-4E7C-BF09-9FFB0FF858DA}" presName="vert0" presStyleCnt="0">
        <dgm:presLayoutVars>
          <dgm:dir/>
          <dgm:animOne val="branch"/>
          <dgm:animLvl val="lvl"/>
        </dgm:presLayoutVars>
      </dgm:prSet>
      <dgm:spPr/>
    </dgm:pt>
    <dgm:pt modelId="{F1349A75-F4A3-4E4E-A24D-903D69BCA5FC}" type="pres">
      <dgm:prSet presAssocID="{E10EC3F7-BFA0-4C92-B746-44510D17DB8D}" presName="thickLine" presStyleLbl="alignNode1" presStyleIdx="0" presStyleCnt="10"/>
      <dgm:spPr/>
    </dgm:pt>
    <dgm:pt modelId="{BFA62DEF-D3B6-41D6-9383-0E0C61A4594F}" type="pres">
      <dgm:prSet presAssocID="{E10EC3F7-BFA0-4C92-B746-44510D17DB8D}" presName="horz1" presStyleCnt="0"/>
      <dgm:spPr/>
    </dgm:pt>
    <dgm:pt modelId="{34E1B0A8-8DD4-44A2-9F55-58183A4DC7EA}" type="pres">
      <dgm:prSet presAssocID="{E10EC3F7-BFA0-4C92-B746-44510D17DB8D}" presName="tx1" presStyleLbl="revTx" presStyleIdx="0" presStyleCnt="10"/>
      <dgm:spPr/>
    </dgm:pt>
    <dgm:pt modelId="{7903D41D-F0BF-45CC-A6E7-8F0EEF53FCE0}" type="pres">
      <dgm:prSet presAssocID="{E10EC3F7-BFA0-4C92-B746-44510D17DB8D}" presName="vert1" presStyleCnt="0"/>
      <dgm:spPr/>
    </dgm:pt>
    <dgm:pt modelId="{13744674-BF94-4E93-B056-79A0BC6EF49D}" type="pres">
      <dgm:prSet presAssocID="{1CFE93D6-E1EB-481A-9D63-978CE07498D0}" presName="thickLine" presStyleLbl="alignNode1" presStyleIdx="1" presStyleCnt="10"/>
      <dgm:spPr/>
    </dgm:pt>
    <dgm:pt modelId="{4C9E2DA2-BC29-4C8F-94E1-90171E8BE4FB}" type="pres">
      <dgm:prSet presAssocID="{1CFE93D6-E1EB-481A-9D63-978CE07498D0}" presName="horz1" presStyleCnt="0"/>
      <dgm:spPr/>
    </dgm:pt>
    <dgm:pt modelId="{284A221D-DD94-47C6-999D-BB3387B3D1F7}" type="pres">
      <dgm:prSet presAssocID="{1CFE93D6-E1EB-481A-9D63-978CE07498D0}" presName="tx1" presStyleLbl="revTx" presStyleIdx="1" presStyleCnt="10"/>
      <dgm:spPr/>
    </dgm:pt>
    <dgm:pt modelId="{08AB8FFE-8501-4DFD-9E1D-C3B3E5F55B4A}" type="pres">
      <dgm:prSet presAssocID="{1CFE93D6-E1EB-481A-9D63-978CE07498D0}" presName="vert1" presStyleCnt="0"/>
      <dgm:spPr/>
    </dgm:pt>
    <dgm:pt modelId="{ED205A3F-9054-42F2-B0D8-FFAD8C82A991}" type="pres">
      <dgm:prSet presAssocID="{95F7D992-4060-4E85-BB69-B1624E6F7B35}" presName="thickLine" presStyleLbl="alignNode1" presStyleIdx="2" presStyleCnt="10"/>
      <dgm:spPr/>
    </dgm:pt>
    <dgm:pt modelId="{9928D621-DC35-4781-80E3-AF86E4B78E76}" type="pres">
      <dgm:prSet presAssocID="{95F7D992-4060-4E85-BB69-B1624E6F7B35}" presName="horz1" presStyleCnt="0"/>
      <dgm:spPr/>
    </dgm:pt>
    <dgm:pt modelId="{FD44D48D-874F-4B96-A6D7-5BDFBDAF5395}" type="pres">
      <dgm:prSet presAssocID="{95F7D992-4060-4E85-BB69-B1624E6F7B35}" presName="tx1" presStyleLbl="revTx" presStyleIdx="2" presStyleCnt="10"/>
      <dgm:spPr/>
    </dgm:pt>
    <dgm:pt modelId="{09279827-C1B4-4903-8A2C-D7B464F266DA}" type="pres">
      <dgm:prSet presAssocID="{95F7D992-4060-4E85-BB69-B1624E6F7B35}" presName="vert1" presStyleCnt="0"/>
      <dgm:spPr/>
    </dgm:pt>
    <dgm:pt modelId="{426C2079-1FB0-49D6-841B-94EE2257AB75}" type="pres">
      <dgm:prSet presAssocID="{A2FCE06D-E5D5-4566-99E0-B2BE734DBD83}" presName="thickLine" presStyleLbl="alignNode1" presStyleIdx="3" presStyleCnt="10"/>
      <dgm:spPr/>
    </dgm:pt>
    <dgm:pt modelId="{51E2A0FE-3199-4EC9-ADD5-E888F79E45D5}" type="pres">
      <dgm:prSet presAssocID="{A2FCE06D-E5D5-4566-99E0-B2BE734DBD83}" presName="horz1" presStyleCnt="0"/>
      <dgm:spPr/>
    </dgm:pt>
    <dgm:pt modelId="{CB002FC5-4E01-431C-AFCB-F8761A849F44}" type="pres">
      <dgm:prSet presAssocID="{A2FCE06D-E5D5-4566-99E0-B2BE734DBD83}" presName="tx1" presStyleLbl="revTx" presStyleIdx="3" presStyleCnt="10"/>
      <dgm:spPr/>
    </dgm:pt>
    <dgm:pt modelId="{213B5965-5B01-40C6-8C5D-3A6E14F03580}" type="pres">
      <dgm:prSet presAssocID="{A2FCE06D-E5D5-4566-99E0-B2BE734DBD83}" presName="vert1" presStyleCnt="0"/>
      <dgm:spPr/>
    </dgm:pt>
    <dgm:pt modelId="{5DDD79B6-422C-4D0D-B43A-7C949829C14B}" type="pres">
      <dgm:prSet presAssocID="{682618BC-20B9-4A92-B902-6FDB22F4AD7B}" presName="thickLine" presStyleLbl="alignNode1" presStyleIdx="4" presStyleCnt="10"/>
      <dgm:spPr/>
    </dgm:pt>
    <dgm:pt modelId="{2339047C-D1EA-41A8-ADEA-25AD4676DE66}" type="pres">
      <dgm:prSet presAssocID="{682618BC-20B9-4A92-B902-6FDB22F4AD7B}" presName="horz1" presStyleCnt="0"/>
      <dgm:spPr/>
    </dgm:pt>
    <dgm:pt modelId="{A4677E64-F31C-4CF3-9E51-7AC08F873C40}" type="pres">
      <dgm:prSet presAssocID="{682618BC-20B9-4A92-B902-6FDB22F4AD7B}" presName="tx1" presStyleLbl="revTx" presStyleIdx="4" presStyleCnt="10"/>
      <dgm:spPr/>
    </dgm:pt>
    <dgm:pt modelId="{FD865FB7-AD90-4EE7-8A6B-014FB2BB7DF5}" type="pres">
      <dgm:prSet presAssocID="{682618BC-20B9-4A92-B902-6FDB22F4AD7B}" presName="vert1" presStyleCnt="0"/>
      <dgm:spPr/>
    </dgm:pt>
    <dgm:pt modelId="{9B1EC883-CBDE-417C-BB8B-A3A00BF6CDD6}" type="pres">
      <dgm:prSet presAssocID="{3E513615-0097-4BD5-B7C4-13269D37C138}" presName="thickLine" presStyleLbl="alignNode1" presStyleIdx="5" presStyleCnt="10"/>
      <dgm:spPr/>
    </dgm:pt>
    <dgm:pt modelId="{2A1767DF-05DF-4FC3-BB72-612CBA9F1C97}" type="pres">
      <dgm:prSet presAssocID="{3E513615-0097-4BD5-B7C4-13269D37C138}" presName="horz1" presStyleCnt="0"/>
      <dgm:spPr/>
    </dgm:pt>
    <dgm:pt modelId="{4B6A7744-2A86-47A8-8774-B87BCDF058BA}" type="pres">
      <dgm:prSet presAssocID="{3E513615-0097-4BD5-B7C4-13269D37C138}" presName="tx1" presStyleLbl="revTx" presStyleIdx="5" presStyleCnt="10"/>
      <dgm:spPr/>
    </dgm:pt>
    <dgm:pt modelId="{FD0D6F6F-3A24-4842-9EC4-48BD71578514}" type="pres">
      <dgm:prSet presAssocID="{3E513615-0097-4BD5-B7C4-13269D37C138}" presName="vert1" presStyleCnt="0"/>
      <dgm:spPr/>
    </dgm:pt>
    <dgm:pt modelId="{D0AE007A-3056-4E1C-9B65-CA99987748E3}" type="pres">
      <dgm:prSet presAssocID="{ECE64EDA-9305-4563-9C31-08DE1DD1570A}" presName="thickLine" presStyleLbl="alignNode1" presStyleIdx="6" presStyleCnt="10"/>
      <dgm:spPr/>
    </dgm:pt>
    <dgm:pt modelId="{DBFA2689-0B90-4375-AED0-DE193696928D}" type="pres">
      <dgm:prSet presAssocID="{ECE64EDA-9305-4563-9C31-08DE1DD1570A}" presName="horz1" presStyleCnt="0"/>
      <dgm:spPr/>
    </dgm:pt>
    <dgm:pt modelId="{AC2EE2B4-7EB4-4F92-8463-3085F63611C7}" type="pres">
      <dgm:prSet presAssocID="{ECE64EDA-9305-4563-9C31-08DE1DD1570A}" presName="tx1" presStyleLbl="revTx" presStyleIdx="6" presStyleCnt="10"/>
      <dgm:spPr/>
    </dgm:pt>
    <dgm:pt modelId="{C83C1623-FC57-46DA-9437-2DD6A6561832}" type="pres">
      <dgm:prSet presAssocID="{ECE64EDA-9305-4563-9C31-08DE1DD1570A}" presName="vert1" presStyleCnt="0"/>
      <dgm:spPr/>
    </dgm:pt>
    <dgm:pt modelId="{2CC32EE0-34BB-46AD-999B-0E22916982BE}" type="pres">
      <dgm:prSet presAssocID="{0B0D098E-7102-4EA1-9357-185C1948887A}" presName="thickLine" presStyleLbl="alignNode1" presStyleIdx="7" presStyleCnt="10"/>
      <dgm:spPr/>
    </dgm:pt>
    <dgm:pt modelId="{6BFC7D38-B2D6-49D5-A4C0-EBDFA40EA897}" type="pres">
      <dgm:prSet presAssocID="{0B0D098E-7102-4EA1-9357-185C1948887A}" presName="horz1" presStyleCnt="0"/>
      <dgm:spPr/>
    </dgm:pt>
    <dgm:pt modelId="{137B475A-6D5D-411E-A5A5-6E06E70B1E99}" type="pres">
      <dgm:prSet presAssocID="{0B0D098E-7102-4EA1-9357-185C1948887A}" presName="tx1" presStyleLbl="revTx" presStyleIdx="7" presStyleCnt="10"/>
      <dgm:spPr/>
    </dgm:pt>
    <dgm:pt modelId="{F3C2A97D-EB77-471B-801D-78A9A8DC9E3B}" type="pres">
      <dgm:prSet presAssocID="{0B0D098E-7102-4EA1-9357-185C1948887A}" presName="vert1" presStyleCnt="0"/>
      <dgm:spPr/>
    </dgm:pt>
    <dgm:pt modelId="{56DC96A4-F8C8-4039-9A3B-5BA9514E731A}" type="pres">
      <dgm:prSet presAssocID="{D0C40A5E-6ADE-40F6-B8DF-3414D989823F}" presName="thickLine" presStyleLbl="alignNode1" presStyleIdx="8" presStyleCnt="10"/>
      <dgm:spPr/>
    </dgm:pt>
    <dgm:pt modelId="{5E847B93-8B53-4BF7-83E9-66BFF1780A3B}" type="pres">
      <dgm:prSet presAssocID="{D0C40A5E-6ADE-40F6-B8DF-3414D989823F}" presName="horz1" presStyleCnt="0"/>
      <dgm:spPr/>
    </dgm:pt>
    <dgm:pt modelId="{522AA365-54AE-4898-87D1-4DDE2A90ABB4}" type="pres">
      <dgm:prSet presAssocID="{D0C40A5E-6ADE-40F6-B8DF-3414D989823F}" presName="tx1" presStyleLbl="revTx" presStyleIdx="8" presStyleCnt="10"/>
      <dgm:spPr/>
    </dgm:pt>
    <dgm:pt modelId="{A1FF70E4-5DFF-46A6-9353-E74843296C60}" type="pres">
      <dgm:prSet presAssocID="{D0C40A5E-6ADE-40F6-B8DF-3414D989823F}" presName="vert1" presStyleCnt="0"/>
      <dgm:spPr/>
    </dgm:pt>
    <dgm:pt modelId="{056920FC-30E2-4B72-8B8F-A2E51922A2FC}" type="pres">
      <dgm:prSet presAssocID="{F45E5D2A-3AB7-421E-AEF6-B938B0A800E4}" presName="thickLine" presStyleLbl="alignNode1" presStyleIdx="9" presStyleCnt="10"/>
      <dgm:spPr/>
    </dgm:pt>
    <dgm:pt modelId="{AFFE8E50-0A86-469B-998F-C66BE1D74B4F}" type="pres">
      <dgm:prSet presAssocID="{F45E5D2A-3AB7-421E-AEF6-B938B0A800E4}" presName="horz1" presStyleCnt="0"/>
      <dgm:spPr/>
    </dgm:pt>
    <dgm:pt modelId="{CF77918A-FF9F-41DE-B711-622BE27A06E4}" type="pres">
      <dgm:prSet presAssocID="{F45E5D2A-3AB7-421E-AEF6-B938B0A800E4}" presName="tx1" presStyleLbl="revTx" presStyleIdx="9" presStyleCnt="10"/>
      <dgm:spPr/>
    </dgm:pt>
    <dgm:pt modelId="{216BE29B-9EA1-4857-889D-E28D8B1AF926}" type="pres">
      <dgm:prSet presAssocID="{F45E5D2A-3AB7-421E-AEF6-B938B0A800E4}" presName="vert1" presStyleCnt="0"/>
      <dgm:spPr/>
    </dgm:pt>
  </dgm:ptLst>
  <dgm:cxnLst>
    <dgm:cxn modelId="{D814B80D-6D0C-47A0-8C91-4362FE4928B8}" type="presOf" srcId="{682618BC-20B9-4A92-B902-6FDB22F4AD7B}" destId="{A4677E64-F31C-4CF3-9E51-7AC08F873C40}" srcOrd="0" destOrd="0" presId="urn:microsoft.com/office/officeart/2008/layout/LinedList"/>
    <dgm:cxn modelId="{DB400218-61AC-4784-A254-63EF14EAC13C}" type="presOf" srcId="{0B0D098E-7102-4EA1-9357-185C1948887A}" destId="{137B475A-6D5D-411E-A5A5-6E06E70B1E99}" srcOrd="0" destOrd="0" presId="urn:microsoft.com/office/officeart/2008/layout/LinedList"/>
    <dgm:cxn modelId="{E43AB633-D4B5-483E-9797-D8B58E6CB08B}" type="presOf" srcId="{95F7D992-4060-4E85-BB69-B1624E6F7B35}" destId="{FD44D48D-874F-4B96-A6D7-5BDFBDAF5395}" srcOrd="0" destOrd="0" presId="urn:microsoft.com/office/officeart/2008/layout/LinedList"/>
    <dgm:cxn modelId="{3F5FF63D-E944-4B84-8E06-FE589F5AF54A}" srcId="{E0BBF8A0-1547-4E7C-BF09-9FFB0FF858DA}" destId="{0B0D098E-7102-4EA1-9357-185C1948887A}" srcOrd="7" destOrd="0" parTransId="{CC172596-A540-43E5-9A64-DF3EA9C3CE81}" sibTransId="{F937BC2F-AB66-4F29-9105-C72694D3C2CE}"/>
    <dgm:cxn modelId="{4483CF40-3E41-4D30-B091-884F4E0165E5}" srcId="{E0BBF8A0-1547-4E7C-BF09-9FFB0FF858DA}" destId="{E10EC3F7-BFA0-4C92-B746-44510D17DB8D}" srcOrd="0" destOrd="0" parTransId="{CFF89CC8-1D30-4633-9A59-649C1424838D}" sibTransId="{249BFFF8-B018-43DA-9582-98EB7FD6C0B4}"/>
    <dgm:cxn modelId="{7EFEAC61-2D83-450D-AC99-38E358743868}" srcId="{E0BBF8A0-1547-4E7C-BF09-9FFB0FF858DA}" destId="{682618BC-20B9-4A92-B902-6FDB22F4AD7B}" srcOrd="4" destOrd="0" parTransId="{3709B60A-FA8E-48BF-B3C8-462EAD026A02}" sibTransId="{B385943B-CE42-4431-B9E3-A75C90771866}"/>
    <dgm:cxn modelId="{FC207568-DD80-46A0-99A9-0DE55CA258D5}" type="presOf" srcId="{ECE64EDA-9305-4563-9C31-08DE1DD1570A}" destId="{AC2EE2B4-7EB4-4F92-8463-3085F63611C7}" srcOrd="0" destOrd="0" presId="urn:microsoft.com/office/officeart/2008/layout/LinedList"/>
    <dgm:cxn modelId="{25A03C69-D527-4109-BF95-F934E7864AD1}" type="presOf" srcId="{F45E5D2A-3AB7-421E-AEF6-B938B0A800E4}" destId="{CF77918A-FF9F-41DE-B711-622BE27A06E4}" srcOrd="0" destOrd="0" presId="urn:microsoft.com/office/officeart/2008/layout/LinedList"/>
    <dgm:cxn modelId="{560B326A-C9A5-497A-BEA6-9D7D59EA8779}" srcId="{E0BBF8A0-1547-4E7C-BF09-9FFB0FF858DA}" destId="{ECE64EDA-9305-4563-9C31-08DE1DD1570A}" srcOrd="6" destOrd="0" parTransId="{4A921ADD-FBFD-4EAF-8A0B-F1130AF8359E}" sibTransId="{4F87780B-880D-4C20-B062-258CD284605C}"/>
    <dgm:cxn modelId="{474D0F72-92C0-451B-A4A1-2A07CDBC92DC}" type="presOf" srcId="{E10EC3F7-BFA0-4C92-B746-44510D17DB8D}" destId="{34E1B0A8-8DD4-44A2-9F55-58183A4DC7EA}" srcOrd="0" destOrd="0" presId="urn:microsoft.com/office/officeart/2008/layout/LinedList"/>
    <dgm:cxn modelId="{1736B87C-D5C1-413E-8F33-2D38ECDA0CDD}" srcId="{E0BBF8A0-1547-4E7C-BF09-9FFB0FF858DA}" destId="{95F7D992-4060-4E85-BB69-B1624E6F7B35}" srcOrd="2" destOrd="0" parTransId="{39D06559-A8CF-4192-8FED-DD49981F59A7}" sibTransId="{9293398E-A68A-4F46-90D7-9A65E9A5264A}"/>
    <dgm:cxn modelId="{3EDA9784-24B7-4DCF-9A1C-89519F5A6F7E}" type="presOf" srcId="{1CFE93D6-E1EB-481A-9D63-978CE07498D0}" destId="{284A221D-DD94-47C6-999D-BB3387B3D1F7}" srcOrd="0" destOrd="0" presId="urn:microsoft.com/office/officeart/2008/layout/LinedList"/>
    <dgm:cxn modelId="{2E426D8C-BF7E-4F1D-8C85-2EEA649044AA}" type="presOf" srcId="{3E513615-0097-4BD5-B7C4-13269D37C138}" destId="{4B6A7744-2A86-47A8-8774-B87BCDF058BA}" srcOrd="0" destOrd="0" presId="urn:microsoft.com/office/officeart/2008/layout/LinedList"/>
    <dgm:cxn modelId="{80672499-551F-4A02-9E0E-2DE9AAC99E90}" srcId="{E0BBF8A0-1547-4E7C-BF09-9FFB0FF858DA}" destId="{1CFE93D6-E1EB-481A-9D63-978CE07498D0}" srcOrd="1" destOrd="0" parTransId="{09081B0B-AAF6-4602-B201-51BCB6E4E5B3}" sibTransId="{07073523-209B-489B-AEE2-E4AE4DB459AF}"/>
    <dgm:cxn modelId="{B2C5F4A1-32DA-4FF9-B1AA-C712647469C5}" type="presOf" srcId="{D0C40A5E-6ADE-40F6-B8DF-3414D989823F}" destId="{522AA365-54AE-4898-87D1-4DDE2A90ABB4}" srcOrd="0" destOrd="0" presId="urn:microsoft.com/office/officeart/2008/layout/LinedList"/>
    <dgm:cxn modelId="{A37561A5-8585-4F41-961B-6544F92E926A}" srcId="{E0BBF8A0-1547-4E7C-BF09-9FFB0FF858DA}" destId="{D0C40A5E-6ADE-40F6-B8DF-3414D989823F}" srcOrd="8" destOrd="0" parTransId="{8FE7BB44-E6C0-4A51-A02B-6E36A4478B12}" sibTransId="{EBBE0796-B522-406F-B164-340C11BC11F1}"/>
    <dgm:cxn modelId="{A0B56CB8-C25D-4EB0-B84C-70ACBA6214C1}" srcId="{E0BBF8A0-1547-4E7C-BF09-9FFB0FF858DA}" destId="{F45E5D2A-3AB7-421E-AEF6-B938B0A800E4}" srcOrd="9" destOrd="0" parTransId="{8665ADFB-3D86-48AF-816C-15E4F7057A50}" sibTransId="{C285EF9B-4064-4057-86B2-84AF0072EE18}"/>
    <dgm:cxn modelId="{8F801CC1-C98D-482B-86BC-E186EC5044EF}" srcId="{E0BBF8A0-1547-4E7C-BF09-9FFB0FF858DA}" destId="{3E513615-0097-4BD5-B7C4-13269D37C138}" srcOrd="5" destOrd="0" parTransId="{6D66A9B3-DB00-4335-B06F-52ECDD31AC8B}" sibTransId="{D2D20778-66B5-4D76-9C2C-2E8BF5A4A9CC}"/>
    <dgm:cxn modelId="{CFBE73CE-464A-4A86-A8A1-F2B527774DE0}" type="presOf" srcId="{A2FCE06D-E5D5-4566-99E0-B2BE734DBD83}" destId="{CB002FC5-4E01-431C-AFCB-F8761A849F44}" srcOrd="0" destOrd="0" presId="urn:microsoft.com/office/officeart/2008/layout/LinedList"/>
    <dgm:cxn modelId="{6FBF30EF-9FD5-4E6B-8A28-6C51CF1795A0}" srcId="{E0BBF8A0-1547-4E7C-BF09-9FFB0FF858DA}" destId="{A2FCE06D-E5D5-4566-99E0-B2BE734DBD83}" srcOrd="3" destOrd="0" parTransId="{8E9C4521-D15C-439A-9D14-7A117F9DC231}" sibTransId="{2E57EF09-2CE3-41DE-BFCB-7595CE2DE62A}"/>
    <dgm:cxn modelId="{7FB151F2-D5AC-47E0-864E-0012B59ED53B}" type="presOf" srcId="{E0BBF8A0-1547-4E7C-BF09-9FFB0FF858DA}" destId="{E61C6BCA-47E8-4764-8C7E-E31A73401335}" srcOrd="0" destOrd="0" presId="urn:microsoft.com/office/officeart/2008/layout/LinedList"/>
    <dgm:cxn modelId="{FD0910A4-B3E2-4B16-AD84-B3235D93440F}" type="presParOf" srcId="{E61C6BCA-47E8-4764-8C7E-E31A73401335}" destId="{F1349A75-F4A3-4E4E-A24D-903D69BCA5FC}" srcOrd="0" destOrd="0" presId="urn:microsoft.com/office/officeart/2008/layout/LinedList"/>
    <dgm:cxn modelId="{D6038EAD-4368-46A6-BAF7-27A4315471D9}" type="presParOf" srcId="{E61C6BCA-47E8-4764-8C7E-E31A73401335}" destId="{BFA62DEF-D3B6-41D6-9383-0E0C61A4594F}" srcOrd="1" destOrd="0" presId="urn:microsoft.com/office/officeart/2008/layout/LinedList"/>
    <dgm:cxn modelId="{634CA05B-5307-453D-A8E5-9632523E3604}" type="presParOf" srcId="{BFA62DEF-D3B6-41D6-9383-0E0C61A4594F}" destId="{34E1B0A8-8DD4-44A2-9F55-58183A4DC7EA}" srcOrd="0" destOrd="0" presId="urn:microsoft.com/office/officeart/2008/layout/LinedList"/>
    <dgm:cxn modelId="{3B083876-5692-4071-884C-7D66C482109F}" type="presParOf" srcId="{BFA62DEF-D3B6-41D6-9383-0E0C61A4594F}" destId="{7903D41D-F0BF-45CC-A6E7-8F0EEF53FCE0}" srcOrd="1" destOrd="0" presId="urn:microsoft.com/office/officeart/2008/layout/LinedList"/>
    <dgm:cxn modelId="{0F9AFBB4-A2EC-4E1A-9725-CC178C22E096}" type="presParOf" srcId="{E61C6BCA-47E8-4764-8C7E-E31A73401335}" destId="{13744674-BF94-4E93-B056-79A0BC6EF49D}" srcOrd="2" destOrd="0" presId="urn:microsoft.com/office/officeart/2008/layout/LinedList"/>
    <dgm:cxn modelId="{395CA9AE-8695-4805-9EEF-77277C4202B3}" type="presParOf" srcId="{E61C6BCA-47E8-4764-8C7E-E31A73401335}" destId="{4C9E2DA2-BC29-4C8F-94E1-90171E8BE4FB}" srcOrd="3" destOrd="0" presId="urn:microsoft.com/office/officeart/2008/layout/LinedList"/>
    <dgm:cxn modelId="{DD804488-E7B1-454A-8170-432B5F86003F}" type="presParOf" srcId="{4C9E2DA2-BC29-4C8F-94E1-90171E8BE4FB}" destId="{284A221D-DD94-47C6-999D-BB3387B3D1F7}" srcOrd="0" destOrd="0" presId="urn:microsoft.com/office/officeart/2008/layout/LinedList"/>
    <dgm:cxn modelId="{AF28761E-8432-4F02-9A07-886CE1DC0EBF}" type="presParOf" srcId="{4C9E2DA2-BC29-4C8F-94E1-90171E8BE4FB}" destId="{08AB8FFE-8501-4DFD-9E1D-C3B3E5F55B4A}" srcOrd="1" destOrd="0" presId="urn:microsoft.com/office/officeart/2008/layout/LinedList"/>
    <dgm:cxn modelId="{F0F92129-17F3-45D5-A4BB-999FCCD2016A}" type="presParOf" srcId="{E61C6BCA-47E8-4764-8C7E-E31A73401335}" destId="{ED205A3F-9054-42F2-B0D8-FFAD8C82A991}" srcOrd="4" destOrd="0" presId="urn:microsoft.com/office/officeart/2008/layout/LinedList"/>
    <dgm:cxn modelId="{3102396D-C041-4119-BC77-12F10F50A3C6}" type="presParOf" srcId="{E61C6BCA-47E8-4764-8C7E-E31A73401335}" destId="{9928D621-DC35-4781-80E3-AF86E4B78E76}" srcOrd="5" destOrd="0" presId="urn:microsoft.com/office/officeart/2008/layout/LinedList"/>
    <dgm:cxn modelId="{F9BEE54B-0A6D-45AE-88AE-53F189172D0F}" type="presParOf" srcId="{9928D621-DC35-4781-80E3-AF86E4B78E76}" destId="{FD44D48D-874F-4B96-A6D7-5BDFBDAF5395}" srcOrd="0" destOrd="0" presId="urn:microsoft.com/office/officeart/2008/layout/LinedList"/>
    <dgm:cxn modelId="{A4DD7E6B-94F5-4E8E-BE3E-46532226F647}" type="presParOf" srcId="{9928D621-DC35-4781-80E3-AF86E4B78E76}" destId="{09279827-C1B4-4903-8A2C-D7B464F266DA}" srcOrd="1" destOrd="0" presId="urn:microsoft.com/office/officeart/2008/layout/LinedList"/>
    <dgm:cxn modelId="{D802A2C4-D2BF-4FAC-BB48-0FD41FC5B915}" type="presParOf" srcId="{E61C6BCA-47E8-4764-8C7E-E31A73401335}" destId="{426C2079-1FB0-49D6-841B-94EE2257AB75}" srcOrd="6" destOrd="0" presId="urn:microsoft.com/office/officeart/2008/layout/LinedList"/>
    <dgm:cxn modelId="{BD6944AF-A328-426D-989A-CB38C98EC267}" type="presParOf" srcId="{E61C6BCA-47E8-4764-8C7E-E31A73401335}" destId="{51E2A0FE-3199-4EC9-ADD5-E888F79E45D5}" srcOrd="7" destOrd="0" presId="urn:microsoft.com/office/officeart/2008/layout/LinedList"/>
    <dgm:cxn modelId="{339CE847-D82C-43AA-971C-27BEE1C1AE0C}" type="presParOf" srcId="{51E2A0FE-3199-4EC9-ADD5-E888F79E45D5}" destId="{CB002FC5-4E01-431C-AFCB-F8761A849F44}" srcOrd="0" destOrd="0" presId="urn:microsoft.com/office/officeart/2008/layout/LinedList"/>
    <dgm:cxn modelId="{DC5FF4CC-5AA3-4E10-8347-DEE54DF7BBA8}" type="presParOf" srcId="{51E2A0FE-3199-4EC9-ADD5-E888F79E45D5}" destId="{213B5965-5B01-40C6-8C5D-3A6E14F03580}" srcOrd="1" destOrd="0" presId="urn:microsoft.com/office/officeart/2008/layout/LinedList"/>
    <dgm:cxn modelId="{DD86F2E6-74AC-471C-BC26-A70899F16280}" type="presParOf" srcId="{E61C6BCA-47E8-4764-8C7E-E31A73401335}" destId="{5DDD79B6-422C-4D0D-B43A-7C949829C14B}" srcOrd="8" destOrd="0" presId="urn:microsoft.com/office/officeart/2008/layout/LinedList"/>
    <dgm:cxn modelId="{A65D3DEE-AFB9-44A1-ACBD-5EF253D5CEF6}" type="presParOf" srcId="{E61C6BCA-47E8-4764-8C7E-E31A73401335}" destId="{2339047C-D1EA-41A8-ADEA-25AD4676DE66}" srcOrd="9" destOrd="0" presId="urn:microsoft.com/office/officeart/2008/layout/LinedList"/>
    <dgm:cxn modelId="{C4A0CB11-717F-4A75-93FC-39D256069EF9}" type="presParOf" srcId="{2339047C-D1EA-41A8-ADEA-25AD4676DE66}" destId="{A4677E64-F31C-4CF3-9E51-7AC08F873C40}" srcOrd="0" destOrd="0" presId="urn:microsoft.com/office/officeart/2008/layout/LinedList"/>
    <dgm:cxn modelId="{E79C5883-C980-4471-87C2-76954DCFAE57}" type="presParOf" srcId="{2339047C-D1EA-41A8-ADEA-25AD4676DE66}" destId="{FD865FB7-AD90-4EE7-8A6B-014FB2BB7DF5}" srcOrd="1" destOrd="0" presId="urn:microsoft.com/office/officeart/2008/layout/LinedList"/>
    <dgm:cxn modelId="{FF1CA822-95FC-4BB2-8EC8-F451421FE023}" type="presParOf" srcId="{E61C6BCA-47E8-4764-8C7E-E31A73401335}" destId="{9B1EC883-CBDE-417C-BB8B-A3A00BF6CDD6}" srcOrd="10" destOrd="0" presId="urn:microsoft.com/office/officeart/2008/layout/LinedList"/>
    <dgm:cxn modelId="{0487832F-DC89-4A54-8772-09AC6C642068}" type="presParOf" srcId="{E61C6BCA-47E8-4764-8C7E-E31A73401335}" destId="{2A1767DF-05DF-4FC3-BB72-612CBA9F1C97}" srcOrd="11" destOrd="0" presId="urn:microsoft.com/office/officeart/2008/layout/LinedList"/>
    <dgm:cxn modelId="{0C46FDA3-BE43-4C5C-B2F2-A97059308107}" type="presParOf" srcId="{2A1767DF-05DF-4FC3-BB72-612CBA9F1C97}" destId="{4B6A7744-2A86-47A8-8774-B87BCDF058BA}" srcOrd="0" destOrd="0" presId="urn:microsoft.com/office/officeart/2008/layout/LinedList"/>
    <dgm:cxn modelId="{8C217E00-DBDD-4432-8B47-115AACC4C295}" type="presParOf" srcId="{2A1767DF-05DF-4FC3-BB72-612CBA9F1C97}" destId="{FD0D6F6F-3A24-4842-9EC4-48BD71578514}" srcOrd="1" destOrd="0" presId="urn:microsoft.com/office/officeart/2008/layout/LinedList"/>
    <dgm:cxn modelId="{945370C1-FC5B-4BA4-888B-C65B4E8732CE}" type="presParOf" srcId="{E61C6BCA-47E8-4764-8C7E-E31A73401335}" destId="{D0AE007A-3056-4E1C-9B65-CA99987748E3}" srcOrd="12" destOrd="0" presId="urn:microsoft.com/office/officeart/2008/layout/LinedList"/>
    <dgm:cxn modelId="{0973AEDD-1CC2-448F-9B06-ECFDD7D7A8B4}" type="presParOf" srcId="{E61C6BCA-47E8-4764-8C7E-E31A73401335}" destId="{DBFA2689-0B90-4375-AED0-DE193696928D}" srcOrd="13" destOrd="0" presId="urn:microsoft.com/office/officeart/2008/layout/LinedList"/>
    <dgm:cxn modelId="{9260FFBF-E206-41B6-AF03-51EA4673269E}" type="presParOf" srcId="{DBFA2689-0B90-4375-AED0-DE193696928D}" destId="{AC2EE2B4-7EB4-4F92-8463-3085F63611C7}" srcOrd="0" destOrd="0" presId="urn:microsoft.com/office/officeart/2008/layout/LinedList"/>
    <dgm:cxn modelId="{B14EC3B0-3A69-49F1-83E8-DB47E3E6710A}" type="presParOf" srcId="{DBFA2689-0B90-4375-AED0-DE193696928D}" destId="{C83C1623-FC57-46DA-9437-2DD6A6561832}" srcOrd="1" destOrd="0" presId="urn:microsoft.com/office/officeart/2008/layout/LinedList"/>
    <dgm:cxn modelId="{19D7E64D-D99B-4842-BD68-5187B74FD92B}" type="presParOf" srcId="{E61C6BCA-47E8-4764-8C7E-E31A73401335}" destId="{2CC32EE0-34BB-46AD-999B-0E22916982BE}" srcOrd="14" destOrd="0" presId="urn:microsoft.com/office/officeart/2008/layout/LinedList"/>
    <dgm:cxn modelId="{A23B2335-41B9-4B18-97FF-16A16F092800}" type="presParOf" srcId="{E61C6BCA-47E8-4764-8C7E-E31A73401335}" destId="{6BFC7D38-B2D6-49D5-A4C0-EBDFA40EA897}" srcOrd="15" destOrd="0" presId="urn:microsoft.com/office/officeart/2008/layout/LinedList"/>
    <dgm:cxn modelId="{EAA03ED6-70DE-4CC9-B78B-BC21772E440F}" type="presParOf" srcId="{6BFC7D38-B2D6-49D5-A4C0-EBDFA40EA897}" destId="{137B475A-6D5D-411E-A5A5-6E06E70B1E99}" srcOrd="0" destOrd="0" presId="urn:microsoft.com/office/officeart/2008/layout/LinedList"/>
    <dgm:cxn modelId="{4863E1D7-E483-4650-A81E-BFAA1126BB8F}" type="presParOf" srcId="{6BFC7D38-B2D6-49D5-A4C0-EBDFA40EA897}" destId="{F3C2A97D-EB77-471B-801D-78A9A8DC9E3B}" srcOrd="1" destOrd="0" presId="urn:microsoft.com/office/officeart/2008/layout/LinedList"/>
    <dgm:cxn modelId="{B73BEDD6-8102-4867-A573-15562006D45F}" type="presParOf" srcId="{E61C6BCA-47E8-4764-8C7E-E31A73401335}" destId="{56DC96A4-F8C8-4039-9A3B-5BA9514E731A}" srcOrd="16" destOrd="0" presId="urn:microsoft.com/office/officeart/2008/layout/LinedList"/>
    <dgm:cxn modelId="{840EE2AE-C79C-490F-9682-9B439969C206}" type="presParOf" srcId="{E61C6BCA-47E8-4764-8C7E-E31A73401335}" destId="{5E847B93-8B53-4BF7-83E9-66BFF1780A3B}" srcOrd="17" destOrd="0" presId="urn:microsoft.com/office/officeart/2008/layout/LinedList"/>
    <dgm:cxn modelId="{D8A60C1B-4A29-4A05-B841-6F6F6E1A5592}" type="presParOf" srcId="{5E847B93-8B53-4BF7-83E9-66BFF1780A3B}" destId="{522AA365-54AE-4898-87D1-4DDE2A90ABB4}" srcOrd="0" destOrd="0" presId="urn:microsoft.com/office/officeart/2008/layout/LinedList"/>
    <dgm:cxn modelId="{C007EBC9-B69A-4462-BBC6-4EEEF22F1C23}" type="presParOf" srcId="{5E847B93-8B53-4BF7-83E9-66BFF1780A3B}" destId="{A1FF70E4-5DFF-46A6-9353-E74843296C60}" srcOrd="1" destOrd="0" presId="urn:microsoft.com/office/officeart/2008/layout/LinedList"/>
    <dgm:cxn modelId="{F8403C17-CB92-421C-9A14-F9328311201F}" type="presParOf" srcId="{E61C6BCA-47E8-4764-8C7E-E31A73401335}" destId="{056920FC-30E2-4B72-8B8F-A2E51922A2FC}" srcOrd="18" destOrd="0" presId="urn:microsoft.com/office/officeart/2008/layout/LinedList"/>
    <dgm:cxn modelId="{DF184F6E-E114-4CCA-B1DD-855918896BE1}" type="presParOf" srcId="{E61C6BCA-47E8-4764-8C7E-E31A73401335}" destId="{AFFE8E50-0A86-469B-998F-C66BE1D74B4F}" srcOrd="19" destOrd="0" presId="urn:microsoft.com/office/officeart/2008/layout/LinedList"/>
    <dgm:cxn modelId="{3BB28337-926C-44F9-A2B6-7641C88D27AC}" type="presParOf" srcId="{AFFE8E50-0A86-469B-998F-C66BE1D74B4F}" destId="{CF77918A-FF9F-41DE-B711-622BE27A06E4}" srcOrd="0" destOrd="0" presId="urn:microsoft.com/office/officeart/2008/layout/LinedList"/>
    <dgm:cxn modelId="{4E7AB1FF-CEBB-438B-B61D-68E3F4D5176F}" type="presParOf" srcId="{AFFE8E50-0A86-469B-998F-C66BE1D74B4F}" destId="{216BE29B-9EA1-4857-889D-E28D8B1AF9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2374E7-B5B1-4D17-87E2-3BB5835A44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041D05F6-47FB-4A0E-80E5-90299D9AF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Tools to be used :</a:t>
          </a:r>
          <a:endParaRPr lang="en-US"/>
        </a:p>
      </dgm:t>
    </dgm:pt>
    <dgm:pt modelId="{4DE30F48-383A-46D0-88E4-F3181A6A9752}" type="parTrans" cxnId="{23C7B980-E299-4262-A81B-3581BAA52DDA}">
      <dgm:prSet/>
      <dgm:spPr/>
      <dgm:t>
        <a:bodyPr/>
        <a:lstStyle/>
        <a:p>
          <a:endParaRPr lang="en-US"/>
        </a:p>
      </dgm:t>
    </dgm:pt>
    <dgm:pt modelId="{5699E31F-DE5A-48FA-83B6-864B20B18326}" type="sibTrans" cxnId="{23C7B980-E299-4262-A81B-3581BAA52DDA}">
      <dgm:prSet/>
      <dgm:spPr/>
      <dgm:t>
        <a:bodyPr/>
        <a:lstStyle/>
        <a:p>
          <a:endParaRPr lang="en-US"/>
        </a:p>
      </dgm:t>
    </dgm:pt>
    <dgm:pt modelId="{E2660293-01AC-4739-990E-586D2BCD4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MakeFile :</a:t>
          </a:r>
          <a:r>
            <a:rPr lang="en-US"/>
            <a:t>It is a way of automating software building procedure</a:t>
          </a:r>
        </a:p>
      </dgm:t>
    </dgm:pt>
    <dgm:pt modelId="{E9CAD156-4736-4876-AD2D-312ED16C8573}" type="parTrans" cxnId="{F9AFE984-FDAB-4AF4-88B8-E1E53F934CC6}">
      <dgm:prSet/>
      <dgm:spPr/>
      <dgm:t>
        <a:bodyPr/>
        <a:lstStyle/>
        <a:p>
          <a:endParaRPr lang="en-US"/>
        </a:p>
      </dgm:t>
    </dgm:pt>
    <dgm:pt modelId="{90647ACF-A2E8-4981-8C11-2DE16506578D}" type="sibTrans" cxnId="{F9AFE984-FDAB-4AF4-88B8-E1E53F934CC6}">
      <dgm:prSet/>
      <dgm:spPr/>
      <dgm:t>
        <a:bodyPr/>
        <a:lstStyle/>
        <a:p>
          <a:endParaRPr lang="en-US"/>
        </a:p>
      </dgm:t>
    </dgm:pt>
    <dgm:pt modelId="{3C5F0831-D867-46F2-9B9F-EDF7FE81C3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 other complex tasks with dependencies.</a:t>
          </a:r>
        </a:p>
      </dgm:t>
    </dgm:pt>
    <dgm:pt modelId="{A1D70003-43D5-448D-AB52-3CDA3B041D28}" type="parTrans" cxnId="{12DCC0BD-8FCA-48F2-91D2-FCB974532D61}">
      <dgm:prSet/>
      <dgm:spPr/>
      <dgm:t>
        <a:bodyPr/>
        <a:lstStyle/>
        <a:p>
          <a:endParaRPr lang="en-US"/>
        </a:p>
      </dgm:t>
    </dgm:pt>
    <dgm:pt modelId="{EC553CA6-2F3B-4949-9BCE-D27C530755CD}" type="sibTrans" cxnId="{12DCC0BD-8FCA-48F2-91D2-FCB974532D61}">
      <dgm:prSet/>
      <dgm:spPr/>
      <dgm:t>
        <a:bodyPr/>
        <a:lstStyle/>
        <a:p>
          <a:endParaRPr lang="en-US"/>
        </a:p>
      </dgm:t>
    </dgm:pt>
    <dgm:pt modelId="{D3B31222-18A4-47E6-AC3E-B6E0C5809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set of commands with variable names and targets to create object file and to remove them.</a:t>
          </a:r>
        </a:p>
      </dgm:t>
    </dgm:pt>
    <dgm:pt modelId="{FACA4FCD-D1DB-4656-9DDA-937E535FFF1C}" type="parTrans" cxnId="{C2307D03-C5DB-4767-933C-F29096A0B444}">
      <dgm:prSet/>
      <dgm:spPr/>
      <dgm:t>
        <a:bodyPr/>
        <a:lstStyle/>
        <a:p>
          <a:endParaRPr lang="en-US"/>
        </a:p>
      </dgm:t>
    </dgm:pt>
    <dgm:pt modelId="{0BA3EECC-C9C6-4F61-A043-26867756D21B}" type="sibTrans" cxnId="{C2307D03-C5DB-4767-933C-F29096A0B444}">
      <dgm:prSet/>
      <dgm:spPr/>
      <dgm:t>
        <a:bodyPr/>
        <a:lstStyle/>
        <a:p>
          <a:endParaRPr lang="en-US"/>
        </a:p>
      </dgm:t>
    </dgm:pt>
    <dgm:pt modelId="{A36B3A5B-27B5-47E0-9C69-1A66308FA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Valgrind :</a:t>
          </a:r>
          <a:endParaRPr lang="en-US"/>
        </a:p>
      </dgm:t>
    </dgm:pt>
    <dgm:pt modelId="{3E99DFBD-C4DB-4FE6-9D5D-8B65983A4CEB}" type="parTrans" cxnId="{0877AD5E-C4BD-4585-BFBC-7568BCEAE787}">
      <dgm:prSet/>
      <dgm:spPr/>
      <dgm:t>
        <a:bodyPr/>
        <a:lstStyle/>
        <a:p>
          <a:endParaRPr lang="en-US"/>
        </a:p>
      </dgm:t>
    </dgm:pt>
    <dgm:pt modelId="{18A78DBD-1AB4-461D-A4B0-54B3A8632CBF}" type="sibTrans" cxnId="{0877AD5E-C4BD-4585-BFBC-7568BCEAE787}">
      <dgm:prSet/>
      <dgm:spPr/>
      <dgm:t>
        <a:bodyPr/>
        <a:lstStyle/>
        <a:p>
          <a:endParaRPr lang="en-US"/>
        </a:p>
      </dgm:t>
    </dgm:pt>
    <dgm:pt modelId="{83339EF8-4B95-4AAE-AB4A-064AE4E1EF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detect memory leaks.</a:t>
          </a:r>
        </a:p>
      </dgm:t>
    </dgm:pt>
    <dgm:pt modelId="{D125BD21-1296-46D0-8AED-D8CC642BA041}" type="parTrans" cxnId="{84476AD1-5CCB-46DB-8EAF-849B342D0667}">
      <dgm:prSet/>
      <dgm:spPr/>
      <dgm:t>
        <a:bodyPr/>
        <a:lstStyle/>
        <a:p>
          <a:endParaRPr lang="en-US"/>
        </a:p>
      </dgm:t>
    </dgm:pt>
    <dgm:pt modelId="{AFBCBEBF-685E-4C7B-A9DF-517B75031441}" type="sibTrans" cxnId="{84476AD1-5CCB-46DB-8EAF-849B342D0667}">
      <dgm:prSet/>
      <dgm:spPr/>
      <dgm:t>
        <a:bodyPr/>
        <a:lstStyle/>
        <a:p>
          <a:endParaRPr lang="en-US"/>
        </a:p>
      </dgm:t>
    </dgm:pt>
    <dgm:pt modelId="{58774F4C-0959-44CA-85B8-7B14C67F350F}" type="pres">
      <dgm:prSet presAssocID="{952374E7-B5B1-4D17-87E2-3BB5835A44C8}" presName="root" presStyleCnt="0">
        <dgm:presLayoutVars>
          <dgm:dir/>
          <dgm:resizeHandles val="exact"/>
        </dgm:presLayoutVars>
      </dgm:prSet>
      <dgm:spPr/>
    </dgm:pt>
    <dgm:pt modelId="{0670344C-DE7C-4B1B-A844-F17486104F13}" type="pres">
      <dgm:prSet presAssocID="{041D05F6-47FB-4A0E-80E5-90299D9AF56A}" presName="compNode" presStyleCnt="0"/>
      <dgm:spPr/>
    </dgm:pt>
    <dgm:pt modelId="{74AFC679-6AF0-4CAF-9365-1A0DB86F7603}" type="pres">
      <dgm:prSet presAssocID="{041D05F6-47FB-4A0E-80E5-90299D9AF56A}" presName="bgRect" presStyleLbl="bgShp" presStyleIdx="0" presStyleCnt="6"/>
      <dgm:spPr/>
    </dgm:pt>
    <dgm:pt modelId="{72722BDE-17F5-4EE1-8360-7BEB5A62EAD8}" type="pres">
      <dgm:prSet presAssocID="{041D05F6-47FB-4A0E-80E5-90299D9AF5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7BD8ADB-AD07-4D23-A033-649396466B95}" type="pres">
      <dgm:prSet presAssocID="{041D05F6-47FB-4A0E-80E5-90299D9AF56A}" presName="spaceRect" presStyleCnt="0"/>
      <dgm:spPr/>
    </dgm:pt>
    <dgm:pt modelId="{FF430D58-540A-4F56-8FA5-32704B584A5A}" type="pres">
      <dgm:prSet presAssocID="{041D05F6-47FB-4A0E-80E5-90299D9AF56A}" presName="parTx" presStyleLbl="revTx" presStyleIdx="0" presStyleCnt="6">
        <dgm:presLayoutVars>
          <dgm:chMax val="0"/>
          <dgm:chPref val="0"/>
        </dgm:presLayoutVars>
      </dgm:prSet>
      <dgm:spPr/>
    </dgm:pt>
    <dgm:pt modelId="{70EF9C6E-3CF4-47CC-A960-E3A356E37DFB}" type="pres">
      <dgm:prSet presAssocID="{5699E31F-DE5A-48FA-83B6-864B20B18326}" presName="sibTrans" presStyleCnt="0"/>
      <dgm:spPr/>
    </dgm:pt>
    <dgm:pt modelId="{BBB3F416-DDD2-4E2A-88B5-A1D1E5AD9068}" type="pres">
      <dgm:prSet presAssocID="{E2660293-01AC-4739-990E-586D2BCD4B65}" presName="compNode" presStyleCnt="0"/>
      <dgm:spPr/>
    </dgm:pt>
    <dgm:pt modelId="{6C29456A-99BA-4B42-BF92-B48EE1D1CBC5}" type="pres">
      <dgm:prSet presAssocID="{E2660293-01AC-4739-990E-586D2BCD4B65}" presName="bgRect" presStyleLbl="bgShp" presStyleIdx="1" presStyleCnt="6"/>
      <dgm:spPr/>
    </dgm:pt>
    <dgm:pt modelId="{7B34CE12-1E51-49E5-BCE9-8B04A04EC210}" type="pres">
      <dgm:prSet presAssocID="{E2660293-01AC-4739-990E-586D2BCD4B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EC4B420-0410-423D-8466-22B2D88B9DE7}" type="pres">
      <dgm:prSet presAssocID="{E2660293-01AC-4739-990E-586D2BCD4B65}" presName="spaceRect" presStyleCnt="0"/>
      <dgm:spPr/>
    </dgm:pt>
    <dgm:pt modelId="{897B12A9-EBFD-4411-AA1A-0F8D3F5D0C54}" type="pres">
      <dgm:prSet presAssocID="{E2660293-01AC-4739-990E-586D2BCD4B65}" presName="parTx" presStyleLbl="revTx" presStyleIdx="1" presStyleCnt="6">
        <dgm:presLayoutVars>
          <dgm:chMax val="0"/>
          <dgm:chPref val="0"/>
        </dgm:presLayoutVars>
      </dgm:prSet>
      <dgm:spPr/>
    </dgm:pt>
    <dgm:pt modelId="{538ADF2A-26A4-46E3-99C7-E8B492EDD041}" type="pres">
      <dgm:prSet presAssocID="{90647ACF-A2E8-4981-8C11-2DE16506578D}" presName="sibTrans" presStyleCnt="0"/>
      <dgm:spPr/>
    </dgm:pt>
    <dgm:pt modelId="{4170256E-99BB-4A62-B859-C921B98721A5}" type="pres">
      <dgm:prSet presAssocID="{3C5F0831-D867-46F2-9B9F-EDF7FE81C355}" presName="compNode" presStyleCnt="0"/>
      <dgm:spPr/>
    </dgm:pt>
    <dgm:pt modelId="{FF2758DD-525E-4F2A-8263-DA9AB87807A9}" type="pres">
      <dgm:prSet presAssocID="{3C5F0831-D867-46F2-9B9F-EDF7FE81C355}" presName="bgRect" presStyleLbl="bgShp" presStyleIdx="2" presStyleCnt="6" custLinFactNeighborX="59"/>
      <dgm:spPr/>
    </dgm:pt>
    <dgm:pt modelId="{0D36446E-6046-4AD9-8FB8-E6CD154F7A5B}" type="pres">
      <dgm:prSet presAssocID="{3C5F0831-D867-46F2-9B9F-EDF7FE81C355}" presName="iconRect" presStyleLbl="node1" presStyleIdx="2" presStyleCnt="6"/>
      <dgm:spPr>
        <a:ln>
          <a:noFill/>
        </a:ln>
      </dgm:spPr>
    </dgm:pt>
    <dgm:pt modelId="{2E993E5C-AD05-458A-9CF5-F07DB62B63F5}" type="pres">
      <dgm:prSet presAssocID="{3C5F0831-D867-46F2-9B9F-EDF7FE81C355}" presName="spaceRect" presStyleCnt="0"/>
      <dgm:spPr/>
    </dgm:pt>
    <dgm:pt modelId="{D2F3BD5E-8378-440D-B2BE-11792947F79D}" type="pres">
      <dgm:prSet presAssocID="{3C5F0831-D867-46F2-9B9F-EDF7FE81C355}" presName="parTx" presStyleLbl="revTx" presStyleIdx="2" presStyleCnt="6">
        <dgm:presLayoutVars>
          <dgm:chMax val="0"/>
          <dgm:chPref val="0"/>
        </dgm:presLayoutVars>
      </dgm:prSet>
      <dgm:spPr/>
    </dgm:pt>
    <dgm:pt modelId="{D32EEB3D-67E9-47D4-A2A3-6F0473053F48}" type="pres">
      <dgm:prSet presAssocID="{EC553CA6-2F3B-4949-9BCE-D27C530755CD}" presName="sibTrans" presStyleCnt="0"/>
      <dgm:spPr/>
    </dgm:pt>
    <dgm:pt modelId="{86D4B866-EEC1-4DA2-9ECF-CA72E043CE60}" type="pres">
      <dgm:prSet presAssocID="{D3B31222-18A4-47E6-AC3E-B6E0C580998A}" presName="compNode" presStyleCnt="0"/>
      <dgm:spPr/>
    </dgm:pt>
    <dgm:pt modelId="{E0F869F2-ACA8-4E5A-A41D-C54513579FE9}" type="pres">
      <dgm:prSet presAssocID="{D3B31222-18A4-47E6-AC3E-B6E0C580998A}" presName="bgRect" presStyleLbl="bgShp" presStyleIdx="3" presStyleCnt="6"/>
      <dgm:spPr/>
    </dgm:pt>
    <dgm:pt modelId="{2F4F5368-8E1D-4F90-B229-DF5AA480BA6B}" type="pres">
      <dgm:prSet presAssocID="{D3B31222-18A4-47E6-AC3E-B6E0C580998A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89013EC-4A37-4834-8240-3271C7E6B3B1}" type="pres">
      <dgm:prSet presAssocID="{D3B31222-18A4-47E6-AC3E-B6E0C580998A}" presName="spaceRect" presStyleCnt="0"/>
      <dgm:spPr/>
    </dgm:pt>
    <dgm:pt modelId="{B0AC7AAC-156E-4695-851C-8C6142F120CD}" type="pres">
      <dgm:prSet presAssocID="{D3B31222-18A4-47E6-AC3E-B6E0C580998A}" presName="parTx" presStyleLbl="revTx" presStyleIdx="3" presStyleCnt="6">
        <dgm:presLayoutVars>
          <dgm:chMax val="0"/>
          <dgm:chPref val="0"/>
        </dgm:presLayoutVars>
      </dgm:prSet>
      <dgm:spPr/>
    </dgm:pt>
    <dgm:pt modelId="{8397290F-AC66-4F2F-A5DC-B81831B9BFBD}" type="pres">
      <dgm:prSet presAssocID="{0BA3EECC-C9C6-4F61-A043-26867756D21B}" presName="sibTrans" presStyleCnt="0"/>
      <dgm:spPr/>
    </dgm:pt>
    <dgm:pt modelId="{04809C58-C0E5-45DE-A226-93B63BE30DFD}" type="pres">
      <dgm:prSet presAssocID="{A36B3A5B-27B5-47E0-9C69-1A66308FA801}" presName="compNode" presStyleCnt="0"/>
      <dgm:spPr/>
    </dgm:pt>
    <dgm:pt modelId="{C85E5743-4221-4B39-80CA-46E2258DE3A4}" type="pres">
      <dgm:prSet presAssocID="{A36B3A5B-27B5-47E0-9C69-1A66308FA801}" presName="bgRect" presStyleLbl="bgShp" presStyleIdx="4" presStyleCnt="6"/>
      <dgm:spPr/>
    </dgm:pt>
    <dgm:pt modelId="{F68F13BB-3FD1-402C-ACCA-1DF0F6420F9D}" type="pres">
      <dgm:prSet presAssocID="{A36B3A5B-27B5-47E0-9C69-1A66308FA801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B8A48351-13F6-4E6E-8D1F-5C8348726ED1}" type="pres">
      <dgm:prSet presAssocID="{A36B3A5B-27B5-47E0-9C69-1A66308FA801}" presName="spaceRect" presStyleCnt="0"/>
      <dgm:spPr/>
    </dgm:pt>
    <dgm:pt modelId="{B66D3492-E287-403A-89D7-2B9299B20550}" type="pres">
      <dgm:prSet presAssocID="{A36B3A5B-27B5-47E0-9C69-1A66308FA801}" presName="parTx" presStyleLbl="revTx" presStyleIdx="4" presStyleCnt="6">
        <dgm:presLayoutVars>
          <dgm:chMax val="0"/>
          <dgm:chPref val="0"/>
        </dgm:presLayoutVars>
      </dgm:prSet>
      <dgm:spPr/>
    </dgm:pt>
    <dgm:pt modelId="{36E0F26A-E905-4D98-8037-6EAE5C9C38A6}" type="pres">
      <dgm:prSet presAssocID="{18A78DBD-1AB4-461D-A4B0-54B3A8632CBF}" presName="sibTrans" presStyleCnt="0"/>
      <dgm:spPr/>
    </dgm:pt>
    <dgm:pt modelId="{2D73D4B7-A11B-467C-BE85-EE86A5E4AE3D}" type="pres">
      <dgm:prSet presAssocID="{83339EF8-4B95-4AAE-AB4A-064AE4E1EFB5}" presName="compNode" presStyleCnt="0"/>
      <dgm:spPr/>
    </dgm:pt>
    <dgm:pt modelId="{D40D493F-5FB9-4C46-9DCD-EF96F219BC04}" type="pres">
      <dgm:prSet presAssocID="{83339EF8-4B95-4AAE-AB4A-064AE4E1EFB5}" presName="bgRect" presStyleLbl="bgShp" presStyleIdx="5" presStyleCnt="6"/>
      <dgm:spPr/>
    </dgm:pt>
    <dgm:pt modelId="{E2C47474-D804-4FBB-8BA2-5AEF76F6252F}" type="pres">
      <dgm:prSet presAssocID="{83339EF8-4B95-4AAE-AB4A-064AE4E1EFB5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FF79F05-29F0-45AD-8D78-D0A03CAC0C34}" type="pres">
      <dgm:prSet presAssocID="{83339EF8-4B95-4AAE-AB4A-064AE4E1EFB5}" presName="spaceRect" presStyleCnt="0"/>
      <dgm:spPr/>
    </dgm:pt>
    <dgm:pt modelId="{B8C5011F-F4B8-4CD3-B2AD-A53A0027CF1A}" type="pres">
      <dgm:prSet presAssocID="{83339EF8-4B95-4AAE-AB4A-064AE4E1EFB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2307D03-C5DB-4767-933C-F29096A0B444}" srcId="{952374E7-B5B1-4D17-87E2-3BB5835A44C8}" destId="{D3B31222-18A4-47E6-AC3E-B6E0C580998A}" srcOrd="3" destOrd="0" parTransId="{FACA4FCD-D1DB-4656-9DDA-937E535FFF1C}" sibTransId="{0BA3EECC-C9C6-4F61-A043-26867756D21B}"/>
    <dgm:cxn modelId="{85EBDA03-7DB6-430E-B428-A8A877C27D0F}" type="presOf" srcId="{041D05F6-47FB-4A0E-80E5-90299D9AF56A}" destId="{FF430D58-540A-4F56-8FA5-32704B584A5A}" srcOrd="0" destOrd="0" presId="urn:microsoft.com/office/officeart/2018/2/layout/IconVerticalSolidList"/>
    <dgm:cxn modelId="{B15D2706-555B-4EC7-9686-992CEADAB428}" type="presOf" srcId="{E2660293-01AC-4739-990E-586D2BCD4B65}" destId="{897B12A9-EBFD-4411-AA1A-0F8D3F5D0C54}" srcOrd="0" destOrd="0" presId="urn:microsoft.com/office/officeart/2018/2/layout/IconVerticalSolidList"/>
    <dgm:cxn modelId="{CD5FE212-1EDB-42C1-937E-447E1EB44ECA}" type="presOf" srcId="{A36B3A5B-27B5-47E0-9C69-1A66308FA801}" destId="{B66D3492-E287-403A-89D7-2B9299B20550}" srcOrd="0" destOrd="0" presId="urn:microsoft.com/office/officeart/2018/2/layout/IconVerticalSolidList"/>
    <dgm:cxn modelId="{77B7E51F-B216-48BC-8F8B-DE8247628FAC}" type="presOf" srcId="{83339EF8-4B95-4AAE-AB4A-064AE4E1EFB5}" destId="{B8C5011F-F4B8-4CD3-B2AD-A53A0027CF1A}" srcOrd="0" destOrd="0" presId="urn:microsoft.com/office/officeart/2018/2/layout/IconVerticalSolidList"/>
    <dgm:cxn modelId="{0877AD5E-C4BD-4585-BFBC-7568BCEAE787}" srcId="{952374E7-B5B1-4D17-87E2-3BB5835A44C8}" destId="{A36B3A5B-27B5-47E0-9C69-1A66308FA801}" srcOrd="4" destOrd="0" parTransId="{3E99DFBD-C4DB-4FE6-9D5D-8B65983A4CEB}" sibTransId="{18A78DBD-1AB4-461D-A4B0-54B3A8632CBF}"/>
    <dgm:cxn modelId="{23C7B980-E299-4262-A81B-3581BAA52DDA}" srcId="{952374E7-B5B1-4D17-87E2-3BB5835A44C8}" destId="{041D05F6-47FB-4A0E-80E5-90299D9AF56A}" srcOrd="0" destOrd="0" parTransId="{4DE30F48-383A-46D0-88E4-F3181A6A9752}" sibTransId="{5699E31F-DE5A-48FA-83B6-864B20B18326}"/>
    <dgm:cxn modelId="{F9AFE984-FDAB-4AF4-88B8-E1E53F934CC6}" srcId="{952374E7-B5B1-4D17-87E2-3BB5835A44C8}" destId="{E2660293-01AC-4739-990E-586D2BCD4B65}" srcOrd="1" destOrd="0" parTransId="{E9CAD156-4736-4876-AD2D-312ED16C8573}" sibTransId="{90647ACF-A2E8-4981-8C11-2DE16506578D}"/>
    <dgm:cxn modelId="{F18B8CB3-1050-442B-A908-22E902317222}" type="presOf" srcId="{952374E7-B5B1-4D17-87E2-3BB5835A44C8}" destId="{58774F4C-0959-44CA-85B8-7B14C67F350F}" srcOrd="0" destOrd="0" presId="urn:microsoft.com/office/officeart/2018/2/layout/IconVerticalSolidList"/>
    <dgm:cxn modelId="{12DCC0BD-8FCA-48F2-91D2-FCB974532D61}" srcId="{952374E7-B5B1-4D17-87E2-3BB5835A44C8}" destId="{3C5F0831-D867-46F2-9B9F-EDF7FE81C355}" srcOrd="2" destOrd="0" parTransId="{A1D70003-43D5-448D-AB52-3CDA3B041D28}" sibTransId="{EC553CA6-2F3B-4949-9BCE-D27C530755CD}"/>
    <dgm:cxn modelId="{CA4B79CF-707C-40B2-80E2-0A1F41898D23}" type="presOf" srcId="{D3B31222-18A4-47E6-AC3E-B6E0C580998A}" destId="{B0AC7AAC-156E-4695-851C-8C6142F120CD}" srcOrd="0" destOrd="0" presId="urn:microsoft.com/office/officeart/2018/2/layout/IconVerticalSolidList"/>
    <dgm:cxn modelId="{3DF490D0-7BE7-4EC1-94AC-5BD2DF72407D}" type="presOf" srcId="{3C5F0831-D867-46F2-9B9F-EDF7FE81C355}" destId="{D2F3BD5E-8378-440D-B2BE-11792947F79D}" srcOrd="0" destOrd="0" presId="urn:microsoft.com/office/officeart/2018/2/layout/IconVerticalSolidList"/>
    <dgm:cxn modelId="{84476AD1-5CCB-46DB-8EAF-849B342D0667}" srcId="{952374E7-B5B1-4D17-87E2-3BB5835A44C8}" destId="{83339EF8-4B95-4AAE-AB4A-064AE4E1EFB5}" srcOrd="5" destOrd="0" parTransId="{D125BD21-1296-46D0-8AED-D8CC642BA041}" sibTransId="{AFBCBEBF-685E-4C7B-A9DF-517B75031441}"/>
    <dgm:cxn modelId="{62EBDD6B-1857-4483-890C-BAE1EF037145}" type="presParOf" srcId="{58774F4C-0959-44CA-85B8-7B14C67F350F}" destId="{0670344C-DE7C-4B1B-A844-F17486104F13}" srcOrd="0" destOrd="0" presId="urn:microsoft.com/office/officeart/2018/2/layout/IconVerticalSolidList"/>
    <dgm:cxn modelId="{D7F835E7-A91E-43A6-A224-F8F7A30C9C4B}" type="presParOf" srcId="{0670344C-DE7C-4B1B-A844-F17486104F13}" destId="{74AFC679-6AF0-4CAF-9365-1A0DB86F7603}" srcOrd="0" destOrd="0" presId="urn:microsoft.com/office/officeart/2018/2/layout/IconVerticalSolidList"/>
    <dgm:cxn modelId="{96BB4E44-C37D-45F5-8D0E-03911503143E}" type="presParOf" srcId="{0670344C-DE7C-4B1B-A844-F17486104F13}" destId="{72722BDE-17F5-4EE1-8360-7BEB5A62EAD8}" srcOrd="1" destOrd="0" presId="urn:microsoft.com/office/officeart/2018/2/layout/IconVerticalSolidList"/>
    <dgm:cxn modelId="{E13A55AF-4660-4DFF-A3C7-474642796D4B}" type="presParOf" srcId="{0670344C-DE7C-4B1B-A844-F17486104F13}" destId="{27BD8ADB-AD07-4D23-A033-649396466B95}" srcOrd="2" destOrd="0" presId="urn:microsoft.com/office/officeart/2018/2/layout/IconVerticalSolidList"/>
    <dgm:cxn modelId="{A7B94410-7E8D-491D-A400-F7365D7E6E70}" type="presParOf" srcId="{0670344C-DE7C-4B1B-A844-F17486104F13}" destId="{FF430D58-540A-4F56-8FA5-32704B584A5A}" srcOrd="3" destOrd="0" presId="urn:microsoft.com/office/officeart/2018/2/layout/IconVerticalSolidList"/>
    <dgm:cxn modelId="{792AAAE0-1B32-4F0A-A9FF-2E2EE3924E7D}" type="presParOf" srcId="{58774F4C-0959-44CA-85B8-7B14C67F350F}" destId="{70EF9C6E-3CF4-47CC-A960-E3A356E37DFB}" srcOrd="1" destOrd="0" presId="urn:microsoft.com/office/officeart/2018/2/layout/IconVerticalSolidList"/>
    <dgm:cxn modelId="{53DA25BD-E77A-4FB7-B04B-1F5CB70D1F3C}" type="presParOf" srcId="{58774F4C-0959-44CA-85B8-7B14C67F350F}" destId="{BBB3F416-DDD2-4E2A-88B5-A1D1E5AD9068}" srcOrd="2" destOrd="0" presId="urn:microsoft.com/office/officeart/2018/2/layout/IconVerticalSolidList"/>
    <dgm:cxn modelId="{2415C81F-AE02-44C8-AFAD-0713397F3865}" type="presParOf" srcId="{BBB3F416-DDD2-4E2A-88B5-A1D1E5AD9068}" destId="{6C29456A-99BA-4B42-BF92-B48EE1D1CBC5}" srcOrd="0" destOrd="0" presId="urn:microsoft.com/office/officeart/2018/2/layout/IconVerticalSolidList"/>
    <dgm:cxn modelId="{1FBE33EF-B16F-4EB8-8D77-97DF6C4F63A0}" type="presParOf" srcId="{BBB3F416-DDD2-4E2A-88B5-A1D1E5AD9068}" destId="{7B34CE12-1E51-49E5-BCE9-8B04A04EC210}" srcOrd="1" destOrd="0" presId="urn:microsoft.com/office/officeart/2018/2/layout/IconVerticalSolidList"/>
    <dgm:cxn modelId="{98B4117B-E24B-4464-A7B1-CA75C39C5C29}" type="presParOf" srcId="{BBB3F416-DDD2-4E2A-88B5-A1D1E5AD9068}" destId="{DEC4B420-0410-423D-8466-22B2D88B9DE7}" srcOrd="2" destOrd="0" presId="urn:microsoft.com/office/officeart/2018/2/layout/IconVerticalSolidList"/>
    <dgm:cxn modelId="{011D6BB0-9D57-4863-8ABA-64696091DA9C}" type="presParOf" srcId="{BBB3F416-DDD2-4E2A-88B5-A1D1E5AD9068}" destId="{897B12A9-EBFD-4411-AA1A-0F8D3F5D0C54}" srcOrd="3" destOrd="0" presId="urn:microsoft.com/office/officeart/2018/2/layout/IconVerticalSolidList"/>
    <dgm:cxn modelId="{22F38C33-227D-4E11-A286-0A7EC5C651BC}" type="presParOf" srcId="{58774F4C-0959-44CA-85B8-7B14C67F350F}" destId="{538ADF2A-26A4-46E3-99C7-E8B492EDD041}" srcOrd="3" destOrd="0" presId="urn:microsoft.com/office/officeart/2018/2/layout/IconVerticalSolidList"/>
    <dgm:cxn modelId="{96703225-22E7-4D14-AFE9-168D07F7C483}" type="presParOf" srcId="{58774F4C-0959-44CA-85B8-7B14C67F350F}" destId="{4170256E-99BB-4A62-B859-C921B98721A5}" srcOrd="4" destOrd="0" presId="urn:microsoft.com/office/officeart/2018/2/layout/IconVerticalSolidList"/>
    <dgm:cxn modelId="{0A643335-B5C8-4746-B529-0B611D23F18C}" type="presParOf" srcId="{4170256E-99BB-4A62-B859-C921B98721A5}" destId="{FF2758DD-525E-4F2A-8263-DA9AB87807A9}" srcOrd="0" destOrd="0" presId="urn:microsoft.com/office/officeart/2018/2/layout/IconVerticalSolidList"/>
    <dgm:cxn modelId="{26E83E9D-FE81-4A6F-B0F7-28F815D845BE}" type="presParOf" srcId="{4170256E-99BB-4A62-B859-C921B98721A5}" destId="{0D36446E-6046-4AD9-8FB8-E6CD154F7A5B}" srcOrd="1" destOrd="0" presId="urn:microsoft.com/office/officeart/2018/2/layout/IconVerticalSolidList"/>
    <dgm:cxn modelId="{E9390F8C-F18F-40EC-85E7-7C8897BC06B0}" type="presParOf" srcId="{4170256E-99BB-4A62-B859-C921B98721A5}" destId="{2E993E5C-AD05-458A-9CF5-F07DB62B63F5}" srcOrd="2" destOrd="0" presId="urn:microsoft.com/office/officeart/2018/2/layout/IconVerticalSolidList"/>
    <dgm:cxn modelId="{AD844BAF-8BA4-4C97-AF64-091C5DC07C65}" type="presParOf" srcId="{4170256E-99BB-4A62-B859-C921B98721A5}" destId="{D2F3BD5E-8378-440D-B2BE-11792947F79D}" srcOrd="3" destOrd="0" presId="urn:microsoft.com/office/officeart/2018/2/layout/IconVerticalSolidList"/>
    <dgm:cxn modelId="{0B1B6124-8C23-4F23-B94F-500B098B3CB6}" type="presParOf" srcId="{58774F4C-0959-44CA-85B8-7B14C67F350F}" destId="{D32EEB3D-67E9-47D4-A2A3-6F0473053F48}" srcOrd="5" destOrd="0" presId="urn:microsoft.com/office/officeart/2018/2/layout/IconVerticalSolidList"/>
    <dgm:cxn modelId="{70BD60EC-F855-4BCB-AAC0-A18C7C63AF33}" type="presParOf" srcId="{58774F4C-0959-44CA-85B8-7B14C67F350F}" destId="{86D4B866-EEC1-4DA2-9ECF-CA72E043CE60}" srcOrd="6" destOrd="0" presId="urn:microsoft.com/office/officeart/2018/2/layout/IconVerticalSolidList"/>
    <dgm:cxn modelId="{902DC604-EB84-4D12-A00C-0212D4DCC328}" type="presParOf" srcId="{86D4B866-EEC1-4DA2-9ECF-CA72E043CE60}" destId="{E0F869F2-ACA8-4E5A-A41D-C54513579FE9}" srcOrd="0" destOrd="0" presId="urn:microsoft.com/office/officeart/2018/2/layout/IconVerticalSolidList"/>
    <dgm:cxn modelId="{A6F976F1-8A4F-4C8B-943D-2757DF7E28F2}" type="presParOf" srcId="{86D4B866-EEC1-4DA2-9ECF-CA72E043CE60}" destId="{2F4F5368-8E1D-4F90-B229-DF5AA480BA6B}" srcOrd="1" destOrd="0" presId="urn:microsoft.com/office/officeart/2018/2/layout/IconVerticalSolidList"/>
    <dgm:cxn modelId="{42F22A38-D1A3-4D45-A2C8-8CFC879044FF}" type="presParOf" srcId="{86D4B866-EEC1-4DA2-9ECF-CA72E043CE60}" destId="{A89013EC-4A37-4834-8240-3271C7E6B3B1}" srcOrd="2" destOrd="0" presId="urn:microsoft.com/office/officeart/2018/2/layout/IconVerticalSolidList"/>
    <dgm:cxn modelId="{72469CCC-0A45-4B16-B3ED-4D610D20E8DB}" type="presParOf" srcId="{86D4B866-EEC1-4DA2-9ECF-CA72E043CE60}" destId="{B0AC7AAC-156E-4695-851C-8C6142F120CD}" srcOrd="3" destOrd="0" presId="urn:microsoft.com/office/officeart/2018/2/layout/IconVerticalSolidList"/>
    <dgm:cxn modelId="{3BF935E6-DB35-4E90-8E04-D244F9697A45}" type="presParOf" srcId="{58774F4C-0959-44CA-85B8-7B14C67F350F}" destId="{8397290F-AC66-4F2F-A5DC-B81831B9BFBD}" srcOrd="7" destOrd="0" presId="urn:microsoft.com/office/officeart/2018/2/layout/IconVerticalSolidList"/>
    <dgm:cxn modelId="{52B1AD49-84DA-4CFA-8D23-955AA071B491}" type="presParOf" srcId="{58774F4C-0959-44CA-85B8-7B14C67F350F}" destId="{04809C58-C0E5-45DE-A226-93B63BE30DFD}" srcOrd="8" destOrd="0" presId="urn:microsoft.com/office/officeart/2018/2/layout/IconVerticalSolidList"/>
    <dgm:cxn modelId="{7B97D712-F171-4671-9D95-61DC39F5CB71}" type="presParOf" srcId="{04809C58-C0E5-45DE-A226-93B63BE30DFD}" destId="{C85E5743-4221-4B39-80CA-46E2258DE3A4}" srcOrd="0" destOrd="0" presId="urn:microsoft.com/office/officeart/2018/2/layout/IconVerticalSolidList"/>
    <dgm:cxn modelId="{B513356D-16EC-4AB2-B9EF-1014C505A095}" type="presParOf" srcId="{04809C58-C0E5-45DE-A226-93B63BE30DFD}" destId="{F68F13BB-3FD1-402C-ACCA-1DF0F6420F9D}" srcOrd="1" destOrd="0" presId="urn:microsoft.com/office/officeart/2018/2/layout/IconVerticalSolidList"/>
    <dgm:cxn modelId="{F4E596EB-767F-43F6-AA5B-86FC5E95C692}" type="presParOf" srcId="{04809C58-C0E5-45DE-A226-93B63BE30DFD}" destId="{B8A48351-13F6-4E6E-8D1F-5C8348726ED1}" srcOrd="2" destOrd="0" presId="urn:microsoft.com/office/officeart/2018/2/layout/IconVerticalSolidList"/>
    <dgm:cxn modelId="{C1A35D7A-FDB1-4F8C-8C90-767F01285E51}" type="presParOf" srcId="{04809C58-C0E5-45DE-A226-93B63BE30DFD}" destId="{B66D3492-E287-403A-89D7-2B9299B20550}" srcOrd="3" destOrd="0" presId="urn:microsoft.com/office/officeart/2018/2/layout/IconVerticalSolidList"/>
    <dgm:cxn modelId="{0C63C599-561A-454A-80D3-FC4973F294B2}" type="presParOf" srcId="{58774F4C-0959-44CA-85B8-7B14C67F350F}" destId="{36E0F26A-E905-4D98-8037-6EAE5C9C38A6}" srcOrd="9" destOrd="0" presId="urn:microsoft.com/office/officeart/2018/2/layout/IconVerticalSolidList"/>
    <dgm:cxn modelId="{326F1FC9-41CC-47C9-9DD1-AF6219D172D1}" type="presParOf" srcId="{58774F4C-0959-44CA-85B8-7B14C67F350F}" destId="{2D73D4B7-A11B-467C-BE85-EE86A5E4AE3D}" srcOrd="10" destOrd="0" presId="urn:microsoft.com/office/officeart/2018/2/layout/IconVerticalSolidList"/>
    <dgm:cxn modelId="{77C62BDA-59B1-46AA-8228-654E0E322CF0}" type="presParOf" srcId="{2D73D4B7-A11B-467C-BE85-EE86A5E4AE3D}" destId="{D40D493F-5FB9-4C46-9DCD-EF96F219BC04}" srcOrd="0" destOrd="0" presId="urn:microsoft.com/office/officeart/2018/2/layout/IconVerticalSolidList"/>
    <dgm:cxn modelId="{F50FA762-78C0-4A64-9856-87A697D19ADF}" type="presParOf" srcId="{2D73D4B7-A11B-467C-BE85-EE86A5E4AE3D}" destId="{E2C47474-D804-4FBB-8BA2-5AEF76F6252F}" srcOrd="1" destOrd="0" presId="urn:microsoft.com/office/officeart/2018/2/layout/IconVerticalSolidList"/>
    <dgm:cxn modelId="{8807A7F9-4963-413E-9416-C2F440A54067}" type="presParOf" srcId="{2D73D4B7-A11B-467C-BE85-EE86A5E4AE3D}" destId="{0FF79F05-29F0-45AD-8D78-D0A03CAC0C34}" srcOrd="2" destOrd="0" presId="urn:microsoft.com/office/officeart/2018/2/layout/IconVerticalSolidList"/>
    <dgm:cxn modelId="{77E56366-8276-4AB7-83CE-FC5A234C91A6}" type="presParOf" srcId="{2D73D4B7-A11B-467C-BE85-EE86A5E4AE3D}" destId="{B8C5011F-F4B8-4CD3-B2AD-A53A0027CF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EF66D-8416-4CF8-929C-B726070D6BAB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CC20E-7EEB-4DA2-A533-9D64FA7A95CF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purpose of this project is to manage the seats availability on various bus routes.</a:t>
          </a:r>
          <a:endParaRPr lang="en-US" sz="1500" kern="1200"/>
        </a:p>
      </dsp:txBody>
      <dsp:txXfrm>
        <a:off x="52256" y="2258388"/>
        <a:ext cx="3221151" cy="720000"/>
      </dsp:txXfrm>
    </dsp:sp>
    <dsp:sp modelId="{08333E0B-CC34-45A1-86F0-18EE34AAF08E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2359-75C6-42BD-AD07-EBC761E3D5F1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Admin can add/modify/delete User from the database accordingly.</a:t>
          </a:r>
          <a:endParaRPr lang="en-US" sz="1500" kern="1200"/>
        </a:p>
      </dsp:txBody>
      <dsp:txXfrm>
        <a:off x="3837109" y="2258388"/>
        <a:ext cx="3221151" cy="720000"/>
      </dsp:txXfrm>
    </dsp:sp>
    <dsp:sp modelId="{CE5B0660-C00E-4665-BD55-48CF09B84AE4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D7632-B950-47C9-A9A5-F91D1C41FA8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user can request to avail the transport facility or can opt out from it.</a:t>
          </a:r>
          <a:endParaRPr lang="en-US" sz="1500" kern="120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49A75-F4A3-4E4E-A24D-903D69BCA5FC}">
      <dsp:nvSpPr>
        <dsp:cNvPr id="0" name=""/>
        <dsp:cNvSpPr/>
      </dsp:nvSpPr>
      <dsp:spPr>
        <a:xfrm>
          <a:off x="0" y="604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E1B0A8-8DD4-44A2-9F55-58183A4DC7EA}">
      <dsp:nvSpPr>
        <dsp:cNvPr id="0" name=""/>
        <dsp:cNvSpPr/>
      </dsp:nvSpPr>
      <dsp:spPr>
        <a:xfrm>
          <a:off x="0" y="604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Admin :  </a:t>
          </a:r>
        </a:p>
      </dsp:txBody>
      <dsp:txXfrm>
        <a:off x="0" y="604"/>
        <a:ext cx="7186878" cy="495017"/>
      </dsp:txXfrm>
    </dsp:sp>
    <dsp:sp modelId="{13744674-BF94-4E93-B056-79A0BC6EF49D}">
      <dsp:nvSpPr>
        <dsp:cNvPr id="0" name=""/>
        <dsp:cNvSpPr/>
      </dsp:nvSpPr>
      <dsp:spPr>
        <a:xfrm>
          <a:off x="0" y="495621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693026"/>
                <a:satOff val="-446"/>
                <a:lumOff val="305"/>
                <a:alphaOff val="0"/>
                <a:tint val="98000"/>
                <a:lumMod val="114000"/>
              </a:schemeClr>
            </a:gs>
            <a:gs pos="100000">
              <a:schemeClr val="accent5">
                <a:hueOff val="693026"/>
                <a:satOff val="-446"/>
                <a:lumOff val="30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93026"/>
              <a:satOff val="-446"/>
              <a:lumOff val="3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A221D-DD94-47C6-999D-BB3387B3D1F7}">
      <dsp:nvSpPr>
        <dsp:cNvPr id="0" name=""/>
        <dsp:cNvSpPr/>
      </dsp:nvSpPr>
      <dsp:spPr>
        <a:xfrm>
          <a:off x="0" y="495621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add_user()</a:t>
          </a:r>
        </a:p>
      </dsp:txBody>
      <dsp:txXfrm>
        <a:off x="0" y="495621"/>
        <a:ext cx="7186878" cy="495017"/>
      </dsp:txXfrm>
    </dsp:sp>
    <dsp:sp modelId="{ED205A3F-9054-42F2-B0D8-FFAD8C82A991}">
      <dsp:nvSpPr>
        <dsp:cNvPr id="0" name=""/>
        <dsp:cNvSpPr/>
      </dsp:nvSpPr>
      <dsp:spPr>
        <a:xfrm>
          <a:off x="0" y="990638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1386053"/>
                <a:satOff val="-892"/>
                <a:lumOff val="610"/>
                <a:alphaOff val="0"/>
                <a:tint val="98000"/>
                <a:lumMod val="114000"/>
              </a:schemeClr>
            </a:gs>
            <a:gs pos="100000">
              <a:schemeClr val="accent5">
                <a:hueOff val="1386053"/>
                <a:satOff val="-892"/>
                <a:lumOff val="61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86053"/>
              <a:satOff val="-892"/>
              <a:lumOff val="61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44D48D-874F-4B96-A6D7-5BDFBDAF5395}">
      <dsp:nvSpPr>
        <dsp:cNvPr id="0" name=""/>
        <dsp:cNvSpPr/>
      </dsp:nvSpPr>
      <dsp:spPr>
        <a:xfrm>
          <a:off x="0" y="990638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del_user()</a:t>
          </a:r>
        </a:p>
      </dsp:txBody>
      <dsp:txXfrm>
        <a:off x="0" y="990638"/>
        <a:ext cx="7186878" cy="495017"/>
      </dsp:txXfrm>
    </dsp:sp>
    <dsp:sp modelId="{426C2079-1FB0-49D6-841B-94EE2257AB75}">
      <dsp:nvSpPr>
        <dsp:cNvPr id="0" name=""/>
        <dsp:cNvSpPr/>
      </dsp:nvSpPr>
      <dsp:spPr>
        <a:xfrm>
          <a:off x="0" y="1485655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02FC5-4E01-431C-AFCB-F8761A849F44}">
      <dsp:nvSpPr>
        <dsp:cNvPr id="0" name=""/>
        <dsp:cNvSpPr/>
      </dsp:nvSpPr>
      <dsp:spPr>
        <a:xfrm>
          <a:off x="0" y="1485655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mod_user()</a:t>
          </a:r>
        </a:p>
      </dsp:txBody>
      <dsp:txXfrm>
        <a:off x="0" y="1485655"/>
        <a:ext cx="7186878" cy="495017"/>
      </dsp:txXfrm>
    </dsp:sp>
    <dsp:sp modelId="{5DDD79B6-422C-4D0D-B43A-7C949829C14B}">
      <dsp:nvSpPr>
        <dsp:cNvPr id="0" name=""/>
        <dsp:cNvSpPr/>
      </dsp:nvSpPr>
      <dsp:spPr>
        <a:xfrm>
          <a:off x="0" y="1980672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2772106"/>
                <a:satOff val="-1784"/>
                <a:lumOff val="1220"/>
                <a:alphaOff val="0"/>
                <a:tint val="98000"/>
                <a:lumMod val="114000"/>
              </a:schemeClr>
            </a:gs>
            <a:gs pos="100000">
              <a:schemeClr val="accent5">
                <a:hueOff val="2772106"/>
                <a:satOff val="-1784"/>
                <a:lumOff val="122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772106"/>
              <a:satOff val="-1784"/>
              <a:lumOff val="1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77E64-F31C-4CF3-9E51-7AC08F873C40}">
      <dsp:nvSpPr>
        <dsp:cNvPr id="0" name=""/>
        <dsp:cNvSpPr/>
      </dsp:nvSpPr>
      <dsp:spPr>
        <a:xfrm>
          <a:off x="0" y="1980672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see_bus()</a:t>
          </a:r>
        </a:p>
      </dsp:txBody>
      <dsp:txXfrm>
        <a:off x="0" y="1980672"/>
        <a:ext cx="7186878" cy="495017"/>
      </dsp:txXfrm>
    </dsp:sp>
    <dsp:sp modelId="{9B1EC883-CBDE-417C-BB8B-A3A00BF6CDD6}">
      <dsp:nvSpPr>
        <dsp:cNvPr id="0" name=""/>
        <dsp:cNvSpPr/>
      </dsp:nvSpPr>
      <dsp:spPr>
        <a:xfrm>
          <a:off x="0" y="2475689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3465132"/>
                <a:satOff val="-2229"/>
                <a:lumOff val="1524"/>
                <a:alphaOff val="0"/>
                <a:tint val="98000"/>
                <a:lumMod val="114000"/>
              </a:schemeClr>
            </a:gs>
            <a:gs pos="100000">
              <a:schemeClr val="accent5">
                <a:hueOff val="3465132"/>
                <a:satOff val="-2229"/>
                <a:lumOff val="152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65132"/>
              <a:satOff val="-2229"/>
              <a:lumOff val="15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6A7744-2A86-47A8-8774-B87BCDF058BA}">
      <dsp:nvSpPr>
        <dsp:cNvPr id="0" name=""/>
        <dsp:cNvSpPr/>
      </dsp:nvSpPr>
      <dsp:spPr>
        <a:xfrm>
          <a:off x="0" y="2475689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see_user()</a:t>
          </a:r>
        </a:p>
      </dsp:txBody>
      <dsp:txXfrm>
        <a:off x="0" y="2475689"/>
        <a:ext cx="7186878" cy="495017"/>
      </dsp:txXfrm>
    </dsp:sp>
    <dsp:sp modelId="{D0AE007A-3056-4E1C-9B65-CA99987748E3}">
      <dsp:nvSpPr>
        <dsp:cNvPr id="0" name=""/>
        <dsp:cNvSpPr/>
      </dsp:nvSpPr>
      <dsp:spPr>
        <a:xfrm>
          <a:off x="0" y="2970706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EE2B4-7EB4-4F92-8463-3085F63611C7}">
      <dsp:nvSpPr>
        <dsp:cNvPr id="0" name=""/>
        <dsp:cNvSpPr/>
      </dsp:nvSpPr>
      <dsp:spPr>
        <a:xfrm>
          <a:off x="0" y="2970706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see_queue()</a:t>
          </a:r>
        </a:p>
      </dsp:txBody>
      <dsp:txXfrm>
        <a:off x="0" y="2970706"/>
        <a:ext cx="7186878" cy="495017"/>
      </dsp:txXfrm>
    </dsp:sp>
    <dsp:sp modelId="{2CC32EE0-34BB-46AD-999B-0E22916982BE}">
      <dsp:nvSpPr>
        <dsp:cNvPr id="0" name=""/>
        <dsp:cNvSpPr/>
      </dsp:nvSpPr>
      <dsp:spPr>
        <a:xfrm>
          <a:off x="0" y="3465723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4851185"/>
                <a:satOff val="-3121"/>
                <a:lumOff val="2134"/>
                <a:alphaOff val="0"/>
                <a:tint val="98000"/>
                <a:lumMod val="114000"/>
              </a:schemeClr>
            </a:gs>
            <a:gs pos="100000">
              <a:schemeClr val="accent5">
                <a:hueOff val="4851185"/>
                <a:satOff val="-3121"/>
                <a:lumOff val="213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851185"/>
              <a:satOff val="-3121"/>
              <a:lumOff val="213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B475A-6D5D-411E-A5A5-6E06E70B1E99}">
      <dsp:nvSpPr>
        <dsp:cNvPr id="0" name=""/>
        <dsp:cNvSpPr/>
      </dsp:nvSpPr>
      <dsp:spPr>
        <a:xfrm>
          <a:off x="0" y="3465723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User :</a:t>
          </a:r>
        </a:p>
      </dsp:txBody>
      <dsp:txXfrm>
        <a:off x="0" y="3465723"/>
        <a:ext cx="7186878" cy="495017"/>
      </dsp:txXfrm>
    </dsp:sp>
    <dsp:sp modelId="{56DC96A4-F8C8-4039-9A3B-5BA9514E731A}">
      <dsp:nvSpPr>
        <dsp:cNvPr id="0" name=""/>
        <dsp:cNvSpPr/>
      </dsp:nvSpPr>
      <dsp:spPr>
        <a:xfrm>
          <a:off x="0" y="3960740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5544212"/>
                <a:satOff val="-3567"/>
                <a:lumOff val="2439"/>
                <a:alphaOff val="0"/>
                <a:tint val="98000"/>
                <a:lumMod val="114000"/>
              </a:schemeClr>
            </a:gs>
            <a:gs pos="100000">
              <a:schemeClr val="accent5">
                <a:hueOff val="5544212"/>
                <a:satOff val="-3567"/>
                <a:lumOff val="243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5544212"/>
              <a:satOff val="-3567"/>
              <a:lumOff val="243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AA365-54AE-4898-87D1-4DDE2A90ABB4}">
      <dsp:nvSpPr>
        <dsp:cNvPr id="0" name=""/>
        <dsp:cNvSpPr/>
      </dsp:nvSpPr>
      <dsp:spPr>
        <a:xfrm>
          <a:off x="0" y="3960740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add_req()</a:t>
          </a:r>
        </a:p>
      </dsp:txBody>
      <dsp:txXfrm>
        <a:off x="0" y="3960740"/>
        <a:ext cx="7186878" cy="495017"/>
      </dsp:txXfrm>
    </dsp:sp>
    <dsp:sp modelId="{056920FC-30E2-4B72-8B8F-A2E51922A2FC}">
      <dsp:nvSpPr>
        <dsp:cNvPr id="0" name=""/>
        <dsp:cNvSpPr/>
      </dsp:nvSpPr>
      <dsp:spPr>
        <a:xfrm>
          <a:off x="0" y="4455757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7918A-FF9F-41DE-B711-622BE27A06E4}">
      <dsp:nvSpPr>
        <dsp:cNvPr id="0" name=""/>
        <dsp:cNvSpPr/>
      </dsp:nvSpPr>
      <dsp:spPr>
        <a:xfrm>
          <a:off x="0" y="4455757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opt_req()</a:t>
          </a:r>
        </a:p>
      </dsp:txBody>
      <dsp:txXfrm>
        <a:off x="0" y="4455757"/>
        <a:ext cx="7186878" cy="495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FC679-6AF0-4CAF-9365-1A0DB86F7603}">
      <dsp:nvSpPr>
        <dsp:cNvPr id="0" name=""/>
        <dsp:cNvSpPr/>
      </dsp:nvSpPr>
      <dsp:spPr>
        <a:xfrm>
          <a:off x="0" y="1101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22BDE-17F5-4EE1-8360-7BEB5A62EAD8}">
      <dsp:nvSpPr>
        <dsp:cNvPr id="0" name=""/>
        <dsp:cNvSpPr/>
      </dsp:nvSpPr>
      <dsp:spPr>
        <a:xfrm>
          <a:off x="141948" y="106682"/>
          <a:ext cx="258088" cy="2580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30D58-540A-4F56-8FA5-32704B584A5A}">
      <dsp:nvSpPr>
        <dsp:cNvPr id="0" name=""/>
        <dsp:cNvSpPr/>
      </dsp:nvSpPr>
      <dsp:spPr>
        <a:xfrm>
          <a:off x="541985" y="1101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Tools to be used :</a:t>
          </a:r>
          <a:endParaRPr lang="en-US" sz="1600" kern="1200"/>
        </a:p>
      </dsp:txBody>
      <dsp:txXfrm>
        <a:off x="541985" y="1101"/>
        <a:ext cx="10353384" cy="469251"/>
      </dsp:txXfrm>
    </dsp:sp>
    <dsp:sp modelId="{6C29456A-99BA-4B42-BF92-B48EE1D1CBC5}">
      <dsp:nvSpPr>
        <dsp:cNvPr id="0" name=""/>
        <dsp:cNvSpPr/>
      </dsp:nvSpPr>
      <dsp:spPr>
        <a:xfrm>
          <a:off x="0" y="587665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1247448"/>
            <a:satOff val="-803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4CE12-1E51-49E5-BCE9-8B04A04EC210}">
      <dsp:nvSpPr>
        <dsp:cNvPr id="0" name=""/>
        <dsp:cNvSpPr/>
      </dsp:nvSpPr>
      <dsp:spPr>
        <a:xfrm>
          <a:off x="141948" y="693247"/>
          <a:ext cx="258088" cy="2580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B12A9-EBFD-4411-AA1A-0F8D3F5D0C54}">
      <dsp:nvSpPr>
        <dsp:cNvPr id="0" name=""/>
        <dsp:cNvSpPr/>
      </dsp:nvSpPr>
      <dsp:spPr>
        <a:xfrm>
          <a:off x="541985" y="587665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MakeFile :</a:t>
          </a:r>
          <a:r>
            <a:rPr lang="en-US" sz="1600" kern="1200"/>
            <a:t>It is a way of automating software building procedure</a:t>
          </a:r>
        </a:p>
      </dsp:txBody>
      <dsp:txXfrm>
        <a:off x="541985" y="587665"/>
        <a:ext cx="10353384" cy="469251"/>
      </dsp:txXfrm>
    </dsp:sp>
    <dsp:sp modelId="{FF2758DD-525E-4F2A-8263-DA9AB87807A9}">
      <dsp:nvSpPr>
        <dsp:cNvPr id="0" name=""/>
        <dsp:cNvSpPr/>
      </dsp:nvSpPr>
      <dsp:spPr>
        <a:xfrm>
          <a:off x="0" y="1174230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2494895"/>
            <a:satOff val="-1605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6446E-6046-4AD9-8FB8-E6CD154F7A5B}">
      <dsp:nvSpPr>
        <dsp:cNvPr id="0" name=""/>
        <dsp:cNvSpPr/>
      </dsp:nvSpPr>
      <dsp:spPr>
        <a:xfrm>
          <a:off x="141948" y="1279812"/>
          <a:ext cx="258088" cy="25808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3BD5E-8378-440D-B2BE-11792947F79D}">
      <dsp:nvSpPr>
        <dsp:cNvPr id="0" name=""/>
        <dsp:cNvSpPr/>
      </dsp:nvSpPr>
      <dsp:spPr>
        <a:xfrm>
          <a:off x="541985" y="1174230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and other complex tasks with dependencies.</a:t>
          </a:r>
        </a:p>
      </dsp:txBody>
      <dsp:txXfrm>
        <a:off x="541985" y="1174230"/>
        <a:ext cx="10353384" cy="469251"/>
      </dsp:txXfrm>
    </dsp:sp>
    <dsp:sp modelId="{E0F869F2-ACA8-4E5A-A41D-C54513579FE9}">
      <dsp:nvSpPr>
        <dsp:cNvPr id="0" name=""/>
        <dsp:cNvSpPr/>
      </dsp:nvSpPr>
      <dsp:spPr>
        <a:xfrm>
          <a:off x="0" y="1760794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3742343"/>
            <a:satOff val="-2408"/>
            <a:lumOff val="1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F5368-8E1D-4F90-B229-DF5AA480BA6B}">
      <dsp:nvSpPr>
        <dsp:cNvPr id="0" name=""/>
        <dsp:cNvSpPr/>
      </dsp:nvSpPr>
      <dsp:spPr>
        <a:xfrm>
          <a:off x="141948" y="1866376"/>
          <a:ext cx="258088" cy="2580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C7AAC-156E-4695-851C-8C6142F120CD}">
      <dsp:nvSpPr>
        <dsp:cNvPr id="0" name=""/>
        <dsp:cNvSpPr/>
      </dsp:nvSpPr>
      <dsp:spPr>
        <a:xfrm>
          <a:off x="541985" y="1760794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a set of commands with variable names and targets to create object file and to remove them.</a:t>
          </a:r>
        </a:p>
      </dsp:txBody>
      <dsp:txXfrm>
        <a:off x="541985" y="1760794"/>
        <a:ext cx="10353384" cy="469251"/>
      </dsp:txXfrm>
    </dsp:sp>
    <dsp:sp modelId="{C85E5743-4221-4B39-80CA-46E2258DE3A4}">
      <dsp:nvSpPr>
        <dsp:cNvPr id="0" name=""/>
        <dsp:cNvSpPr/>
      </dsp:nvSpPr>
      <dsp:spPr>
        <a:xfrm>
          <a:off x="0" y="2347359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4989790"/>
            <a:satOff val="-3210"/>
            <a:lumOff val="21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F13BB-3FD1-402C-ACCA-1DF0F6420F9D}">
      <dsp:nvSpPr>
        <dsp:cNvPr id="0" name=""/>
        <dsp:cNvSpPr/>
      </dsp:nvSpPr>
      <dsp:spPr>
        <a:xfrm>
          <a:off x="141948" y="2452941"/>
          <a:ext cx="258088" cy="2580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D3492-E287-403A-89D7-2B9299B20550}">
      <dsp:nvSpPr>
        <dsp:cNvPr id="0" name=""/>
        <dsp:cNvSpPr/>
      </dsp:nvSpPr>
      <dsp:spPr>
        <a:xfrm>
          <a:off x="541985" y="2347359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Valgrind :</a:t>
          </a:r>
          <a:endParaRPr lang="en-US" sz="1600" kern="1200"/>
        </a:p>
      </dsp:txBody>
      <dsp:txXfrm>
        <a:off x="541985" y="2347359"/>
        <a:ext cx="10353384" cy="469251"/>
      </dsp:txXfrm>
    </dsp:sp>
    <dsp:sp modelId="{D40D493F-5FB9-4C46-9DCD-EF96F219BC04}">
      <dsp:nvSpPr>
        <dsp:cNvPr id="0" name=""/>
        <dsp:cNvSpPr/>
      </dsp:nvSpPr>
      <dsp:spPr>
        <a:xfrm>
          <a:off x="0" y="2933924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47474-D804-4FBB-8BA2-5AEF76F6252F}">
      <dsp:nvSpPr>
        <dsp:cNvPr id="0" name=""/>
        <dsp:cNvSpPr/>
      </dsp:nvSpPr>
      <dsp:spPr>
        <a:xfrm>
          <a:off x="141948" y="3039505"/>
          <a:ext cx="258088" cy="2580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5011F-F4B8-4CD3-B2AD-A53A0027CF1A}">
      <dsp:nvSpPr>
        <dsp:cNvPr id="0" name=""/>
        <dsp:cNvSpPr/>
      </dsp:nvSpPr>
      <dsp:spPr>
        <a:xfrm>
          <a:off x="541985" y="2933924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detect memory leaks.</a:t>
          </a:r>
        </a:p>
      </dsp:txBody>
      <dsp:txXfrm>
        <a:off x="541985" y="2933924"/>
        <a:ext cx="10353384" cy="46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09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44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032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62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08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533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74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1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92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28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74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86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92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84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6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"/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0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68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EMPLOYEE BUS ROUTE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BY:                                                                 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Gayani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Seelamneni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Gullapudi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Kusuma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Navya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Suseela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Vegiraju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Bhavani Mahadevi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Rishik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Purakayastha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Lalit  Vats</a:t>
            </a:r>
          </a:p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Guided By :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	Rahul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Tarkunde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endParaRPr lang="en-US" sz="20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48970"/>
            <a:ext cx="10311130" cy="55283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Structure(Bus):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typedef struct _bus_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broute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char stops[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stop_len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total_seats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seats_fill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struct _bus_ * next;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}bus;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List Of Functions 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B730BE-DE92-61D9-AE08-F707F2FFDD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7449823"/>
              </p:ext>
            </p:extLst>
          </p:nvPr>
        </p:nvGraphicFramePr>
        <p:xfrm>
          <a:off x="4680867" y="1313233"/>
          <a:ext cx="7186878" cy="495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739" y="837565"/>
            <a:ext cx="10458696" cy="53397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ADD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add_user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This function is used to add data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data of the user consists of user id , name and bus route.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user data can be add by the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We use the CSV file to store the users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1865"/>
            <a:ext cx="10578465" cy="5225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DELETE USER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del_user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In delete user we have two 1.delete from the list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2.delete from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admin can delete the user in the queue and list as per their requirement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95020"/>
            <a:ext cx="9828530" cy="53822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MODIFY USER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modify_user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This function is user to modify the user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Admin has access to modify the information of the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Userid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,name and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busroute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are the details of the user.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52145"/>
            <a:ext cx="10994390" cy="5525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View Bus Routes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Void_see_bus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This function is responsible to view the bus routes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The information of routes ,stops ,total seats and number of seats the are filled.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The Bus info is read from the bus csv file by the admin.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37895"/>
            <a:ext cx="10206355" cy="5239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View User Details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See_user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See user function used to list out all the users details present in the user csv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user details has job id, name and route number.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6470"/>
            <a:ext cx="10736580" cy="5210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View users In Queue</a:t>
            </a:r>
          </a:p>
          <a:p>
            <a:pPr marL="0" indent="0">
              <a:buNone/>
            </a:pPr>
            <a:endParaRPr lang="en-US" sz="3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see_queue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This function is responsible to print the users information that are present in the queue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7870"/>
            <a:ext cx="10406380" cy="5439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User Add Request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add_req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In this function the user will request the admin to get the seat allocated in their desired bus route.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admin will allocate the seat for the user if there is vacancy in the particular bus route.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user will be sent to the queue if the seats are filled.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03580" y="851535"/>
            <a:ext cx="10650220" cy="5325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User </a:t>
            </a:r>
            <a:r>
              <a:rPr lang="en-US" sz="4400" dirty="0" err="1">
                <a:latin typeface="Times New Roman" panose="02020603050405020304" charset="0"/>
                <a:cs typeface="Times New Roman" panose="02020603050405020304" charset="0"/>
              </a:rPr>
              <a:t>Opt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 Out Request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opt_req</a:t>
            </a:r>
            <a:r>
              <a:rPr lang="en-US" sz="3400">
                <a:latin typeface="Times New Roman" panose="02020603050405020304" charset="0"/>
                <a:cs typeface="Times New Roman" panose="02020603050405020304" charset="0"/>
              </a:rPr>
              <a:t>() 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If the user no longer wants to avail the bus facility he sends the request to the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admin will remove the particular user details from the user’s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64A2873E-F6CA-C01F-6C0E-79EBDA03F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116" r="9091" b="4987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33" y="-298580"/>
            <a:ext cx="8825658" cy="76604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7200" dirty="0"/>
            </a:br>
            <a:r>
              <a:rPr lang="en-US" sz="7200" dirty="0"/>
              <a:t>CONTENTS</a:t>
            </a:r>
            <a:br>
              <a:rPr lang="en-US" sz="7200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Intendend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audience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functions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7200" dirty="0"/>
            </a:b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NON -Functional Requirements</a:t>
            </a: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E6E0F-DDBD-61A7-ED82-6A1F703E15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462042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Stress-Free Commute</a:t>
            </a:r>
          </a:p>
          <a:p>
            <a:r>
              <a:rPr lang="en-US">
                <a:solidFill>
                  <a:srgbClr val="FFFFFF"/>
                </a:solidFill>
              </a:rPr>
              <a:t>Cost &amp; Time Saving</a:t>
            </a:r>
          </a:p>
          <a:p>
            <a:r>
              <a:rPr lang="en-US">
                <a:solidFill>
                  <a:srgbClr val="FFFFFF"/>
                </a:solidFill>
              </a:rPr>
              <a:t>Health Improvement</a:t>
            </a:r>
          </a:p>
          <a:p>
            <a:r>
              <a:rPr lang="en-US">
                <a:solidFill>
                  <a:srgbClr val="FFFFFF"/>
                </a:solidFill>
              </a:rPr>
              <a:t>Dynamic Reporting</a:t>
            </a:r>
          </a:p>
          <a:p>
            <a:r>
              <a:rPr lang="en-US">
                <a:solidFill>
                  <a:srgbClr val="FFFFFF"/>
                </a:solidFill>
              </a:rPr>
              <a:t>Protects Data &amp; Increases Usage</a:t>
            </a:r>
          </a:p>
          <a:p>
            <a:r>
              <a:rPr lang="en-US">
                <a:solidFill>
                  <a:srgbClr val="FFFFFF"/>
                </a:solidFill>
              </a:rPr>
              <a:t>Better Workplace Environment</a:t>
            </a:r>
          </a:p>
          <a:p>
            <a:r>
              <a:rPr lang="en-US">
                <a:solidFill>
                  <a:srgbClr val="FFFFFF"/>
                </a:solidFill>
              </a:rPr>
              <a:t>Less Missed Workdays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A0636DFE-C81B-59EF-0F7A-355D0E4DF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7" r="26799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7848" y="2052919"/>
            <a:ext cx="6504800" cy="20521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dirty="0"/>
              <a:t>  The purpose of this application is to provide the effective usage of the employee bus route </a:t>
            </a:r>
            <a:r>
              <a:rPr lang="en-US" dirty="0" err="1"/>
              <a:t>system.And</a:t>
            </a:r>
            <a:r>
              <a:rPr lang="en-US" dirty="0"/>
              <a:t> the employees and management can easily access the data without any ambiguity.</a:t>
            </a:r>
          </a:p>
        </p:txBody>
      </p:sp>
      <p:pic>
        <p:nvPicPr>
          <p:cNvPr id="34" name="Picture 4" descr="Person pointing on a map">
            <a:extLst>
              <a:ext uri="{FF2B5EF4-FFF2-40B4-BE49-F238E27FC236}">
                <a16:creationId xmlns:a16="http://schemas.microsoft.com/office/drawing/2014/main" id="{6187D0C9-76E6-B88D-9F5E-615E8DF2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2" r="31603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43-3435600_red-bus-thank-you-greetings-card-thank-you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-140429"/>
            <a:ext cx="12192000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911" y="1853248"/>
            <a:ext cx="6978106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EBMS / Employee Bus management system maintains the Bus facility provided by an organisation to its employees. It will generate reports employee based for salary deduction, route bus loading, high demand/requests.</a:t>
            </a: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CE96BDEB-9C4F-BD6D-86BA-E83532487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68" r="36228" b="-1"/>
          <a:stretch/>
        </p:blipFill>
        <p:spPr>
          <a:xfrm>
            <a:off x="3" y="-12645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43467" y="1447798"/>
            <a:ext cx="7547222" cy="47667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Intended Audience: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application is intended to be used by Client.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Intended Use : 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DevelopmentTeam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          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MaintenanceTeam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                    Clients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charset="0"/>
                <a:cs typeface="Times New Roman" panose="02020603050405020304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This project aims to create and develop the Employee Bus Route Management System contains an admin and a user. We make the file which contains user’s Id, name and the bus route.</a:t>
            </a:r>
          </a:p>
          <a:p>
            <a:endParaRPr lang="en-US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It allows the admin to add, modify or delete the details of the users and provide seats according to the availability. All the information about a particular user is stored in a retrievable manner. </a:t>
            </a:r>
          </a:p>
          <a:p>
            <a:endParaRPr lang="en-US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B1432E7D-D230-C9F2-C28B-8E7B4184CF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6" r="25155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charset="0"/>
                <a:cs typeface="Times New Roman" panose="02020603050405020304" charset="0"/>
              </a:rPr>
              <a:t>PURPOSE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A10F1A-A1A2-2D63-BECF-35616BEA8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8249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DATA FLOW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DFD Level 0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069" y="3400425"/>
            <a:ext cx="10296966" cy="2152015"/>
          </a:xfrm>
          <a:prstGeom prst="rect">
            <a:avLst/>
          </a:prstGeom>
        </p:spPr>
      </p:pic>
      <p:sp>
        <p:nvSpPr>
          <p:cNvPr id="4" name="image2.jpeg"/>
          <p:cNvSpPr/>
          <p:nvPr/>
        </p:nvSpPr>
        <p:spPr>
          <a:xfrm>
            <a:off x="2717236" y="2941638"/>
            <a:ext cx="6757529" cy="974725"/>
          </a:xfrm>
        </p:spPr>
      </p:sp>
      <p:sp>
        <p:nvSpPr>
          <p:cNvPr id="5" name="image2.jpeg"/>
          <p:cNvSpPr/>
          <p:nvPr/>
        </p:nvSpPr>
        <p:spPr>
          <a:xfrm>
            <a:off x="550545" y="3068955"/>
            <a:ext cx="11269980" cy="2483485"/>
          </a:xfrm>
        </p:spPr>
      </p:sp>
      <p:sp>
        <p:nvSpPr>
          <p:cNvPr id="6" name="image2.jpeg"/>
          <p:cNvSpPr/>
          <p:nvPr/>
        </p:nvSpPr>
        <p:spPr>
          <a:xfrm>
            <a:off x="1184910" y="3068955"/>
            <a:ext cx="10016490" cy="2694305"/>
          </a:xfrm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1780"/>
            <a:ext cx="5181600" cy="736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DFD LEVEL 1: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3714" y="394335"/>
            <a:ext cx="7320086" cy="6191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83" y="447953"/>
            <a:ext cx="10747310" cy="6018161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Structure (Emp):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typedef struct _emp_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job_id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char name[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name_len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route;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//int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route_given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struct _emp_ * next1;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}employee;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866</Words>
  <Application>Microsoft Office PowerPoint</Application>
  <PresentationFormat>Widescreen</PresentationFormat>
  <Paragraphs>131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EMPLOYEE BUS ROUTE MANAGEMENT SYSTEM</vt:lpstr>
      <vt:lpstr> CONTENTS Introduction Intendend audience Scope Purpose Data Flow Diagrams Structures List of functions Non-functional Requirements Advantages Conclusion </vt:lpstr>
      <vt:lpstr>INTRODUCTION</vt:lpstr>
      <vt:lpstr>PowerPoint Presentation</vt:lpstr>
      <vt:lpstr>SCOPE</vt:lpstr>
      <vt:lpstr>PURPOSE</vt:lpstr>
      <vt:lpstr>                 DATA FLOW DIAGRAMS</vt:lpstr>
      <vt:lpstr>PowerPoint Presentation</vt:lpstr>
      <vt:lpstr>PowerPoint Presentation</vt:lpstr>
      <vt:lpstr>PowerPoint Presentation</vt:lpstr>
      <vt:lpstr>List Of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 -Functional Requirements</vt:lpstr>
      <vt:lpstr>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BUS ROUTE MANAGEMENT SYSTEM</dc:title>
  <dc:creator/>
  <cp:lastModifiedBy>gayaniseelameni@gmail.com</cp:lastModifiedBy>
  <cp:revision>14</cp:revision>
  <dcterms:created xsi:type="dcterms:W3CDTF">2022-10-26T11:39:48Z</dcterms:created>
  <dcterms:modified xsi:type="dcterms:W3CDTF">2022-10-27T04:16:24Z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2CF5CF3C73F646958D20A62932D42ACE</vt:lpwstr>
  </property>
  <property fmtid="{D5CDD505-2E9C-101B-9397-08002B2CF9AE}" pid="3" name="KSOProductBuildVer">
    <vt:lpwstr>1033-11.2.0.11210</vt:lpwstr>
  </property>
</Properties>
</file>