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sldIdLst>
    <p:sldId id="259" r:id="rId5"/>
  </p:sldIdLst>
  <p:sldSz cx="35999738" cy="35999738"/>
  <p:notesSz cx="9309100" cy="7053263"/>
  <p:defaultTextStyle>
    <a:defPPr>
      <a:defRPr lang="en-US"/>
    </a:defPPr>
    <a:lvl1pPr marL="0" algn="l" defTabSz="3869753" rtl="0" eaLnBrk="1" latinLnBrk="0" hangingPunct="1">
      <a:defRPr sz="7562" kern="1200">
        <a:solidFill>
          <a:schemeClr val="tx1"/>
        </a:solidFill>
        <a:latin typeface="+mn-lt"/>
        <a:ea typeface="+mn-ea"/>
        <a:cs typeface="+mn-cs"/>
      </a:defRPr>
    </a:lvl1pPr>
    <a:lvl2pPr marL="1934878" algn="l" defTabSz="3869753" rtl="0" eaLnBrk="1" latinLnBrk="0" hangingPunct="1">
      <a:defRPr sz="7562" kern="1200">
        <a:solidFill>
          <a:schemeClr val="tx1"/>
        </a:solidFill>
        <a:latin typeface="+mn-lt"/>
        <a:ea typeface="+mn-ea"/>
        <a:cs typeface="+mn-cs"/>
      </a:defRPr>
    </a:lvl2pPr>
    <a:lvl3pPr marL="3869753" algn="l" defTabSz="3869753" rtl="0" eaLnBrk="1" latinLnBrk="0" hangingPunct="1">
      <a:defRPr sz="7562" kern="1200">
        <a:solidFill>
          <a:schemeClr val="tx1"/>
        </a:solidFill>
        <a:latin typeface="+mn-lt"/>
        <a:ea typeface="+mn-ea"/>
        <a:cs typeface="+mn-cs"/>
      </a:defRPr>
    </a:lvl3pPr>
    <a:lvl4pPr marL="5804631" algn="l" defTabSz="3869753" rtl="0" eaLnBrk="1" latinLnBrk="0" hangingPunct="1">
      <a:defRPr sz="7562" kern="1200">
        <a:solidFill>
          <a:schemeClr val="tx1"/>
        </a:solidFill>
        <a:latin typeface="+mn-lt"/>
        <a:ea typeface="+mn-ea"/>
        <a:cs typeface="+mn-cs"/>
      </a:defRPr>
    </a:lvl4pPr>
    <a:lvl5pPr marL="7739502" algn="l" defTabSz="3869753" rtl="0" eaLnBrk="1" latinLnBrk="0" hangingPunct="1">
      <a:defRPr sz="7562" kern="1200">
        <a:solidFill>
          <a:schemeClr val="tx1"/>
        </a:solidFill>
        <a:latin typeface="+mn-lt"/>
        <a:ea typeface="+mn-ea"/>
        <a:cs typeface="+mn-cs"/>
      </a:defRPr>
    </a:lvl5pPr>
    <a:lvl6pPr marL="9674377" algn="l" defTabSz="3869753" rtl="0" eaLnBrk="1" latinLnBrk="0" hangingPunct="1">
      <a:defRPr sz="7562" kern="1200">
        <a:solidFill>
          <a:schemeClr val="tx1"/>
        </a:solidFill>
        <a:latin typeface="+mn-lt"/>
        <a:ea typeface="+mn-ea"/>
        <a:cs typeface="+mn-cs"/>
      </a:defRPr>
    </a:lvl6pPr>
    <a:lvl7pPr marL="11609258" algn="l" defTabSz="3869753" rtl="0" eaLnBrk="1" latinLnBrk="0" hangingPunct="1">
      <a:defRPr sz="7562" kern="1200">
        <a:solidFill>
          <a:schemeClr val="tx1"/>
        </a:solidFill>
        <a:latin typeface="+mn-lt"/>
        <a:ea typeface="+mn-ea"/>
        <a:cs typeface="+mn-cs"/>
      </a:defRPr>
    </a:lvl7pPr>
    <a:lvl8pPr marL="13544129" algn="l" defTabSz="3869753" rtl="0" eaLnBrk="1" latinLnBrk="0" hangingPunct="1">
      <a:defRPr sz="7562" kern="1200">
        <a:solidFill>
          <a:schemeClr val="tx1"/>
        </a:solidFill>
        <a:latin typeface="+mn-lt"/>
        <a:ea typeface="+mn-ea"/>
        <a:cs typeface="+mn-cs"/>
      </a:defRPr>
    </a:lvl8pPr>
    <a:lvl9pPr marL="15479007" algn="l" defTabSz="3869753" rtl="0" eaLnBrk="1" latinLnBrk="0" hangingPunct="1">
      <a:defRPr sz="7562"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15" userDrawn="1">
          <p15:clr>
            <a:srgbClr val="A4A3A4"/>
          </p15:clr>
        </p15:guide>
        <p15:guide id="3" orient="horz" pos="22163" userDrawn="1">
          <p15:clr>
            <a:srgbClr val="A4A3A4"/>
          </p15:clr>
        </p15:guide>
        <p15:guide id="4" orient="horz" pos="3780" userDrawn="1">
          <p15:clr>
            <a:srgbClr val="A4A3A4"/>
          </p15:clr>
        </p15:guide>
        <p15:guide id="5" pos="475" userDrawn="1">
          <p15:clr>
            <a:srgbClr val="A4A3A4"/>
          </p15:clr>
        </p15:guide>
        <p15:guide id="6" pos="2220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a:srgbClr val="9DC3E6"/>
    <a:srgbClr val="3B3BFF"/>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67" autoAdjust="0"/>
    <p:restoredTop sz="93595" autoAdjust="0"/>
  </p:normalViewPr>
  <p:slideViewPr>
    <p:cSldViewPr snapToGrid="0" snapToObjects="1" showGuides="1">
      <p:cViewPr varScale="1">
        <p:scale>
          <a:sx n="15" d="100"/>
          <a:sy n="15" d="100"/>
        </p:scale>
        <p:origin x="2410" y="14"/>
      </p:cViewPr>
      <p:guideLst>
        <p:guide orient="horz" pos="315"/>
        <p:guide orient="horz" pos="22163"/>
        <p:guide orient="horz" pos="3780"/>
        <p:guide pos="475"/>
        <p:guide pos="222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hungruTree3\OneDrive\Desktop\Data\3ope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73743488724933"/>
          <c:y val="0.13754311241276646"/>
          <c:w val="0.84178545388569159"/>
          <c:h val="0.8166922864455296"/>
        </c:manualLayout>
      </c:layout>
      <c:lineChart>
        <c:grouping val="standard"/>
        <c:varyColors val="0"/>
        <c:ser>
          <c:idx val="0"/>
          <c:order val="0"/>
          <c:spPr>
            <a:ln w="28575" cap="rnd">
              <a:solidFill>
                <a:srgbClr val="3B3BFF"/>
              </a:solidFill>
              <a:round/>
            </a:ln>
            <a:effectLst/>
          </c:spPr>
          <c:marker>
            <c:symbol val="none"/>
          </c:marker>
          <c:val>
            <c:numRef>
              <c:f>Sheet1!$A$1:$A$8337</c:f>
              <c:numCache>
                <c:formatCode>General</c:formatCode>
                <c:ptCount val="8337"/>
                <c:pt idx="0">
                  <c:v>3.5930223974048499</c:v>
                </c:pt>
                <c:pt idx="1">
                  <c:v>3.5921614361183698</c:v>
                </c:pt>
                <c:pt idx="2">
                  <c:v>3.5913066941109402</c:v>
                </c:pt>
                <c:pt idx="3">
                  <c:v>3.5904581722247499</c:v>
                </c:pt>
                <c:pt idx="4">
                  <c:v>3.5896158712591899</c:v>
                </c:pt>
                <c:pt idx="5">
                  <c:v>3.5887797919709499</c:v>
                </c:pt>
                <c:pt idx="6">
                  <c:v>3.5879473596810598</c:v>
                </c:pt>
                <c:pt idx="7">
                  <c:v>3.58711342592408</c:v>
                </c:pt>
                <c:pt idx="8">
                  <c:v>3.5862754208921301</c:v>
                </c:pt>
                <c:pt idx="9">
                  <c:v>3.5854333518041899</c:v>
                </c:pt>
                <c:pt idx="10">
                  <c:v>3.5845872258732698</c:v>
                </c:pt>
                <c:pt idx="11">
                  <c:v>3.5837370503064001</c:v>
                </c:pt>
                <c:pt idx="12">
                  <c:v>3.5828828323046</c:v>
                </c:pt>
                <c:pt idx="13">
                  <c:v>3.58202457906284</c:v>
                </c:pt>
                <c:pt idx="14">
                  <c:v>3.5811622977700601</c:v>
                </c:pt>
                <c:pt idx="15">
                  <c:v>3.5802959956090699</c:v>
                </c:pt>
                <c:pt idx="16">
                  <c:v>3.5794256797566399</c:v>
                </c:pt>
                <c:pt idx="17">
                  <c:v>3.5785513573833398</c:v>
                </c:pt>
                <c:pt idx="18">
                  <c:v>3.5776730356536501</c:v>
                </c:pt>
                <c:pt idx="19">
                  <c:v>3.5767907217258301</c:v>
                </c:pt>
                <c:pt idx="20">
                  <c:v>3.5759044227519801</c:v>
                </c:pt>
                <c:pt idx="21">
                  <c:v>3.5750141458779598</c:v>
                </c:pt>
                <c:pt idx="22">
                  <c:v>3.5741198982433899</c:v>
                </c:pt>
                <c:pt idx="23">
                  <c:v>3.57322168698165</c:v>
                </c:pt>
                <c:pt idx="24">
                  <c:v>3.5723195192197998</c:v>
                </c:pt>
                <c:pt idx="25">
                  <c:v>3.5714134020786199</c:v>
                </c:pt>
                <c:pt idx="26">
                  <c:v>3.5705033426725499</c:v>
                </c:pt>
                <c:pt idx="27">
                  <c:v>3.5695893481096901</c:v>
                </c:pt>
                <c:pt idx="28">
                  <c:v>3.5686714254917602</c:v>
                </c:pt>
                <c:pt idx="29">
                  <c:v>3.5677495819141001</c:v>
                </c:pt>
                <c:pt idx="30">
                  <c:v>3.5668238244656201</c:v>
                </c:pt>
                <c:pt idx="31">
                  <c:v>3.5658941602288201</c:v>
                </c:pt>
                <c:pt idx="32">
                  <c:v>3.56496059627972</c:v>
                </c:pt>
                <c:pt idx="33">
                  <c:v>3.5640231396878899</c:v>
                </c:pt>
                <c:pt idx="34">
                  <c:v>3.5630817975163902</c:v>
                </c:pt>
                <c:pt idx="35">
                  <c:v>3.5621365768217701</c:v>
                </c:pt>
                <c:pt idx="36">
                  <c:v>3.5611874846540599</c:v>
                </c:pt>
                <c:pt idx="37">
                  <c:v>3.5602345280567098</c:v>
                </c:pt>
                <c:pt idx="38">
                  <c:v>3.5592777140666101</c:v>
                </c:pt>
                <c:pt idx="39">
                  <c:v>3.5583170497140499</c:v>
                </c:pt>
                <c:pt idx="40">
                  <c:v>3.5573525420227301</c:v>
                </c:pt>
                <c:pt idx="41">
                  <c:v>3.55638161574519</c:v>
                </c:pt>
                <c:pt idx="42">
                  <c:v>3.5554007891013799</c:v>
                </c:pt>
                <c:pt idx="43">
                  <c:v>3.5544094594898801</c:v>
                </c:pt>
                <c:pt idx="44">
                  <c:v>3.5534079161499998</c:v>
                </c:pt>
                <c:pt idx="45">
                  <c:v>3.55239616945466</c:v>
                </c:pt>
                <c:pt idx="46">
                  <c:v>3.5513742302014499</c:v>
                </c:pt>
                <c:pt idx="47">
                  <c:v>3.5503421088366101</c:v>
                </c:pt>
                <c:pt idx="48">
                  <c:v>3.5492998162216498</c:v>
                </c:pt>
                <c:pt idx="49">
                  <c:v>3.54824736287576</c:v>
                </c:pt>
                <c:pt idx="50">
                  <c:v>3.5471847597242099</c:v>
                </c:pt>
                <c:pt idx="51">
                  <c:v>3.5461120173587601</c:v>
                </c:pt>
                <c:pt idx="52">
                  <c:v>3.54502914676829</c:v>
                </c:pt>
                <c:pt idx="53">
                  <c:v>3.5439400266357799</c:v>
                </c:pt>
                <c:pt idx="54">
                  <c:v>3.5428521222257201</c:v>
                </c:pt>
                <c:pt idx="55">
                  <c:v>3.5417696123620201</c:v>
                </c:pt>
                <c:pt idx="56">
                  <c:v>3.5406928008673302</c:v>
                </c:pt>
                <c:pt idx="57">
                  <c:v>3.5396213910032599</c:v>
                </c:pt>
                <c:pt idx="58">
                  <c:v>3.5385553844853002</c:v>
                </c:pt>
                <c:pt idx="59">
                  <c:v>3.5374947829863199</c:v>
                </c:pt>
                <c:pt idx="60">
                  <c:v>3.5364395881533599</c:v>
                </c:pt>
                <c:pt idx="61">
                  <c:v>3.5353898015910801</c:v>
                </c:pt>
                <c:pt idx="62">
                  <c:v>3.5343454248781101</c:v>
                </c:pt>
                <c:pt idx="63">
                  <c:v>3.53330645955094</c:v>
                </c:pt>
                <c:pt idx="64">
                  <c:v>3.53227290711986</c:v>
                </c:pt>
                <c:pt idx="65">
                  <c:v>3.5312447690532101</c:v>
                </c:pt>
                <c:pt idx="66">
                  <c:v>3.5302220467929901</c:v>
                </c:pt>
                <c:pt idx="67">
                  <c:v>3.5292047417394601</c:v>
                </c:pt>
                <c:pt idx="68">
                  <c:v>3.5281928552663699</c:v>
                </c:pt>
                <c:pt idx="69">
                  <c:v>3.5271863887059398</c:v>
                </c:pt>
                <c:pt idx="70">
                  <c:v>3.52618534336372</c:v>
                </c:pt>
                <c:pt idx="71">
                  <c:v>3.5251897205039402</c:v>
                </c:pt>
                <c:pt idx="72">
                  <c:v>3.5241995213640198</c:v>
                </c:pt>
                <c:pt idx="73">
                  <c:v>3.52321474714025</c:v>
                </c:pt>
                <c:pt idx="74">
                  <c:v>3.5222353990019601</c:v>
                </c:pt>
                <c:pt idx="75">
                  <c:v>3.5212614780775602</c:v>
                </c:pt>
                <c:pt idx="76">
                  <c:v>3.5202929854683598</c:v>
                </c:pt>
                <c:pt idx="77">
                  <c:v>3.5193299222349301</c:v>
                </c:pt>
                <c:pt idx="78">
                  <c:v>3.51837228941061</c:v>
                </c:pt>
                <c:pt idx="79">
                  <c:v>3.5174200879881998</c:v>
                </c:pt>
                <c:pt idx="80">
                  <c:v>3.5164733189331399</c:v>
                </c:pt>
                <c:pt idx="81">
                  <c:v>3.5155319831704901</c:v>
                </c:pt>
                <c:pt idx="82">
                  <c:v>3.5145960815978698</c:v>
                </c:pt>
                <c:pt idx="83">
                  <c:v>3.5136656150726902</c:v>
                </c:pt>
                <c:pt idx="84">
                  <c:v>3.5127405844247601</c:v>
                </c:pt>
                <c:pt idx="85">
                  <c:v>3.5118209904438999</c:v>
                </c:pt>
                <c:pt idx="86">
                  <c:v>3.51090683389222</c:v>
                </c:pt>
                <c:pt idx="87">
                  <c:v>3.5099981154919901</c:v>
                </c:pt>
                <c:pt idx="88">
                  <c:v>3.5090948359376801</c:v>
                </c:pt>
                <c:pt idx="89">
                  <c:v>3.5081969958840902</c:v>
                </c:pt>
                <c:pt idx="90">
                  <c:v>3.5073045959581002</c:v>
                </c:pt>
                <c:pt idx="91">
                  <c:v>3.50641763674713</c:v>
                </c:pt>
                <c:pt idx="92">
                  <c:v>3.5055361188105199</c:v>
                </c:pt>
                <c:pt idx="93">
                  <c:v>3.5046600426683701</c:v>
                </c:pt>
                <c:pt idx="94">
                  <c:v>3.5037894088125801</c:v>
                </c:pt>
                <c:pt idx="95">
                  <c:v>3.5029242176959698</c:v>
                </c:pt>
                <c:pt idx="96">
                  <c:v>3.50206446974309</c:v>
                </c:pt>
                <c:pt idx="97">
                  <c:v>3.50121016533955</c:v>
                </c:pt>
                <c:pt idx="98">
                  <c:v>3.5003613048426199</c:v>
                </c:pt>
                <c:pt idx="99">
                  <c:v>3.4995178885707801</c:v>
                </c:pt>
                <c:pt idx="100">
                  <c:v>3.4986799168140799</c:v>
                </c:pt>
                <c:pt idx="101">
                  <c:v>3.4978473898239502</c:v>
                </c:pt>
                <c:pt idx="102">
                  <c:v>3.49702030782331</c:v>
                </c:pt>
                <c:pt idx="103">
                  <c:v>3.4961986709966002</c:v>
                </c:pt>
                <c:pt idx="104">
                  <c:v>3.4953824794997002</c:v>
                </c:pt>
                <c:pt idx="105">
                  <c:v>3.4945717334501398</c:v>
                </c:pt>
                <c:pt idx="106">
                  <c:v>3.4937664329368099</c:v>
                </c:pt>
                <c:pt idx="107">
                  <c:v>3.4929665780104302</c:v>
                </c:pt>
                <c:pt idx="108">
                  <c:v>3.4921721686930001</c:v>
                </c:pt>
                <c:pt idx="109">
                  <c:v>3.4913832049684999</c:v>
                </c:pt>
                <c:pt idx="110">
                  <c:v>3.4905996867921001</c:v>
                </c:pt>
                <c:pt idx="111">
                  <c:v>3.4898216140811398</c:v>
                </c:pt>
                <c:pt idx="112">
                  <c:v>3.4890489867240602</c:v>
                </c:pt>
                <c:pt idx="113">
                  <c:v>3.4882818045716002</c:v>
                </c:pt>
                <c:pt idx="114">
                  <c:v>3.48752006744559</c:v>
                </c:pt>
                <c:pt idx="115">
                  <c:v>3.4867637751302798</c:v>
                </c:pt>
                <c:pt idx="116">
                  <c:v>3.4860129273809202</c:v>
                </c:pt>
                <c:pt idx="117">
                  <c:v>3.4852675239153599</c:v>
                </c:pt>
                <c:pt idx="118">
                  <c:v>3.4845275644223999</c:v>
                </c:pt>
                <c:pt idx="119">
                  <c:v>3.4837930485535802</c:v>
                </c:pt>
                <c:pt idx="120">
                  <c:v>3.4830639759313202</c:v>
                </c:pt>
                <c:pt idx="121">
                  <c:v>3.4823403461409099</c:v>
                </c:pt>
                <c:pt idx="122">
                  <c:v>3.4816221587385199</c:v>
                </c:pt>
                <c:pt idx="123">
                  <c:v>3.4809094132432898</c:v>
                </c:pt>
                <c:pt idx="124">
                  <c:v>3.48020210914521</c:v>
                </c:pt>
                <c:pt idx="125">
                  <c:v>3.4795002458973801</c:v>
                </c:pt>
                <c:pt idx="126">
                  <c:v>3.47880382292368</c:v>
                </c:pt>
                <c:pt idx="127">
                  <c:v>3.4781128396112799</c:v>
                </c:pt>
                <c:pt idx="128">
                  <c:v>3.4774272953180598</c:v>
                </c:pt>
                <c:pt idx="129">
                  <c:v>3.4767471893653399</c:v>
                </c:pt>
                <c:pt idx="130">
                  <c:v>3.47607252104509</c:v>
                </c:pt>
                <c:pt idx="131">
                  <c:v>3.4754032896128799</c:v>
                </c:pt>
                <c:pt idx="132">
                  <c:v>3.4747394942949001</c:v>
                </c:pt>
                <c:pt idx="133">
                  <c:v>3.47408113428104</c:v>
                </c:pt>
                <c:pt idx="134">
                  <c:v>3.4734282087318098</c:v>
                </c:pt>
                <c:pt idx="135">
                  <c:v>3.4727807167715401</c:v>
                </c:pt>
                <c:pt idx="136">
                  <c:v>3.47213865749515</c:v>
                </c:pt>
                <c:pt idx="137">
                  <c:v>3.4715020299615</c:v>
                </c:pt>
                <c:pt idx="138">
                  <c:v>3.47087083320003</c:v>
                </c:pt>
                <c:pt idx="139">
                  <c:v>3.4702450662042601</c:v>
                </c:pt>
                <c:pt idx="140">
                  <c:v>3.4696247279382302</c:v>
                </c:pt>
                <c:pt idx="141">
                  <c:v>3.4690098173302202</c:v>
                </c:pt>
                <c:pt idx="142">
                  <c:v>3.4684003332789999</c:v>
                </c:pt>
                <c:pt idx="143">
                  <c:v>3.4677962746476898</c:v>
                </c:pt>
                <c:pt idx="144">
                  <c:v>3.4671976402699101</c:v>
                </c:pt>
                <c:pt idx="145">
                  <c:v>3.4666044289437399</c:v>
                </c:pt>
                <c:pt idx="146">
                  <c:v>3.4660166394377501</c:v>
                </c:pt>
                <c:pt idx="147">
                  <c:v>3.4654342704851002</c:v>
                </c:pt>
                <c:pt idx="148">
                  <c:v>3.4648573207893998</c:v>
                </c:pt>
                <c:pt idx="149">
                  <c:v>3.46428578901899</c:v>
                </c:pt>
                <c:pt idx="150">
                  <c:v>3.4637196738126601</c:v>
                </c:pt>
                <c:pt idx="151">
                  <c:v>3.46315897377404</c:v>
                </c:pt>
                <c:pt idx="152">
                  <c:v>3.4626036874772201</c:v>
                </c:pt>
                <c:pt idx="153">
                  <c:v>3.46205381346123</c:v>
                </c:pt>
                <c:pt idx="154">
                  <c:v>3.4615093502355498</c:v>
                </c:pt>
                <c:pt idx="155">
                  <c:v>3.4609702962747502</c:v>
                </c:pt>
                <c:pt idx="156">
                  <c:v>3.46043665002381</c:v>
                </c:pt>
                <c:pt idx="157">
                  <c:v>3.4599084098929498</c:v>
                </c:pt>
                <c:pt idx="158">
                  <c:v>3.4593855742627899</c:v>
                </c:pt>
                <c:pt idx="159">
                  <c:v>3.4588681414793001</c:v>
                </c:pt>
                <c:pt idx="160">
                  <c:v>3.45835610985886</c:v>
                </c:pt>
                <c:pt idx="161">
                  <c:v>3.45784947768332</c:v>
                </c:pt>
                <c:pt idx="162">
                  <c:v>3.4573482432049301</c:v>
                </c:pt>
                <c:pt idx="163">
                  <c:v>3.4568524046415301</c:v>
                </c:pt>
                <c:pt idx="164">
                  <c:v>3.4563619601813902</c:v>
                </c:pt>
                <c:pt idx="165">
                  <c:v>3.4558769079784701</c:v>
                </c:pt>
                <c:pt idx="166">
                  <c:v>3.4553972461571498</c:v>
                </c:pt>
                <c:pt idx="167">
                  <c:v>3.4549229728076298</c:v>
                </c:pt>
                <c:pt idx="168">
                  <c:v>3.4544540859905601</c:v>
                </c:pt>
                <c:pt idx="169">
                  <c:v>3.4539905837324998</c:v>
                </c:pt>
                <c:pt idx="170">
                  <c:v>3.4535324640304599</c:v>
                </c:pt>
                <c:pt idx="171">
                  <c:v>3.45307972484752</c:v>
                </c:pt>
                <c:pt idx="172">
                  <c:v>3.4526323641171901</c:v>
                </c:pt>
                <c:pt idx="173">
                  <c:v>3.45219037973916</c:v>
                </c:pt>
                <c:pt idx="174">
                  <c:v>3.4517537695835898</c:v>
                </c:pt>
                <c:pt idx="175">
                  <c:v>3.4513225314869098</c:v>
                </c:pt>
                <c:pt idx="176">
                  <c:v>3.4508966632560498</c:v>
                </c:pt>
                <c:pt idx="177">
                  <c:v>3.4504761626643301</c:v>
                </c:pt>
                <c:pt idx="178">
                  <c:v>3.4500610274555701</c:v>
                </c:pt>
                <c:pt idx="179">
                  <c:v>3.4496512553401</c:v>
                </c:pt>
                <c:pt idx="180">
                  <c:v>3.44924684399879</c:v>
                </c:pt>
                <c:pt idx="181">
                  <c:v>3.44884779107911</c:v>
                </c:pt>
                <c:pt idx="182">
                  <c:v>3.4484540941991</c:v>
                </c:pt>
                <c:pt idx="183">
                  <c:v>3.4480657509435</c:v>
                </c:pt>
                <c:pt idx="184">
                  <c:v>3.4476827588676602</c:v>
                </c:pt>
                <c:pt idx="185">
                  <c:v>3.44730511549376</c:v>
                </c:pt>
                <c:pt idx="186">
                  <c:v>3.44693281831456</c:v>
                </c:pt>
                <c:pt idx="187">
                  <c:v>3.4465658647898101</c:v>
                </c:pt>
                <c:pt idx="188">
                  <c:v>3.4462042523498702</c:v>
                </c:pt>
                <c:pt idx="189">
                  <c:v>3.4458431095959798</c:v>
                </c:pt>
                <c:pt idx="190">
                  <c:v>3.4454726938258702</c:v>
                </c:pt>
                <c:pt idx="191">
                  <c:v>3.4450881380362501</c:v>
                </c:pt>
                <c:pt idx="192">
                  <c:v>3.44468945358624</c:v>
                </c:pt>
                <c:pt idx="193">
                  <c:v>3.4442766518846901</c:v>
                </c:pt>
                <c:pt idx="194">
                  <c:v>3.4438497443901199</c:v>
                </c:pt>
                <c:pt idx="195">
                  <c:v>3.4434087426106101</c:v>
                </c:pt>
                <c:pt idx="196">
                  <c:v>3.4429536581037601</c:v>
                </c:pt>
                <c:pt idx="197">
                  <c:v>3.44248450247655</c:v>
                </c:pt>
                <c:pt idx="198">
                  <c:v>3.4420012873853301</c:v>
                </c:pt>
                <c:pt idx="199">
                  <c:v>3.4415040245356701</c:v>
                </c:pt>
                <c:pt idx="200">
                  <c:v>3.4409927256823098</c:v>
                </c:pt>
                <c:pt idx="201">
                  <c:v>3.4404674026290998</c:v>
                </c:pt>
                <c:pt idx="202">
                  <c:v>3.4399280672288701</c:v>
                </c:pt>
                <c:pt idx="203">
                  <c:v>3.43937473138338</c:v>
                </c:pt>
                <c:pt idx="204">
                  <c:v>3.4388074070432402</c:v>
                </c:pt>
                <c:pt idx="205">
                  <c:v>3.4382261062078099</c:v>
                </c:pt>
                <c:pt idx="206">
                  <c:v>3.43763084092511</c:v>
                </c:pt>
                <c:pt idx="207">
                  <c:v>3.4370216232917699</c:v>
                </c:pt>
                <c:pt idx="208">
                  <c:v>3.4363984654529198</c:v>
                </c:pt>
                <c:pt idx="209">
                  <c:v>3.43576137960213</c:v>
                </c:pt>
                <c:pt idx="210">
                  <c:v>3.4351103779812799</c:v>
                </c:pt>
                <c:pt idx="211">
                  <c:v>3.43444547288055</c:v>
                </c:pt>
                <c:pt idx="212">
                  <c:v>3.4337666766382702</c:v>
                </c:pt>
                <c:pt idx="213">
                  <c:v>3.4330740016408701</c:v>
                </c:pt>
                <c:pt idx="214">
                  <c:v>3.4323674603227698</c:v>
                </c:pt>
                <c:pt idx="215">
                  <c:v>3.43164706516635</c:v>
                </c:pt>
                <c:pt idx="216">
                  <c:v>3.43091282870179</c:v>
                </c:pt>
                <c:pt idx="217">
                  <c:v>3.4301647635070598</c:v>
                </c:pt>
                <c:pt idx="218">
                  <c:v>3.4294028822077798</c:v>
                </c:pt>
                <c:pt idx="219">
                  <c:v>3.4286271974771698</c:v>
                </c:pt>
                <c:pt idx="220">
                  <c:v>3.42783772203593</c:v>
                </c:pt>
                <c:pt idx="221">
                  <c:v>3.4270344686522098</c:v>
                </c:pt>
                <c:pt idx="222">
                  <c:v>3.4262174501414799</c:v>
                </c:pt>
                <c:pt idx="223">
                  <c:v>3.4253866793664298</c:v>
                </c:pt>
                <c:pt idx="224">
                  <c:v>3.42454216923697</c:v>
                </c:pt>
                <c:pt idx="225">
                  <c:v>3.4236839327100199</c:v>
                </c:pt>
                <c:pt idx="226">
                  <c:v>3.4228119827895598</c:v>
                </c:pt>
                <c:pt idx="227">
                  <c:v>3.42192633252641</c:v>
                </c:pt>
                <c:pt idx="228">
                  <c:v>3.4210269950182699</c:v>
                </c:pt>
                <c:pt idx="229">
                  <c:v>3.4201139834095402</c:v>
                </c:pt>
                <c:pt idx="230">
                  <c:v>3.41918731089127</c:v>
                </c:pt>
                <c:pt idx="231">
                  <c:v>3.4182469907010802</c:v>
                </c:pt>
                <c:pt idx="232">
                  <c:v>3.4172930361230698</c:v>
                </c:pt>
                <c:pt idx="233">
                  <c:v>3.41632546048774</c:v>
                </c:pt>
                <c:pt idx="234">
                  <c:v>3.4153442771718598</c:v>
                </c:pt>
                <c:pt idx="235">
                  <c:v>3.4143494995984498</c:v>
                </c:pt>
                <c:pt idx="236">
                  <c:v>3.4133411412366401</c:v>
                </c:pt>
                <c:pt idx="237">
                  <c:v>3.41231921560163</c:v>
                </c:pt>
                <c:pt idx="238">
                  <c:v>3.4112837362545401</c:v>
                </c:pt>
                <c:pt idx="239">
                  <c:v>3.4102347168023899</c:v>
                </c:pt>
                <c:pt idx="240">
                  <c:v>3.4091721708979601</c:v>
                </c:pt>
                <c:pt idx="241">
                  <c:v>3.40809611223975</c:v>
                </c:pt>
                <c:pt idx="242">
                  <c:v>3.40700655457184</c:v>
                </c:pt>
                <c:pt idx="243">
                  <c:v>3.4059035116838601</c:v>
                </c:pt>
                <c:pt idx="244">
                  <c:v>3.40478699741085</c:v>
                </c:pt>
                <c:pt idx="245">
                  <c:v>3.4036570256331902</c:v>
                </c:pt>
                <c:pt idx="246">
                  <c:v>3.4025136102765301</c:v>
                </c:pt>
                <c:pt idx="247">
                  <c:v>3.4013567653117001</c:v>
                </c:pt>
                <c:pt idx="248">
                  <c:v>3.4001865047545801</c:v>
                </c:pt>
                <c:pt idx="249">
                  <c:v>3.3990028426660599</c:v>
                </c:pt>
                <c:pt idx="250">
                  <c:v>3.3978057931519299</c:v>
                </c:pt>
                <c:pt idx="251">
                  <c:v>3.3965953703628</c:v>
                </c:pt>
                <c:pt idx="252">
                  <c:v>3.3953715884940001</c:v>
                </c:pt>
                <c:pt idx="253">
                  <c:v>3.3941344617854901</c:v>
                </c:pt>
                <c:pt idx="254">
                  <c:v>3.3928840045217901</c:v>
                </c:pt>
                <c:pt idx="255">
                  <c:v>3.3916202310318702</c:v>
                </c:pt>
                <c:pt idx="256">
                  <c:v>3.3903431556890902</c:v>
                </c:pt>
                <c:pt idx="257">
                  <c:v>3.3890527929110599</c:v>
                </c:pt>
                <c:pt idx="258">
                  <c:v>3.3877491571596101</c:v>
                </c:pt>
                <c:pt idx="259">
                  <c:v>3.3864322629406498</c:v>
                </c:pt>
                <c:pt idx="260">
                  <c:v>3.3851021248041002</c:v>
                </c:pt>
                <c:pt idx="261">
                  <c:v>3.3837587573438301</c:v>
                </c:pt>
                <c:pt idx="262">
                  <c:v>3.38240217519752</c:v>
                </c:pt>
                <c:pt idx="263">
                  <c:v>3.3810323930465902</c:v>
                </c:pt>
                <c:pt idx="264">
                  <c:v>3.37964942561613</c:v>
                </c:pt>
                <c:pt idx="265">
                  <c:v>3.3782532876747702</c:v>
                </c:pt>
                <c:pt idx="266">
                  <c:v>3.37684399403462</c:v>
                </c:pt>
                <c:pt idx="267">
                  <c:v>3.3754215595511798</c:v>
                </c:pt>
                <c:pt idx="268">
                  <c:v>3.3739859991232302</c:v>
                </c:pt>
                <c:pt idx="269">
                  <c:v>3.3725373276927502</c:v>
                </c:pt>
                <c:pt idx="270">
                  <c:v>3.3710755602448401</c:v>
                </c:pt>
                <c:pt idx="271">
                  <c:v>3.3696007118076099</c:v>
                </c:pt>
                <c:pt idx="272">
                  <c:v>3.3681127974520799</c:v>
                </c:pt>
                <c:pt idx="273">
                  <c:v>3.3666118322921399</c:v>
                </c:pt>
                <c:pt idx="274">
                  <c:v>3.3650978314844</c:v>
                </c:pt>
                <c:pt idx="275">
                  <c:v>3.3635708102281301</c:v>
                </c:pt>
                <c:pt idx="276">
                  <c:v>3.3620307837651602</c:v>
                </c:pt>
                <c:pt idx="277">
                  <c:v>3.3604777673797899</c:v>
                </c:pt>
                <c:pt idx="278">
                  <c:v>3.3589117763987</c:v>
                </c:pt>
                <c:pt idx="279">
                  <c:v>3.3573328261908499</c:v>
                </c:pt>
                <c:pt idx="280">
                  <c:v>3.3557409321674099</c:v>
                </c:pt>
                <c:pt idx="281">
                  <c:v>3.3541361097816398</c:v>
                </c:pt>
                <c:pt idx="282">
                  <c:v>3.3525183745288198</c:v>
                </c:pt>
                <c:pt idx="283">
                  <c:v>3.3508877419461198</c:v>
                </c:pt>
                <c:pt idx="284">
                  <c:v>3.3492442276125698</c:v>
                </c:pt>
                <c:pt idx="285">
                  <c:v>3.3475878471489202</c:v>
                </c:pt>
                <c:pt idx="286">
                  <c:v>3.34591861621755</c:v>
                </c:pt>
                <c:pt idx="287">
                  <c:v>3.3442365505224201</c:v>
                </c:pt>
                <c:pt idx="288">
                  <c:v>3.3425416658089002</c:v>
                </c:pt>
                <c:pt idx="289">
                  <c:v>3.3408339778637499</c:v>
                </c:pt>
                <c:pt idx="290">
                  <c:v>3.3391135025150098</c:v>
                </c:pt>
                <c:pt idx="291">
                  <c:v>3.3373802556318601</c:v>
                </c:pt>
                <c:pt idx="292">
                  <c:v>3.3356342531246002</c:v>
                </c:pt>
                <c:pt idx="293">
                  <c:v>3.3338755109445</c:v>
                </c:pt>
                <c:pt idx="294">
                  <c:v>3.33210404508372</c:v>
                </c:pt>
                <c:pt idx="295">
                  <c:v>3.33031987157525</c:v>
                </c:pt>
                <c:pt idx="296">
                  <c:v>3.32852300649275</c:v>
                </c:pt>
                <c:pt idx="297">
                  <c:v>3.3267134659505402</c:v>
                </c:pt>
                <c:pt idx="298">
                  <c:v>3.3248912661034198</c:v>
                </c:pt>
                <c:pt idx="299">
                  <c:v>3.3230564231466402</c:v>
                </c:pt>
                <c:pt idx="300">
                  <c:v>3.3212089533157898</c:v>
                </c:pt>
                <c:pt idx="301">
                  <c:v>3.3193488728866698</c:v>
                </c:pt>
                <c:pt idx="302">
                  <c:v>3.3174761981752701</c:v>
                </c:pt>
                <c:pt idx="303">
                  <c:v>3.3155909455375898</c:v>
                </c:pt>
                <c:pt idx="304">
                  <c:v>3.3136931313695999</c:v>
                </c:pt>
                <c:pt idx="305">
                  <c:v>3.3117827721071502</c:v>
                </c:pt>
                <c:pt idx="306">
                  <c:v>3.3098598842258302</c:v>
                </c:pt>
                <c:pt idx="307">
                  <c:v>3.3079244842409099</c:v>
                </c:pt>
                <c:pt idx="308">
                  <c:v>3.3059765887072499</c:v>
                </c:pt>
                <c:pt idx="309">
                  <c:v>3.3040162142191898</c:v>
                </c:pt>
                <c:pt idx="310">
                  <c:v>3.3020433774104498</c:v>
                </c:pt>
                <c:pt idx="311">
                  <c:v>3.3000580949540499</c:v>
                </c:pt>
                <c:pt idx="312">
                  <c:v>3.2980603835622002</c:v>
                </c:pt>
                <c:pt idx="313">
                  <c:v>3.2960502599862198</c:v>
                </c:pt>
                <c:pt idx="314">
                  <c:v>3.2940277410164298</c:v>
                </c:pt>
                <c:pt idx="315">
                  <c:v>3.2919928434820802</c:v>
                </c:pt>
                <c:pt idx="316">
                  <c:v>3.28994558425121</c:v>
                </c:pt>
                <c:pt idx="317">
                  <c:v>3.2878859802306</c:v>
                </c:pt>
                <c:pt idx="318">
                  <c:v>3.2858140483656402</c:v>
                </c:pt>
                <c:pt idx="319">
                  <c:v>3.2837298056402702</c:v>
                </c:pt>
                <c:pt idx="320">
                  <c:v>3.2816332690768402</c:v>
                </c:pt>
                <c:pt idx="321">
                  <c:v>3.2795244557360599</c:v>
                </c:pt>
                <c:pt idx="322">
                  <c:v>3.27740338271686</c:v>
                </c:pt>
                <c:pt idx="323">
                  <c:v>3.27527006715632</c:v>
                </c:pt>
                <c:pt idx="324">
                  <c:v>3.2731245262295698</c:v>
                </c:pt>
                <c:pt idx="325">
                  <c:v>3.27096677714971</c:v>
                </c:pt>
                <c:pt idx="326">
                  <c:v>3.2687968371676699</c:v>
                </c:pt>
                <c:pt idx="327">
                  <c:v>3.2666147235721601</c:v>
                </c:pt>
                <c:pt idx="328">
                  <c:v>3.2644204536895201</c:v>
                </c:pt>
                <c:pt idx="329">
                  <c:v>3.2622140448836898</c:v>
                </c:pt>
                <c:pt idx="330">
                  <c:v>3.2599955145560799</c:v>
                </c:pt>
                <c:pt idx="331">
                  <c:v>3.2577648801454302</c:v>
                </c:pt>
                <c:pt idx="332">
                  <c:v>3.2555221591278101</c:v>
                </c:pt>
                <c:pt idx="333">
                  <c:v>3.25326736901643</c:v>
                </c:pt>
                <c:pt idx="334">
                  <c:v>3.2510005273616001</c:v>
                </c:pt>
                <c:pt idx="335">
                  <c:v>3.2487216517506101</c:v>
                </c:pt>
                <c:pt idx="336">
                  <c:v>3.2464307598076099</c:v>
                </c:pt>
                <c:pt idx="337">
                  <c:v>3.2441278691936</c:v>
                </c:pt>
                <c:pt idx="338">
                  <c:v>3.2418129976061998</c:v>
                </c:pt>
                <c:pt idx="339">
                  <c:v>3.2394861627796798</c:v>
                </c:pt>
                <c:pt idx="340">
                  <c:v>3.2371473824847898</c:v>
                </c:pt>
                <c:pt idx="341">
                  <c:v>3.2347966745286501</c:v>
                </c:pt>
                <c:pt idx="342">
                  <c:v>3.2324340567547298</c:v>
                </c:pt>
                <c:pt idx="343">
                  <c:v>3.2300647937630398</c:v>
                </c:pt>
                <c:pt idx="344">
                  <c:v>3.22769939463987</c:v>
                </c:pt>
                <c:pt idx="345">
                  <c:v>3.22534311722079</c:v>
                </c:pt>
                <c:pt idx="346">
                  <c:v>3.2229959703088999</c:v>
                </c:pt>
                <c:pt idx="347">
                  <c:v>3.2206579626393999</c:v>
                </c:pt>
                <c:pt idx="348">
                  <c:v>3.2183291028796401</c:v>
                </c:pt>
                <c:pt idx="349">
                  <c:v>3.2160093996290202</c:v>
                </c:pt>
                <c:pt idx="350">
                  <c:v>3.21369886141904</c:v>
                </c:pt>
                <c:pt idx="351">
                  <c:v>3.2113974967132402</c:v>
                </c:pt>
                <c:pt idx="352">
                  <c:v>3.2091053139072101</c:v>
                </c:pt>
                <c:pt idx="353">
                  <c:v>3.2068223213285401</c:v>
                </c:pt>
                <c:pt idx="354">
                  <c:v>3.2045485272368501</c:v>
                </c:pt>
                <c:pt idx="355">
                  <c:v>3.2022839398237299</c:v>
                </c:pt>
                <c:pt idx="356">
                  <c:v>3.2000285672127302</c:v>
                </c:pt>
                <c:pt idx="357">
                  <c:v>3.1977824174593898</c:v>
                </c:pt>
                <c:pt idx="358">
                  <c:v>3.1955454985511502</c:v>
                </c:pt>
                <c:pt idx="359">
                  <c:v>3.19331781840742</c:v>
                </c:pt>
                <c:pt idx="360">
                  <c:v>3.1910993848794802</c:v>
                </c:pt>
                <c:pt idx="361">
                  <c:v>3.1888902057505599</c:v>
                </c:pt>
                <c:pt idx="362">
                  <c:v>3.18669028873573</c:v>
                </c:pt>
                <c:pt idx="363">
                  <c:v>3.1844996414819602</c:v>
                </c:pt>
                <c:pt idx="364">
                  <c:v>3.1823182715680902</c:v>
                </c:pt>
                <c:pt idx="365">
                  <c:v>3.18014618650479</c:v>
                </c:pt>
                <c:pt idx="366">
                  <c:v>3.1779833937345998</c:v>
                </c:pt>
                <c:pt idx="367">
                  <c:v>3.1758299006318498</c:v>
                </c:pt>
                <c:pt idx="368">
                  <c:v>3.17368571450274</c:v>
                </c:pt>
                <c:pt idx="369">
                  <c:v>3.1715508425852299</c:v>
                </c:pt>
                <c:pt idx="370">
                  <c:v>3.1694252920491399</c:v>
                </c:pt>
                <c:pt idx="371">
                  <c:v>3.1673090699960298</c:v>
                </c:pt>
                <c:pt idx="372">
                  <c:v>3.1652021834592801</c:v>
                </c:pt>
                <c:pt idx="373">
                  <c:v>3.1631046394040299</c:v>
                </c:pt>
                <c:pt idx="374">
                  <c:v>3.1610164447272102</c:v>
                </c:pt>
                <c:pt idx="375">
                  <c:v>3.1589376062574899</c:v>
                </c:pt>
                <c:pt idx="376">
                  <c:v>3.1568681307553299</c:v>
                </c:pt>
                <c:pt idx="377">
                  <c:v>3.15480802491291</c:v>
                </c:pt>
                <c:pt idx="378">
                  <c:v>3.1527572953541698</c:v>
                </c:pt>
                <c:pt idx="379">
                  <c:v>3.1507159486348</c:v>
                </c:pt>
                <c:pt idx="380">
                  <c:v>3.1486839912422302</c:v>
                </c:pt>
                <c:pt idx="381">
                  <c:v>3.1466614295955999</c:v>
                </c:pt>
                <c:pt idx="382">
                  <c:v>3.14464827004582</c:v>
                </c:pt>
                <c:pt idx="383">
                  <c:v>3.1426445188754899</c:v>
                </c:pt>
                <c:pt idx="384">
                  <c:v>3.1406501822989599</c:v>
                </c:pt>
                <c:pt idx="385">
                  <c:v>3.13866526646229</c:v>
                </c:pt>
                <c:pt idx="386">
                  <c:v>3.13668977744328</c:v>
                </c:pt>
                <c:pt idx="387">
                  <c:v>3.1347237212514401</c:v>
                </c:pt>
                <c:pt idx="388">
                  <c:v>3.1327671038279901</c:v>
                </c:pt>
                <c:pt idx="389">
                  <c:v>3.13081993104589</c:v>
                </c:pt>
                <c:pt idx="390">
                  <c:v>3.12888220870982</c:v>
                </c:pt>
                <c:pt idx="391">
                  <c:v>3.1269539425561699</c:v>
                </c:pt>
                <c:pt idx="392">
                  <c:v>3.1250351382530499</c:v>
                </c:pt>
                <c:pt idx="393">
                  <c:v>3.1231258014003198</c:v>
                </c:pt>
                <c:pt idx="394">
                  <c:v>3.1212259375295401</c:v>
                </c:pt>
                <c:pt idx="395">
                  <c:v>3.1193355521040198</c:v>
                </c:pt>
                <c:pt idx="396">
                  <c:v>3.1174546505187801</c:v>
                </c:pt>
                <c:pt idx="397">
                  <c:v>3.1155832381006201</c:v>
                </c:pt>
                <c:pt idx="398">
                  <c:v>3.1137213201080201</c:v>
                </c:pt>
                <c:pt idx="399">
                  <c:v>3.1118689017312602</c:v>
                </c:pt>
                <c:pt idx="400">
                  <c:v>3.1100259880923402</c:v>
                </c:pt>
                <c:pt idx="401">
                  <c:v>3.10819258424503</c:v>
                </c:pt>
                <c:pt idx="402">
                  <c:v>3.1063686951748499</c:v>
                </c:pt>
                <c:pt idx="403">
                  <c:v>3.1045543257991102</c:v>
                </c:pt>
                <c:pt idx="404">
                  <c:v>3.1027494809668599</c:v>
                </c:pt>
                <c:pt idx="405">
                  <c:v>3.1009541654589698</c:v>
                </c:pt>
                <c:pt idx="406">
                  <c:v>3.0991683839880801</c:v>
                </c:pt>
                <c:pt idx="407">
                  <c:v>3.09739214119864</c:v>
                </c:pt>
                <c:pt idx="408">
                  <c:v>3.0956254416668898</c:v>
                </c:pt>
                <c:pt idx="409">
                  <c:v>3.0938682899008998</c:v>
                </c:pt>
                <c:pt idx="410">
                  <c:v>3.0921206903405598</c:v>
                </c:pt>
                <c:pt idx="411">
                  <c:v>3.0903826473576199</c:v>
                </c:pt>
                <c:pt idx="412">
                  <c:v>3.0886541652556398</c:v>
                </c:pt>
                <c:pt idx="413">
                  <c:v>3.0869352482700601</c:v>
                </c:pt>
                <c:pt idx="414">
                  <c:v>3.0852259005681799</c:v>
                </c:pt>
                <c:pt idx="415">
                  <c:v>3.0835261262492</c:v>
                </c:pt>
                <c:pt idx="416">
                  <c:v>3.0818359293442001</c:v>
                </c:pt>
                <c:pt idx="417">
                  <c:v>3.0801553138161499</c:v>
                </c:pt>
                <c:pt idx="418">
                  <c:v>3.0784842835599799</c:v>
                </c:pt>
                <c:pt idx="419">
                  <c:v>3.0768228424025201</c:v>
                </c:pt>
                <c:pt idx="420">
                  <c:v>3.07517099410257</c:v>
                </c:pt>
                <c:pt idx="421">
                  <c:v>3.0735287423508799</c:v>
                </c:pt>
                <c:pt idx="422">
                  <c:v>3.07189609077018</c:v>
                </c:pt>
                <c:pt idx="423">
                  <c:v>3.0702730429152001</c:v>
                </c:pt>
                <c:pt idx="424">
                  <c:v>3.06865960227266</c:v>
                </c:pt>
                <c:pt idx="425">
                  <c:v>3.0670557722613498</c:v>
                </c:pt>
                <c:pt idx="426">
                  <c:v>3.0654615562320502</c:v>
                </c:pt>
                <c:pt idx="427">
                  <c:v>3.0638769574676399</c:v>
                </c:pt>
                <c:pt idx="428">
                  <c:v>3.0623019791830601</c:v>
                </c:pt>
                <c:pt idx="429">
                  <c:v>3.06073662452535</c:v>
                </c:pt>
                <c:pt idx="430">
                  <c:v>3.0591808965736802</c:v>
                </c:pt>
                <c:pt idx="431">
                  <c:v>3.0576347983393299</c:v>
                </c:pt>
                <c:pt idx="432">
                  <c:v>3.05609833276575</c:v>
                </c:pt>
                <c:pt idx="433">
                  <c:v>3.05457150272857</c:v>
                </c:pt>
                <c:pt idx="434">
                  <c:v>3.0530543110355999</c:v>
                </c:pt>
                <c:pt idx="435">
                  <c:v>3.0515467604268798</c:v>
                </c:pt>
                <c:pt idx="436">
                  <c:v>3.0500488535746801</c:v>
                </c:pt>
                <c:pt idx="437">
                  <c:v>3.0485605930835402</c:v>
                </c:pt>
                <c:pt idx="438">
                  <c:v>3.0470819814902699</c:v>
                </c:pt>
                <c:pt idx="439">
                  <c:v>3.04561302126399</c:v>
                </c:pt>
                <c:pt idx="440">
                  <c:v>3.0441537148061499</c:v>
                </c:pt>
                <c:pt idx="441">
                  <c:v>3.0427040644505601</c:v>
                </c:pt>
                <c:pt idx="442">
                  <c:v>3.0412640724634001</c:v>
                </c:pt>
                <c:pt idx="443">
                  <c:v>3.0398337410432399</c:v>
                </c:pt>
                <c:pt idx="444">
                  <c:v>3.0384130723210898</c:v>
                </c:pt>
                <c:pt idx="445">
                  <c:v>3.03700206836041</c:v>
                </c:pt>
                <c:pt idx="446">
                  <c:v>3.03560073115715</c:v>
                </c:pt>
                <c:pt idx="447">
                  <c:v>3.03420906263973</c:v>
                </c:pt>
                <c:pt idx="448">
                  <c:v>3.03282706466914</c:v>
                </c:pt>
                <c:pt idx="449">
                  <c:v>3.0314547390389102</c:v>
                </c:pt>
                <c:pt idx="450">
                  <c:v>3.03009208747515</c:v>
                </c:pt>
                <c:pt idx="451">
                  <c:v>3.02873911163661</c:v>
                </c:pt>
                <c:pt idx="452">
                  <c:v>3.0273958131146399</c:v>
                </c:pt>
                <c:pt idx="453">
                  <c:v>3.0260621934333098</c:v>
                </c:pt>
                <c:pt idx="454">
                  <c:v>3.0247382540493701</c:v>
                </c:pt>
                <c:pt idx="455">
                  <c:v>3.0234239963523</c:v>
                </c:pt>
                <c:pt idx="456">
                  <c:v>3.0221194216643399</c:v>
                </c:pt>
                <c:pt idx="457">
                  <c:v>3.0208245312405402</c:v>
                </c:pt>
                <c:pt idx="458">
                  <c:v>3.01953932626876</c:v>
                </c:pt>
                <c:pt idx="459">
                  <c:v>3.0182638078697299</c:v>
                </c:pt>
                <c:pt idx="460">
                  <c:v>3.0169979770970401</c:v>
                </c:pt>
                <c:pt idx="461">
                  <c:v>3.0157418349372298</c:v>
                </c:pt>
                <c:pt idx="462">
                  <c:v>3.0144953823097902</c:v>
                </c:pt>
                <c:pt idx="463">
                  <c:v>3.0132586200671998</c:v>
                </c:pt>
                <c:pt idx="464">
                  <c:v>3.0120315489949401</c:v>
                </c:pt>
                <c:pt idx="465">
                  <c:v>3.01081416981157</c:v>
                </c:pt>
                <c:pt idx="466">
                  <c:v>3.0096037962015401</c:v>
                </c:pt>
                <c:pt idx="467">
                  <c:v>3.0083950563386601</c:v>
                </c:pt>
                <c:pt idx="468">
                  <c:v>3.0071852683552001</c:v>
                </c:pt>
                <c:pt idx="469">
                  <c:v>3.0059744388413598</c:v>
                </c:pt>
                <c:pt idx="470">
                  <c:v>3.0047625743659898</c:v>
                </c:pt>
                <c:pt idx="471">
                  <c:v>3.0035496814766001</c:v>
                </c:pt>
                <c:pt idx="472">
                  <c:v>3.00233576669936</c:v>
                </c:pt>
                <c:pt idx="473">
                  <c:v>3.0011208365390898</c:v>
                </c:pt>
                <c:pt idx="474">
                  <c:v>2.9999048974792499</c:v>
                </c:pt>
                <c:pt idx="475">
                  <c:v>2.9986879559819299</c:v>
                </c:pt>
                <c:pt idx="476">
                  <c:v>2.99747001848782</c:v>
                </c:pt>
                <c:pt idx="477">
                  <c:v>2.9962510914162599</c:v>
                </c:pt>
                <c:pt idx="478">
                  <c:v>2.99503118116519</c:v>
                </c:pt>
                <c:pt idx="479">
                  <c:v>2.99381029411113</c:v>
                </c:pt>
                <c:pt idx="480">
                  <c:v>2.9925884366092199</c:v>
                </c:pt>
                <c:pt idx="481">
                  <c:v>2.9913656149931702</c:v>
                </c:pt>
                <c:pt idx="482">
                  <c:v>2.9901418355752898</c:v>
                </c:pt>
                <c:pt idx="483">
                  <c:v>2.98891710464645</c:v>
                </c:pt>
                <c:pt idx="484">
                  <c:v>2.98769142847613</c:v>
                </c:pt>
                <c:pt idx="485">
                  <c:v>2.9864648133126201</c:v>
                </c:pt>
                <c:pt idx="486">
                  <c:v>2.98523726538326</c:v>
                </c:pt>
                <c:pt idx="487">
                  <c:v>2.9840087908947202</c:v>
                </c:pt>
                <c:pt idx="488">
                  <c:v>2.9827793960330702</c:v>
                </c:pt>
                <c:pt idx="489">
                  <c:v>2.9815490869637902</c:v>
                </c:pt>
                <c:pt idx="490">
                  <c:v>2.9803178698317501</c:v>
                </c:pt>
                <c:pt idx="491">
                  <c:v>2.97908575076125</c:v>
                </c:pt>
                <c:pt idx="492">
                  <c:v>2.9778527358559601</c:v>
                </c:pt>
                <c:pt idx="493">
                  <c:v>2.9766188311989699</c:v>
                </c:pt>
                <c:pt idx="494">
                  <c:v>2.9753840428527298</c:v>
                </c:pt>
                <c:pt idx="495">
                  <c:v>2.9741483768591301</c:v>
                </c:pt>
                <c:pt idx="496">
                  <c:v>2.9729118392393898</c:v>
                </c:pt>
                <c:pt idx="497">
                  <c:v>2.9716744359941698</c:v>
                </c:pt>
                <c:pt idx="498">
                  <c:v>2.9704361731034798</c:v>
                </c:pt>
                <c:pt idx="499">
                  <c:v>2.9691970565267298</c:v>
                </c:pt>
                <c:pt idx="500">
                  <c:v>2.9679570922026901</c:v>
                </c:pt>
                <c:pt idx="501">
                  <c:v>2.96671628604954</c:v>
                </c:pt>
                <c:pt idx="502">
                  <c:v>2.9654746439648298</c:v>
                </c:pt>
                <c:pt idx="503">
                  <c:v>2.96423217182548</c:v>
                </c:pt>
                <c:pt idx="504">
                  <c:v>2.96298887548779</c:v>
                </c:pt>
                <c:pt idx="505">
                  <c:v>2.9617420676489998</c:v>
                </c:pt>
                <c:pt idx="506">
                  <c:v>2.9604876070614101</c:v>
                </c:pt>
                <c:pt idx="507">
                  <c:v>2.95922445261664</c:v>
                </c:pt>
                <c:pt idx="508">
                  <c:v>2.9579530094981799</c:v>
                </c:pt>
                <c:pt idx="509">
                  <c:v>2.9566732880219302</c:v>
                </c:pt>
                <c:pt idx="510">
                  <c:v>2.95538529876612</c:v>
                </c:pt>
                <c:pt idx="511">
                  <c:v>2.9540890521025802</c:v>
                </c:pt>
                <c:pt idx="512">
                  <c:v>2.9527845586597699</c:v>
                </c:pt>
                <c:pt idx="513">
                  <c:v>2.9514718288651798</c:v>
                </c:pt>
                <c:pt idx="514">
                  <c:v>2.9501508733973001</c:v>
                </c:pt>
                <c:pt idx="515">
                  <c:v>2.9488217027389498</c:v>
                </c:pt>
                <c:pt idx="516">
                  <c:v>2.9474843276185001</c:v>
                </c:pt>
                <c:pt idx="517">
                  <c:v>2.9461387585737602</c:v>
                </c:pt>
                <c:pt idx="518">
                  <c:v>2.9447850063828098</c:v>
                </c:pt>
                <c:pt idx="519">
                  <c:v>2.9434230816381599</c:v>
                </c:pt>
                <c:pt idx="520">
                  <c:v>2.9420570285430001</c:v>
                </c:pt>
                <c:pt idx="521">
                  <c:v>2.94069493818116</c:v>
                </c:pt>
                <c:pt idx="522">
                  <c:v>2.9393408640782099</c:v>
                </c:pt>
                <c:pt idx="523">
                  <c:v>2.9379948076935198</c:v>
                </c:pt>
                <c:pt idx="524">
                  <c:v>2.9366567706320099</c:v>
                </c:pt>
                <c:pt idx="525">
                  <c:v>2.9353267542569799</c:v>
                </c:pt>
                <c:pt idx="526">
                  <c:v>2.93400476007269</c:v>
                </c:pt>
                <c:pt idx="527">
                  <c:v>2.9326907893463701</c:v>
                </c:pt>
                <c:pt idx="528">
                  <c:v>2.93138484348176</c:v>
                </c:pt>
                <c:pt idx="529">
                  <c:v>2.9300869236501099</c:v>
                </c:pt>
                <c:pt idx="530">
                  <c:v>2.92879703115478</c:v>
                </c:pt>
                <c:pt idx="531">
                  <c:v>2.92751516707103</c:v>
                </c:pt>
                <c:pt idx="532">
                  <c:v>2.9262413326020398</c:v>
                </c:pt>
                <c:pt idx="533">
                  <c:v>2.92497552872713</c:v>
                </c:pt>
                <c:pt idx="534">
                  <c:v>2.9237177565493999</c:v>
                </c:pt>
                <c:pt idx="535">
                  <c:v>2.92246801695233</c:v>
                </c:pt>
                <c:pt idx="536">
                  <c:v>2.9212263109390801</c:v>
                </c:pt>
                <c:pt idx="537">
                  <c:v>2.9199926392973001</c:v>
                </c:pt>
                <c:pt idx="538">
                  <c:v>2.91876700293043</c:v>
                </c:pt>
                <c:pt idx="539">
                  <c:v>2.9175494025303301</c:v>
                </c:pt>
                <c:pt idx="540">
                  <c:v>2.9163398389008299</c:v>
                </c:pt>
                <c:pt idx="541">
                  <c:v>2.9151383126381099</c:v>
                </c:pt>
                <c:pt idx="542">
                  <c:v>2.91394482444651</c:v>
                </c:pt>
                <c:pt idx="543">
                  <c:v>2.9127593748265999</c:v>
                </c:pt>
                <c:pt idx="544">
                  <c:v>2.9115819643834202</c:v>
                </c:pt>
                <c:pt idx="545">
                  <c:v>2.91041259352196</c:v>
                </c:pt>
                <c:pt idx="546">
                  <c:v>2.9092512627481302</c:v>
                </c:pt>
                <c:pt idx="547">
                  <c:v>2.9080979723714</c:v>
                </c:pt>
                <c:pt idx="548">
                  <c:v>2.9069527227987102</c:v>
                </c:pt>
                <c:pt idx="549">
                  <c:v>2.9058155142441202</c:v>
                </c:pt>
                <c:pt idx="550">
                  <c:v>2.9046863470157098</c:v>
                </c:pt>
                <c:pt idx="551">
                  <c:v>2.9035652212322201</c:v>
                </c:pt>
                <c:pt idx="552">
                  <c:v>2.9024521371030501</c:v>
                </c:pt>
                <c:pt idx="553">
                  <c:v>2.90134709465167</c:v>
                </c:pt>
                <c:pt idx="554">
                  <c:v>2.9002500939889999</c:v>
                </c:pt>
                <c:pt idx="555">
                  <c:v>2.8991611350433102</c:v>
                </c:pt>
                <c:pt idx="556">
                  <c:v>2.8980802178271698</c:v>
                </c:pt>
                <c:pt idx="557">
                  <c:v>2.8970073421737501</c:v>
                </c:pt>
                <c:pt idx="558">
                  <c:v>2.8959425079974701</c:v>
                </c:pt>
                <c:pt idx="559">
                  <c:v>2.8948857150364802</c:v>
                </c:pt>
                <c:pt idx="560">
                  <c:v>2.8938369631071801</c:v>
                </c:pt>
                <c:pt idx="561">
                  <c:v>2.8927962518528201</c:v>
                </c:pt>
                <c:pt idx="562">
                  <c:v>2.89176358099194</c:v>
                </c:pt>
                <c:pt idx="563">
                  <c:v>2.8907389500729801</c:v>
                </c:pt>
                <c:pt idx="564">
                  <c:v>2.8897223587168002</c:v>
                </c:pt>
                <c:pt idx="565">
                  <c:v>2.8887138063771198</c:v>
                </c:pt>
                <c:pt idx="566">
                  <c:v>2.8877132925772999</c:v>
                </c:pt>
                <c:pt idx="567">
                  <c:v>2.8867208166764402</c:v>
                </c:pt>
                <c:pt idx="568">
                  <c:v>2.8857363781005598</c:v>
                </c:pt>
                <c:pt idx="569">
                  <c:v>2.8847599761142599</c:v>
                </c:pt>
                <c:pt idx="570">
                  <c:v>2.8837916100463699</c:v>
                </c:pt>
                <c:pt idx="571">
                  <c:v>2.8828312790671098</c:v>
                </c:pt>
                <c:pt idx="572">
                  <c:v>2.8818789824083102</c:v>
                </c:pt>
                <c:pt idx="573">
                  <c:v>2.8809347191458801</c:v>
                </c:pt>
                <c:pt idx="574">
                  <c:v>2.8799984884148602</c:v>
                </c:pt>
                <c:pt idx="575">
                  <c:v>2.8790702891969802</c:v>
                </c:pt>
                <c:pt idx="576">
                  <c:v>2.8781501205306301</c:v>
                </c:pt>
                <c:pt idx="577">
                  <c:v>2.8772379813034701</c:v>
                </c:pt>
                <c:pt idx="578">
                  <c:v>2.8763338704574402</c:v>
                </c:pt>
                <c:pt idx="579">
                  <c:v>2.8754377867862599</c:v>
                </c:pt>
                <c:pt idx="580">
                  <c:v>2.8745497291355799</c:v>
                </c:pt>
                <c:pt idx="581">
                  <c:v>2.8736696962052899</c:v>
                </c:pt>
                <c:pt idx="582">
                  <c:v>2.8727976867449501</c:v>
                </c:pt>
                <c:pt idx="583">
                  <c:v>2.87193369936077</c:v>
                </c:pt>
                <c:pt idx="584">
                  <c:v>2.8710777327063601</c:v>
                </c:pt>
                <c:pt idx="585">
                  <c:v>2.8702297852943701</c:v>
                </c:pt>
                <c:pt idx="586">
                  <c:v>2.86938985568269</c:v>
                </c:pt>
                <c:pt idx="587">
                  <c:v>2.8685579422905199</c:v>
                </c:pt>
                <c:pt idx="588">
                  <c:v>2.8677340435801999</c:v>
                </c:pt>
                <c:pt idx="589">
                  <c:v>2.8669181578776199</c:v>
                </c:pt>
                <c:pt idx="590">
                  <c:v>2.8661102835497601</c:v>
                </c:pt>
                <c:pt idx="591">
                  <c:v>2.8653104188293699</c:v>
                </c:pt>
                <c:pt idx="592">
                  <c:v>2.8645185619882199</c:v>
                </c:pt>
                <c:pt idx="593">
                  <c:v>2.8637347111660301</c:v>
                </c:pt>
                <c:pt idx="594">
                  <c:v>2.8629588645395998</c:v>
                </c:pt>
                <c:pt idx="595">
                  <c:v>2.8621910201557599</c:v>
                </c:pt>
                <c:pt idx="596">
                  <c:v>2.8614311760965201</c:v>
                </c:pt>
                <c:pt idx="597">
                  <c:v>2.8606793303159499</c:v>
                </c:pt>
                <c:pt idx="598">
                  <c:v>2.8599354808014601</c:v>
                </c:pt>
                <c:pt idx="599">
                  <c:v>2.85919962541454</c:v>
                </c:pt>
                <c:pt idx="600">
                  <c:v>2.8584717620481799</c:v>
                </c:pt>
                <c:pt idx="601">
                  <c:v>2.8577518884714199</c:v>
                </c:pt>
                <c:pt idx="602">
                  <c:v>2.8570400024830498</c:v>
                </c:pt>
                <c:pt idx="603">
                  <c:v>2.8563361017598101</c:v>
                </c:pt>
                <c:pt idx="604">
                  <c:v>2.8556401840064698</c:v>
                </c:pt>
                <c:pt idx="605">
                  <c:v>2.8549522468076298</c:v>
                </c:pt>
                <c:pt idx="606">
                  <c:v>2.8542722877742501</c:v>
                </c:pt>
                <c:pt idx="607">
                  <c:v>2.85360030439894</c:v>
                </c:pt>
                <c:pt idx="608">
                  <c:v>2.8529362941990302</c:v>
                </c:pt>
                <c:pt idx="609">
                  <c:v>2.8522802545753398</c:v>
                </c:pt>
                <c:pt idx="610">
                  <c:v>2.8516321829517799</c:v>
                </c:pt>
                <c:pt idx="611">
                  <c:v>2.8509920766374801</c:v>
                </c:pt>
                <c:pt idx="612">
                  <c:v>2.8503599329631601</c:v>
                </c:pt>
                <c:pt idx="613">
                  <c:v>2.8497357491464599</c:v>
                </c:pt>
                <c:pt idx="614">
                  <c:v>2.8491195224250698</c:v>
                </c:pt>
                <c:pt idx="615">
                  <c:v>2.84851124992533</c:v>
                </c:pt>
                <c:pt idx="616">
                  <c:v>2.8479109287921198</c:v>
                </c:pt>
                <c:pt idx="617">
                  <c:v>2.8473185560605998</c:v>
                </c:pt>
                <c:pt idx="618">
                  <c:v>2.8467341287830799</c:v>
                </c:pt>
                <c:pt idx="619">
                  <c:v>2.8461576439037302</c:v>
                </c:pt>
                <c:pt idx="620">
                  <c:v>2.8455890983824799</c:v>
                </c:pt>
                <c:pt idx="621">
                  <c:v>2.84502848907269</c:v>
                </c:pt>
                <c:pt idx="622">
                  <c:v>2.8444758128421102</c:v>
                </c:pt>
                <c:pt idx="623">
                  <c:v>2.8439262843660398</c:v>
                </c:pt>
                <c:pt idx="624">
                  <c:v>2.84337013960997</c:v>
                </c:pt>
                <c:pt idx="625">
                  <c:v>2.8428024009598598</c:v>
                </c:pt>
                <c:pt idx="626">
                  <c:v>2.8422230787593299</c:v>
                </c:pt>
                <c:pt idx="627">
                  <c:v>2.8416321833920701</c:v>
                </c:pt>
                <c:pt idx="628">
                  <c:v>2.84102972528175</c:v>
                </c:pt>
                <c:pt idx="629">
                  <c:v>2.840415714892</c:v>
                </c:pt>
                <c:pt idx="630">
                  <c:v>2.8397901627262598</c:v>
                </c:pt>
                <c:pt idx="631">
                  <c:v>2.8391530793277799</c:v>
                </c:pt>
                <c:pt idx="632">
                  <c:v>2.8385044752795299</c:v>
                </c:pt>
                <c:pt idx="633">
                  <c:v>2.8378443612041102</c:v>
                </c:pt>
                <c:pt idx="634">
                  <c:v>2.8371727477636801</c:v>
                </c:pt>
                <c:pt idx="635">
                  <c:v>2.8364896456599298</c:v>
                </c:pt>
                <c:pt idx="636">
                  <c:v>2.8357950656339499</c:v>
                </c:pt>
                <c:pt idx="637">
                  <c:v>2.8350890184662099</c:v>
                </c:pt>
                <c:pt idx="638">
                  <c:v>2.8343715149764699</c:v>
                </c:pt>
                <c:pt idx="639">
                  <c:v>2.8336425660236899</c:v>
                </c:pt>
                <c:pt idx="640">
                  <c:v>2.8329021825059799</c:v>
                </c:pt>
                <c:pt idx="641">
                  <c:v>2.8321503753605302</c:v>
                </c:pt>
                <c:pt idx="642">
                  <c:v>2.8313871555635299</c:v>
                </c:pt>
                <c:pt idx="643">
                  <c:v>2.8306125341301001</c:v>
                </c:pt>
                <c:pt idx="644">
                  <c:v>2.8298265221142098</c:v>
                </c:pt>
                <c:pt idx="645">
                  <c:v>2.8290291306086202</c:v>
                </c:pt>
                <c:pt idx="646">
                  <c:v>2.8282203707448299</c:v>
                </c:pt>
                <c:pt idx="647">
                  <c:v>2.8274002536929301</c:v>
                </c:pt>
                <c:pt idx="648">
                  <c:v>2.8265687906616299</c:v>
                </c:pt>
                <c:pt idx="649">
                  <c:v>2.8257259928981102</c:v>
                </c:pt>
                <c:pt idx="650">
                  <c:v>2.8248718716879799</c:v>
                </c:pt>
                <c:pt idx="651">
                  <c:v>2.8240064383551999</c:v>
                </c:pt>
                <c:pt idx="652">
                  <c:v>2.82312970426202</c:v>
                </c:pt>
                <c:pt idx="653">
                  <c:v>2.8222416808088902</c:v>
                </c:pt>
                <c:pt idx="654">
                  <c:v>2.8213423794343999</c:v>
                </c:pt>
                <c:pt idx="655">
                  <c:v>2.8204318116151801</c:v>
                </c:pt>
                <c:pt idx="656">
                  <c:v>2.8195099888658701</c:v>
                </c:pt>
                <c:pt idx="657">
                  <c:v>2.8185769227390098</c:v>
                </c:pt>
                <c:pt idx="658">
                  <c:v>2.8176326248249999</c:v>
                </c:pt>
                <c:pt idx="659">
                  <c:v>2.81667710675198</c:v>
                </c:pt>
                <c:pt idx="660">
                  <c:v>2.8157103801858101</c:v>
                </c:pt>
                <c:pt idx="661">
                  <c:v>2.8147324568299599</c:v>
                </c:pt>
                <c:pt idx="662">
                  <c:v>2.8137433484254499</c:v>
                </c:pt>
                <c:pt idx="663">
                  <c:v>2.81274306675075</c:v>
                </c:pt>
                <c:pt idx="664">
                  <c:v>2.8117316236217702</c:v>
                </c:pt>
                <c:pt idx="665">
                  <c:v>2.8107090308917</c:v>
                </c:pt>
                <c:pt idx="666">
                  <c:v>2.8096753004510302</c:v>
                </c:pt>
                <c:pt idx="667">
                  <c:v>2.8086304442273802</c:v>
                </c:pt>
                <c:pt idx="668">
                  <c:v>2.8075744741854902</c:v>
                </c:pt>
                <c:pt idx="669">
                  <c:v>2.8065074023271399</c:v>
                </c:pt>
                <c:pt idx="670">
                  <c:v>2.8054292406910499</c:v>
                </c:pt>
                <c:pt idx="671">
                  <c:v>2.8043400013528199</c:v>
                </c:pt>
                <c:pt idx="672">
                  <c:v>2.8032396964248498</c:v>
                </c:pt>
                <c:pt idx="673">
                  <c:v>2.8021283380562698</c:v>
                </c:pt>
                <c:pt idx="674">
                  <c:v>2.80100593843287</c:v>
                </c:pt>
                <c:pt idx="675">
                  <c:v>2.7998725097770101</c:v>
                </c:pt>
                <c:pt idx="676">
                  <c:v>2.7987280643475598</c:v>
                </c:pt>
                <c:pt idx="677">
                  <c:v>2.7975726144398201</c:v>
                </c:pt>
                <c:pt idx="678">
                  <c:v>2.7964061723854399</c:v>
                </c:pt>
                <c:pt idx="679">
                  <c:v>2.7952287505523401</c:v>
                </c:pt>
                <c:pt idx="680">
                  <c:v>2.7940403613446501</c:v>
                </c:pt>
                <c:pt idx="681">
                  <c:v>2.7928410172026301</c:v>
                </c:pt>
                <c:pt idx="682">
                  <c:v>2.7916307306025798</c:v>
                </c:pt>
                <c:pt idx="683">
                  <c:v>2.7904095140567802</c:v>
                </c:pt>
                <c:pt idx="684">
                  <c:v>2.7891773801133999</c:v>
                </c:pt>
                <c:pt idx="685">
                  <c:v>2.7879343413564701</c:v>
                </c:pt>
                <c:pt idx="686">
                  <c:v>2.7866804104057001</c:v>
                </c:pt>
                <c:pt idx="687">
                  <c:v>2.78541559991654</c:v>
                </c:pt>
                <c:pt idx="688">
                  <c:v>2.7841399225799899</c:v>
                </c:pt>
                <c:pt idx="689">
                  <c:v>2.7828533911225799</c:v>
                </c:pt>
                <c:pt idx="690">
                  <c:v>2.7815560183062802</c:v>
                </c:pt>
                <c:pt idx="691">
                  <c:v>2.7802478169284401</c:v>
                </c:pt>
                <c:pt idx="692">
                  <c:v>2.7789287998216698</c:v>
                </c:pt>
                <c:pt idx="693">
                  <c:v>2.7775989798538099</c:v>
                </c:pt>
                <c:pt idx="694">
                  <c:v>2.77625836992783</c:v>
                </c:pt>
                <c:pt idx="695">
                  <c:v>2.7749069829817699</c:v>
                </c:pt>
                <c:pt idx="696">
                  <c:v>2.77354483198862</c:v>
                </c:pt>
                <c:pt idx="697">
                  <c:v>2.7721719299563099</c:v>
                </c:pt>
                <c:pt idx="698">
                  <c:v>2.77078828992757</c:v>
                </c:pt>
                <c:pt idx="699">
                  <c:v>2.76939392497989</c:v>
                </c:pt>
                <c:pt idx="700">
                  <c:v>2.7679888482254298</c:v>
                </c:pt>
                <c:pt idx="701">
                  <c:v>2.7665730728109401</c:v>
                </c:pt>
                <c:pt idx="702">
                  <c:v>2.76514661191769</c:v>
                </c:pt>
                <c:pt idx="703">
                  <c:v>2.7637094787613998</c:v>
                </c:pt>
                <c:pt idx="704">
                  <c:v>2.7622616865921299</c:v>
                </c:pt>
                <c:pt idx="705">
                  <c:v>2.76080324869424</c:v>
                </c:pt>
                <c:pt idx="706">
                  <c:v>2.7593341783862799</c:v>
                </c:pt>
                <c:pt idx="707">
                  <c:v>2.75785448902095</c:v>
                </c:pt>
                <c:pt idx="708">
                  <c:v>2.7563641939849899</c:v>
                </c:pt>
                <c:pt idx="709">
                  <c:v>2.75486330669909</c:v>
                </c:pt>
                <c:pt idx="710">
                  <c:v>2.7533518406178601</c:v>
                </c:pt>
                <c:pt idx="711">
                  <c:v>2.75182980922972</c:v>
                </c:pt>
                <c:pt idx="712">
                  <c:v>2.7502972260568201</c:v>
                </c:pt>
                <c:pt idx="713">
                  <c:v>2.7487541046549802</c:v>
                </c:pt>
                <c:pt idx="714">
                  <c:v>2.7472004586135701</c:v>
                </c:pt>
                <c:pt idx="715">
                  <c:v>2.7456363015554999</c:v>
                </c:pt>
                <c:pt idx="716">
                  <c:v>2.74406164713707</c:v>
                </c:pt>
                <c:pt idx="717">
                  <c:v>2.7424765090479499</c:v>
                </c:pt>
                <c:pt idx="718">
                  <c:v>2.74088090101105</c:v>
                </c:pt>
                <c:pt idx="719">
                  <c:v>2.73927483678247</c:v>
                </c:pt>
                <c:pt idx="720">
                  <c:v>2.7376583301514299</c:v>
                </c:pt>
                <c:pt idx="721">
                  <c:v>2.73603139494017</c:v>
                </c:pt>
                <c:pt idx="722">
                  <c:v>2.7343940450038802</c:v>
                </c:pt>
                <c:pt idx="723">
                  <c:v>2.7327462942306102</c:v>
                </c:pt>
                <c:pt idx="724">
                  <c:v>2.73108815654121</c:v>
                </c:pt>
                <c:pt idx="725">
                  <c:v>2.7294196458892199</c:v>
                </c:pt>
                <c:pt idx="726">
                  <c:v>2.7277407762608501</c:v>
                </c:pt>
                <c:pt idx="727">
                  <c:v>2.7260515616748102</c:v>
                </c:pt>
                <c:pt idx="728">
                  <c:v>2.72435201618232</c:v>
                </c:pt>
                <c:pt idx="729">
                  <c:v>2.7226421538669801</c:v>
                </c:pt>
                <c:pt idx="730">
                  <c:v>2.7209219888447</c:v>
                </c:pt>
                <c:pt idx="731">
                  <c:v>2.7191915352636098</c:v>
                </c:pt>
                <c:pt idx="732">
                  <c:v>2.7174508073040098</c:v>
                </c:pt>
                <c:pt idx="733">
                  <c:v>2.7156998191782602</c:v>
                </c:pt>
                <c:pt idx="734">
                  <c:v>2.7139385851307201</c:v>
                </c:pt>
                <c:pt idx="735">
                  <c:v>2.7121671194376602</c:v>
                </c:pt>
                <c:pt idx="736">
                  <c:v>2.7103854364071598</c:v>
                </c:pt>
                <c:pt idx="737">
                  <c:v>2.7085935503790801</c:v>
                </c:pt>
                <c:pt idx="738">
                  <c:v>2.7067914757249301</c:v>
                </c:pt>
                <c:pt idx="739">
                  <c:v>2.7049792268478199</c:v>
                </c:pt>
                <c:pt idx="740">
                  <c:v>2.70315681818236</c:v>
                </c:pt>
                <c:pt idx="741">
                  <c:v>2.7013242641946</c:v>
                </c:pt>
                <c:pt idx="742">
                  <c:v>2.69948157938193</c:v>
                </c:pt>
                <c:pt idx="743">
                  <c:v>2.69762877827301</c:v>
                </c:pt>
                <c:pt idx="744">
                  <c:v>2.6957658754276701</c:v>
                </c:pt>
                <c:pt idx="745">
                  <c:v>2.69389288543687</c:v>
                </c:pt>
                <c:pt idx="746">
                  <c:v>2.6920098229225702</c:v>
                </c:pt>
                <c:pt idx="747">
                  <c:v>2.6901167025377002</c:v>
                </c:pt>
                <c:pt idx="748">
                  <c:v>2.6882135389660302</c:v>
                </c:pt>
                <c:pt idx="749">
                  <c:v>2.6863003469221001</c:v>
                </c:pt>
                <c:pt idx="750">
                  <c:v>2.6843771411511899</c:v>
                </c:pt>
                <c:pt idx="751">
                  <c:v>2.6824439364291601</c:v>
                </c:pt>
                <c:pt idx="752">
                  <c:v>2.6805007475624101</c:v>
                </c:pt>
                <c:pt idx="753">
                  <c:v>2.6785475893878199</c:v>
                </c:pt>
                <c:pt idx="754">
                  <c:v>2.6765844767726201</c:v>
                </c:pt>
                <c:pt idx="755">
                  <c:v>2.6746114246143402</c:v>
                </c:pt>
                <c:pt idx="756">
                  <c:v>2.6726284478407099</c:v>
                </c:pt>
                <c:pt idx="757">
                  <c:v>2.6706355614096</c:v>
                </c:pt>
                <c:pt idx="758">
                  <c:v>2.66863278030893</c:v>
                </c:pt>
                <c:pt idx="759">
                  <c:v>2.66662011955657</c:v>
                </c:pt>
                <c:pt idx="760">
                  <c:v>2.66459759420027</c:v>
                </c:pt>
                <c:pt idx="761">
                  <c:v>2.6625652193175999</c:v>
                </c:pt>
                <c:pt idx="762">
                  <c:v>2.6605230100158401</c:v>
                </c:pt>
                <c:pt idx="763">
                  <c:v>2.6584709814318899</c:v>
                </c:pt>
                <c:pt idx="764">
                  <c:v>2.6564091487322199</c:v>
                </c:pt>
                <c:pt idx="765">
                  <c:v>2.65433752711278</c:v>
                </c:pt>
                <c:pt idx="766">
                  <c:v>2.6522561317988802</c:v>
                </c:pt>
                <c:pt idx="767">
                  <c:v>2.6501649780451699</c:v>
                </c:pt>
                <c:pt idx="768">
                  <c:v>2.6480640811354901</c:v>
                </c:pt>
                <c:pt idx="769">
                  <c:v>2.6459534563828599</c:v>
                </c:pt>
                <c:pt idx="770">
                  <c:v>2.6438331191293298</c:v>
                </c:pt>
                <c:pt idx="771">
                  <c:v>2.6417030847459202</c:v>
                </c:pt>
                <c:pt idx="772">
                  <c:v>2.6395633686325901</c:v>
                </c:pt>
                <c:pt idx="773">
                  <c:v>2.6374139862180499</c:v>
                </c:pt>
                <c:pt idx="774">
                  <c:v>2.63525495295979</c:v>
                </c:pt>
                <c:pt idx="775">
                  <c:v>2.6330862843439</c:v>
                </c:pt>
                <c:pt idx="776">
                  <c:v>2.6309079958850798</c:v>
                </c:pt>
                <c:pt idx="777">
                  <c:v>2.62872010312647</c:v>
                </c:pt>
                <c:pt idx="778">
                  <c:v>2.6265226216396198</c:v>
                </c:pt>
                <c:pt idx="779">
                  <c:v>2.6243155670244001</c:v>
                </c:pt>
                <c:pt idx="780">
                  <c:v>2.6220989549089002</c:v>
                </c:pt>
                <c:pt idx="781">
                  <c:v>2.6198728009493601</c:v>
                </c:pt>
                <c:pt idx="782">
                  <c:v>2.6176371208300702</c:v>
                </c:pt>
                <c:pt idx="783">
                  <c:v>2.6153919302633302</c:v>
                </c:pt>
                <c:pt idx="784">
                  <c:v>2.6131372449893102</c:v>
                </c:pt>
                <c:pt idx="785">
                  <c:v>2.6108730807760101</c:v>
                </c:pt>
                <c:pt idx="786">
                  <c:v>2.6085994534191399</c:v>
                </c:pt>
                <c:pt idx="787">
                  <c:v>2.6063163787420698</c:v>
                </c:pt>
                <c:pt idx="788">
                  <c:v>2.6040238725957199</c:v>
                </c:pt>
                <c:pt idx="789">
                  <c:v>2.6017219508585199</c:v>
                </c:pt>
                <c:pt idx="790">
                  <c:v>2.59941062943625</c:v>
                </c:pt>
                <c:pt idx="791">
                  <c:v>2.59708992426203</c:v>
                </c:pt>
                <c:pt idx="792">
                  <c:v>2.5947598512962</c:v>
                </c:pt>
                <c:pt idx="793">
                  <c:v>2.5924204265262398</c:v>
                </c:pt>
                <c:pt idx="794">
                  <c:v>2.5900716659666898</c:v>
                </c:pt>
                <c:pt idx="795">
                  <c:v>2.5877135856590798</c:v>
                </c:pt>
                <c:pt idx="796">
                  <c:v>2.5853462016718001</c:v>
                </c:pt>
                <c:pt idx="797">
                  <c:v>2.5829695301000699</c:v>
                </c:pt>
                <c:pt idx="798">
                  <c:v>2.5805835870658398</c:v>
                </c:pt>
                <c:pt idx="799">
                  <c:v>2.5781883887176602</c:v>
                </c:pt>
                <c:pt idx="800">
                  <c:v>2.5757839512306799</c:v>
                </c:pt>
                <c:pt idx="801">
                  <c:v>2.5733702908064902</c:v>
                </c:pt>
                <c:pt idx="802">
                  <c:v>2.5709474236730698</c:v>
                </c:pt>
                <c:pt idx="803">
                  <c:v>2.56851536608472</c:v>
                </c:pt>
                <c:pt idx="804">
                  <c:v>2.56607413432193</c:v>
                </c:pt>
                <c:pt idx="805">
                  <c:v>2.5636237446913501</c:v>
                </c:pt>
                <c:pt idx="806">
                  <c:v>2.5611642135256401</c:v>
                </c:pt>
                <c:pt idx="807">
                  <c:v>2.55869555718346</c:v>
                </c:pt>
                <c:pt idx="808">
                  <c:v>2.5562177920493299</c:v>
                </c:pt>
                <c:pt idx="809">
                  <c:v>2.5537309345335601</c:v>
                </c:pt>
                <c:pt idx="810">
                  <c:v>2.5512350010721798</c:v>
                </c:pt>
                <c:pt idx="811">
                  <c:v>2.54873000812684</c:v>
                </c:pt>
                <c:pt idx="812">
                  <c:v>2.54621597218472</c:v>
                </c:pt>
                <c:pt idx="813">
                  <c:v>2.5436929097584802</c:v>
                </c:pt>
                <c:pt idx="814">
                  <c:v>2.5411608373861099</c:v>
                </c:pt>
                <c:pt idx="815">
                  <c:v>2.5386197716309198</c:v>
                </c:pt>
                <c:pt idx="816">
                  <c:v>2.5360697290813898</c:v>
                </c:pt>
                <c:pt idx="817">
                  <c:v>2.53351072635115</c:v>
                </c:pt>
                <c:pt idx="818">
                  <c:v>2.53094278007881</c:v>
                </c:pt>
                <c:pt idx="819">
                  <c:v>2.5283659069279798</c:v>
                </c:pt>
                <c:pt idx="820">
                  <c:v>2.5257801235870798</c:v>
                </c:pt>
                <c:pt idx="821">
                  <c:v>2.5231854467693302</c:v>
                </c:pt>
                <c:pt idx="822">
                  <c:v>2.5205818932126398</c:v>
                </c:pt>
                <c:pt idx="823">
                  <c:v>2.5179694796794898</c:v>
                </c:pt>
                <c:pt idx="824">
                  <c:v>2.5153482229569302</c:v>
                </c:pt>
                <c:pt idx="825">
                  <c:v>2.5127181398563998</c:v>
                </c:pt>
                <c:pt idx="826">
                  <c:v>2.5100792472136999</c:v>
                </c:pt>
                <c:pt idx="827">
                  <c:v>2.50743156188889</c:v>
                </c:pt>
                <c:pt idx="828">
                  <c:v>2.50477510076621</c:v>
                </c:pt>
                <c:pt idx="829">
                  <c:v>2.5021098807539799</c:v>
                </c:pt>
                <c:pt idx="830">
                  <c:v>2.4994359187845401</c:v>
                </c:pt>
                <c:pt idx="831">
                  <c:v>2.4967532318141399</c:v>
                </c:pt>
                <c:pt idx="832">
                  <c:v>2.4940618368228602</c:v>
                </c:pt>
                <c:pt idx="833">
                  <c:v>2.4913617508145198</c:v>
                </c:pt>
                <c:pt idx="834">
                  <c:v>2.4886529908166199</c:v>
                </c:pt>
                <c:pt idx="835">
                  <c:v>2.48593557388023</c:v>
                </c:pt>
                <c:pt idx="836">
                  <c:v>2.4832095170798998</c:v>
                </c:pt>
                <c:pt idx="837">
                  <c:v>2.4804748375135999</c:v>
                </c:pt>
                <c:pt idx="838">
                  <c:v>2.4777315523026</c:v>
                </c:pt>
                <c:pt idx="839">
                  <c:v>2.4749851469559898</c:v>
                </c:pt>
                <c:pt idx="840">
                  <c:v>2.4722465732373902</c:v>
                </c:pt>
                <c:pt idx="841">
                  <c:v>2.4695213102731999</c:v>
                </c:pt>
                <c:pt idx="842">
                  <c:v>2.4668093666269399</c:v>
                </c:pt>
                <c:pt idx="843">
                  <c:v>2.4641107507676399</c:v>
                </c:pt>
                <c:pt idx="844">
                  <c:v>2.4614254710697798</c:v>
                </c:pt>
                <c:pt idx="845">
                  <c:v>2.4587535358133601</c:v>
                </c:pt>
                <c:pt idx="846">
                  <c:v>2.4560949531838498</c:v>
                </c:pt>
                <c:pt idx="847">
                  <c:v>2.4534497312722299</c:v>
                </c:pt>
                <c:pt idx="848">
                  <c:v>2.4508178780749699</c:v>
                </c:pt>
                <c:pt idx="849">
                  <c:v>2.4481994014940298</c:v>
                </c:pt>
                <c:pt idx="850">
                  <c:v>2.4455943093368901</c:v>
                </c:pt>
                <c:pt idx="851">
                  <c:v>2.44300260931653</c:v>
                </c:pt>
                <c:pt idx="852">
                  <c:v>2.4404243090514601</c:v>
                </c:pt>
                <c:pt idx="853">
                  <c:v>2.4378594160656801</c:v>
                </c:pt>
                <c:pt idx="854">
                  <c:v>2.4353079377887599</c:v>
                </c:pt>
                <c:pt idx="855">
                  <c:v>2.4327698815557799</c:v>
                </c:pt>
                <c:pt idx="856">
                  <c:v>2.4302452546073701</c:v>
                </c:pt>
                <c:pt idx="857">
                  <c:v>2.4277340640897198</c:v>
                </c:pt>
                <c:pt idx="858">
                  <c:v>2.4252363170545799</c:v>
                </c:pt>
                <c:pt idx="859">
                  <c:v>2.4227520204592601</c:v>
                </c:pt>
                <c:pt idx="860">
                  <c:v>2.4202811811666902</c:v>
                </c:pt>
                <c:pt idx="861">
                  <c:v>2.4178238059453601</c:v>
                </c:pt>
                <c:pt idx="862">
                  <c:v>2.41537990146939</c:v>
                </c:pt>
                <c:pt idx="863">
                  <c:v>2.41294947431851</c:v>
                </c:pt>
                <c:pt idx="864">
                  <c:v>2.4105325309780898</c:v>
                </c:pt>
                <c:pt idx="865">
                  <c:v>2.40812907783915</c:v>
                </c:pt>
                <c:pt idx="866">
                  <c:v>2.4057391211983599</c:v>
                </c:pt>
                <c:pt idx="867">
                  <c:v>2.4033626672580901</c:v>
                </c:pt>
                <c:pt idx="868">
                  <c:v>2.4009997221264001</c:v>
                </c:pt>
                <c:pt idx="869">
                  <c:v>2.39865029181703</c:v>
                </c:pt>
                <c:pt idx="870">
                  <c:v>2.3963143822494901</c:v>
                </c:pt>
                <c:pt idx="871">
                  <c:v>2.3939919992490202</c:v>
                </c:pt>
                <c:pt idx="872">
                  <c:v>2.3916831485466199</c:v>
                </c:pt>
                <c:pt idx="873">
                  <c:v>2.3893878357790799</c:v>
                </c:pt>
                <c:pt idx="874">
                  <c:v>2.3871060664889798</c:v>
                </c:pt>
                <c:pt idx="875">
                  <c:v>2.3848378461247401</c:v>
                </c:pt>
                <c:pt idx="876">
                  <c:v>2.3825831800406201</c:v>
                </c:pt>
                <c:pt idx="877">
                  <c:v>2.38034207349674</c:v>
                </c:pt>
                <c:pt idx="878">
                  <c:v>2.3781145316591199</c:v>
                </c:pt>
                <c:pt idx="879">
                  <c:v>2.3759005595996801</c:v>
                </c:pt>
                <c:pt idx="880">
                  <c:v>2.3737001622962701</c:v>
                </c:pt>
                <c:pt idx="881">
                  <c:v>2.3715133446327301</c:v>
                </c:pt>
                <c:pt idx="882">
                  <c:v>2.3693401113988402</c:v>
                </c:pt>
                <c:pt idx="883">
                  <c:v>2.36718046729042</c:v>
                </c:pt>
                <c:pt idx="884">
                  <c:v>2.3650344169093098</c:v>
                </c:pt>
                <c:pt idx="885">
                  <c:v>2.3629019647634202</c:v>
                </c:pt>
                <c:pt idx="886">
                  <c:v>2.36078311526675</c:v>
                </c:pt>
                <c:pt idx="887">
                  <c:v>2.3586778727394</c:v>
                </c:pt>
                <c:pt idx="888">
                  <c:v>2.3565862414076402</c:v>
                </c:pt>
                <c:pt idx="889">
                  <c:v>2.3545082254038898</c:v>
                </c:pt>
                <c:pt idx="890">
                  <c:v>2.3524438287667899</c:v>
                </c:pt>
                <c:pt idx="891">
                  <c:v>2.3503930554412098</c:v>
                </c:pt>
                <c:pt idx="892">
                  <c:v>2.34835590927828</c:v>
                </c:pt>
                <c:pt idx="893">
                  <c:v>2.3463323940354299</c:v>
                </c:pt>
                <c:pt idx="894">
                  <c:v>2.3443225133764201</c:v>
                </c:pt>
                <c:pt idx="895">
                  <c:v>2.3423262708713799</c:v>
                </c:pt>
                <c:pt idx="896">
                  <c:v>2.3403436699968099</c:v>
                </c:pt>
                <c:pt idx="897">
                  <c:v>2.3383747141356599</c:v>
                </c:pt>
                <c:pt idx="898">
                  <c:v>2.33641940657734</c:v>
                </c:pt>
                <c:pt idx="899">
                  <c:v>2.3344777505177499</c:v>
                </c:pt>
                <c:pt idx="900">
                  <c:v>2.3325497490593499</c:v>
                </c:pt>
                <c:pt idx="901">
                  <c:v>2.3306354052111402</c:v>
                </c:pt>
                <c:pt idx="902">
                  <c:v>2.3287347218887402</c:v>
                </c:pt>
                <c:pt idx="903">
                  <c:v>2.32684770191443</c:v>
                </c:pt>
                <c:pt idx="904">
                  <c:v>2.3249743480171499</c:v>
                </c:pt>
                <c:pt idx="905">
                  <c:v>2.3231146628325701</c:v>
                </c:pt>
                <c:pt idx="906">
                  <c:v>2.3212686489031502</c:v>
                </c:pt>
                <c:pt idx="907">
                  <c:v>2.31943630867812</c:v>
                </c:pt>
                <c:pt idx="908">
                  <c:v>2.3176176445135601</c:v>
                </c:pt>
                <c:pt idx="909">
                  <c:v>2.3158126586724399</c:v>
                </c:pt>
                <c:pt idx="910">
                  <c:v>2.3140213533246698</c:v>
                </c:pt>
                <c:pt idx="911">
                  <c:v>2.3122437305471202</c:v>
                </c:pt>
                <c:pt idx="912">
                  <c:v>2.3104797923236502</c:v>
                </c:pt>
                <c:pt idx="913">
                  <c:v>2.30872954054521</c:v>
                </c:pt>
                <c:pt idx="914">
                  <c:v>2.3069929770098399</c:v>
                </c:pt>
                <c:pt idx="915">
                  <c:v>2.3052701034227199</c:v>
                </c:pt>
                <c:pt idx="916">
                  <c:v>2.3035581338036399</c:v>
                </c:pt>
                <c:pt idx="917">
                  <c:v>2.30185149573806</c:v>
                </c:pt>
                <c:pt idx="918">
                  <c:v>2.3001474068270902</c:v>
                </c:pt>
                <c:pt idx="919">
                  <c:v>2.2984458734637299</c:v>
                </c:pt>
                <c:pt idx="920">
                  <c:v>2.2967469020029601</c:v>
                </c:pt>
                <c:pt idx="921">
                  <c:v>2.2950504987617002</c:v>
                </c:pt>
                <c:pt idx="922">
                  <c:v>2.2933566700188401</c:v>
                </c:pt>
                <c:pt idx="923">
                  <c:v>2.2916654220152299</c:v>
                </c:pt>
                <c:pt idx="924">
                  <c:v>2.2899767609536799</c:v>
                </c:pt>
                <c:pt idx="925">
                  <c:v>2.2882906929989999</c:v>
                </c:pt>
                <c:pt idx="926">
                  <c:v>2.2866072242779598</c:v>
                </c:pt>
                <c:pt idx="927">
                  <c:v>2.28492636087933</c:v>
                </c:pt>
                <c:pt idx="928">
                  <c:v>2.2832481088538699</c:v>
                </c:pt>
                <c:pt idx="929">
                  <c:v>2.2815724742143502</c:v>
                </c:pt>
                <c:pt idx="930">
                  <c:v>2.2798994629355298</c:v>
                </c:pt>
                <c:pt idx="931">
                  <c:v>2.2782290809542198</c:v>
                </c:pt>
                <c:pt idx="932">
                  <c:v>2.2765613341692199</c:v>
                </c:pt>
                <c:pt idx="933">
                  <c:v>2.2748962284413801</c:v>
                </c:pt>
                <c:pt idx="934">
                  <c:v>2.2732337695935998</c:v>
                </c:pt>
                <c:pt idx="935">
                  <c:v>2.2715739634108099</c:v>
                </c:pt>
                <c:pt idx="936">
                  <c:v>2.26991681564001</c:v>
                </c:pt>
                <c:pt idx="937">
                  <c:v>2.2682623319902699</c:v>
                </c:pt>
                <c:pt idx="938">
                  <c:v>2.2666105181327301</c:v>
                </c:pt>
                <c:pt idx="939">
                  <c:v>2.2649613797006398</c:v>
                </c:pt>
                <c:pt idx="940">
                  <c:v>2.2633149222893199</c:v>
                </c:pt>
                <c:pt idx="941">
                  <c:v>2.26167115145621</c:v>
                </c:pt>
                <c:pt idx="942">
                  <c:v>2.2600300727208902</c:v>
                </c:pt>
                <c:pt idx="943">
                  <c:v>2.2583916915650302</c:v>
                </c:pt>
                <c:pt idx="944">
                  <c:v>2.2567560134325002</c:v>
                </c:pt>
                <c:pt idx="945">
                  <c:v>2.2551230437292702</c:v>
                </c:pt>
                <c:pt idx="946">
                  <c:v>2.2534927878234998</c:v>
                </c:pt>
                <c:pt idx="947">
                  <c:v>2.2518652510455399</c:v>
                </c:pt>
                <c:pt idx="948">
                  <c:v>2.25024043868792</c:v>
                </c:pt>
                <c:pt idx="949">
                  <c:v>2.2486183560053701</c:v>
                </c:pt>
                <c:pt idx="950">
                  <c:v>2.2469990082148499</c:v>
                </c:pt>
                <c:pt idx="951">
                  <c:v>2.24538240049556</c:v>
                </c:pt>
                <c:pt idx="952">
                  <c:v>2.2437685379889198</c:v>
                </c:pt>
                <c:pt idx="953">
                  <c:v>2.2421574257986299</c:v>
                </c:pt>
                <c:pt idx="954">
                  <c:v>2.2405490689906502</c:v>
                </c:pt>
                <c:pt idx="955">
                  <c:v>2.2389434725932702</c:v>
                </c:pt>
                <c:pt idx="956">
                  <c:v>2.2373406415970298</c:v>
                </c:pt>
                <c:pt idx="957">
                  <c:v>2.2357405809548201</c:v>
                </c:pt>
                <c:pt idx="958">
                  <c:v>2.2341432955818701</c:v>
                </c:pt>
                <c:pt idx="959">
                  <c:v>2.2325487903557502</c:v>
                </c:pt>
                <c:pt idx="960">
                  <c:v>2.2309570701164101</c:v>
                </c:pt>
                <c:pt idx="961">
                  <c:v>2.2293662153200602</c:v>
                </c:pt>
                <c:pt idx="962">
                  <c:v>2.2277719441614301</c:v>
                </c:pt>
                <c:pt idx="963">
                  <c:v>2.2261718966138901</c:v>
                </c:pt>
                <c:pt idx="964">
                  <c:v>2.2245660827504699</c:v>
                </c:pt>
                <c:pt idx="965">
                  <c:v>2.2229545127849701</c:v>
                </c:pt>
                <c:pt idx="966">
                  <c:v>2.22133719682494</c:v>
                </c:pt>
                <c:pt idx="967">
                  <c:v>2.2197141451156601</c:v>
                </c:pt>
                <c:pt idx="968">
                  <c:v>2.2180853677989401</c:v>
                </c:pt>
                <c:pt idx="969">
                  <c:v>2.2164508751513701</c:v>
                </c:pt>
                <c:pt idx="970">
                  <c:v>2.2148106773488001</c:v>
                </c:pt>
                <c:pt idx="971">
                  <c:v>2.21316478469892</c:v>
                </c:pt>
                <c:pt idx="972">
                  <c:v>2.2115132074113801</c:v>
                </c:pt>
                <c:pt idx="973">
                  <c:v>2.2098559558247999</c:v>
                </c:pt>
                <c:pt idx="974">
                  <c:v>2.2081930401823802</c:v>
                </c:pt>
                <c:pt idx="975">
                  <c:v>2.2065244708535001</c:v>
                </c:pt>
                <c:pt idx="976">
                  <c:v>2.2048502581146399</c:v>
                </c:pt>
                <c:pt idx="977">
                  <c:v>2.2031704123657798</c:v>
                </c:pt>
                <c:pt idx="978">
                  <c:v>2.2014849439164399</c:v>
                </c:pt>
                <c:pt idx="979">
                  <c:v>2.1997938631970002</c:v>
                </c:pt>
                <c:pt idx="980">
                  <c:v>2.1980971805498002</c:v>
                </c:pt>
                <c:pt idx="981">
                  <c:v>2.19639490643541</c:v>
                </c:pt>
                <c:pt idx="982">
                  <c:v>2.19468705122876</c:v>
                </c:pt>
                <c:pt idx="983">
                  <c:v>2.1929736254204402</c:v>
                </c:pt>
                <c:pt idx="984">
                  <c:v>2.1912546394176999</c:v>
                </c:pt>
                <c:pt idx="985">
                  <c:v>2.18953010374099</c:v>
                </c:pt>
                <c:pt idx="986">
                  <c:v>2.18780002882963</c:v>
                </c:pt>
                <c:pt idx="987">
                  <c:v>2.18606442523373</c:v>
                </c:pt>
                <c:pt idx="988">
                  <c:v>2.1843233034244398</c:v>
                </c:pt>
                <c:pt idx="989">
                  <c:v>2.1825766739813699</c:v>
                </c:pt>
                <c:pt idx="990">
                  <c:v>2.1808245474072598</c:v>
                </c:pt>
                <c:pt idx="991">
                  <c:v>2.1790669343109799</c:v>
                </c:pt>
                <c:pt idx="992">
                  <c:v>2.17730384522666</c:v>
                </c:pt>
                <c:pt idx="993">
                  <c:v>2.17553529079226</c:v>
                </c:pt>
                <c:pt idx="994">
                  <c:v>2.1737612815730301</c:v>
                </c:pt>
                <c:pt idx="995">
                  <c:v>2.1719818282358299</c:v>
                </c:pt>
                <c:pt idx="996">
                  <c:v>2.1701969413767999</c:v>
                </c:pt>
                <c:pt idx="997">
                  <c:v>2.1684066316915098</c:v>
                </c:pt>
                <c:pt idx="998">
                  <c:v>2.1666151006549401</c:v>
                </c:pt>
                <c:pt idx="999">
                  <c:v>2.1648307551672099</c:v>
                </c:pt>
                <c:pt idx="1000">
                  <c:v>2.1630578071468101</c:v>
                </c:pt>
                <c:pt idx="1001">
                  <c:v>2.1612962587771598</c:v>
                </c:pt>
                <c:pt idx="1002">
                  <c:v>2.15954611208707</c:v>
                </c:pt>
                <c:pt idx="1003">
                  <c:v>2.1578073691184998</c:v>
                </c:pt>
                <c:pt idx="1004">
                  <c:v>2.1560800317608502</c:v>
                </c:pt>
                <c:pt idx="1005">
                  <c:v>2.1543641019147999</c:v>
                </c:pt>
                <c:pt idx="1006">
                  <c:v>2.1526595813304699</c:v>
                </c:pt>
                <c:pt idx="1007">
                  <c:v>2.15096647176737</c:v>
                </c:pt>
                <c:pt idx="1008">
                  <c:v>2.1492847748364401</c:v>
                </c:pt>
                <c:pt idx="1009">
                  <c:v>2.1476144921562099</c:v>
                </c:pt>
                <c:pt idx="1010">
                  <c:v>2.1459556251985501</c:v>
                </c:pt>
                <c:pt idx="1011">
                  <c:v>2.1443081754411399</c:v>
                </c:pt>
                <c:pt idx="1012">
                  <c:v>2.1426721442169199</c:v>
                </c:pt>
                <c:pt idx="1013">
                  <c:v>2.14104753286288</c:v>
                </c:pt>
                <c:pt idx="1014">
                  <c:v>2.1394343425731299</c:v>
                </c:pt>
                <c:pt idx="1015">
                  <c:v>2.1378325745441402</c:v>
                </c:pt>
                <c:pt idx="1016">
                  <c:v>2.1362422298313199</c:v>
                </c:pt>
                <c:pt idx="1017">
                  <c:v>2.1346633094908101</c:v>
                </c:pt>
                <c:pt idx="1018">
                  <c:v>2.1330958144393999</c:v>
                </c:pt>
                <c:pt idx="1019">
                  <c:v>2.13153974559307</c:v>
                </c:pt>
                <c:pt idx="1020">
                  <c:v>2.1299951037301699</c:v>
                </c:pt>
                <c:pt idx="1021">
                  <c:v>2.1284618896266698</c:v>
                </c:pt>
                <c:pt idx="1022">
                  <c:v>2.1269401039225801</c:v>
                </c:pt>
                <c:pt idx="1023">
                  <c:v>2.12542974725406</c:v>
                </c:pt>
                <c:pt idx="1024">
                  <c:v>2.1239308201229399</c:v>
                </c:pt>
                <c:pt idx="1025">
                  <c:v>2.1224433230257</c:v>
                </c:pt>
                <c:pt idx="1026">
                  <c:v>2.1209672563261699</c:v>
                </c:pt>
                <c:pt idx="1027">
                  <c:v>2.1195026203813399</c:v>
                </c:pt>
                <c:pt idx="1028">
                  <c:v>2.1180494154171399</c:v>
                </c:pt>
                <c:pt idx="1029">
                  <c:v>2.11660764165127</c:v>
                </c:pt>
                <c:pt idx="1030">
                  <c:v>2.11517729917191</c:v>
                </c:pt>
                <c:pt idx="1031">
                  <c:v>2.11375838805766</c:v>
                </c:pt>
                <c:pt idx="1032">
                  <c:v>2.1123509082591099</c:v>
                </c:pt>
                <c:pt idx="1033">
                  <c:v>2.1109548597159402</c:v>
                </c:pt>
                <c:pt idx="1034">
                  <c:v>2.1095702422413098</c:v>
                </c:pt>
                <c:pt idx="1035">
                  <c:v>2.1081970556361602</c:v>
                </c:pt>
                <c:pt idx="1036">
                  <c:v>2.1068352995763799</c:v>
                </c:pt>
                <c:pt idx="1037">
                  <c:v>2.1054849737243702</c:v>
                </c:pt>
                <c:pt idx="1038">
                  <c:v>2.10414607761891</c:v>
                </c:pt>
                <c:pt idx="1039">
                  <c:v>2.1028186107840701</c:v>
                </c:pt>
                <c:pt idx="1040">
                  <c:v>2.1015025726216701</c:v>
                </c:pt>
                <c:pt idx="1041">
                  <c:v>2.1001979625176501</c:v>
                </c:pt>
                <c:pt idx="1042">
                  <c:v>2.0989047797370501</c:v>
                </c:pt>
                <c:pt idx="1043">
                  <c:v>2.0976230235278801</c:v>
                </c:pt>
                <c:pt idx="1044">
                  <c:v>2.0963526930185701</c:v>
                </c:pt>
                <c:pt idx="1045">
                  <c:v>2.0950937873194002</c:v>
                </c:pt>
                <c:pt idx="1046">
                  <c:v>2.0938463054223702</c:v>
                </c:pt>
                <c:pt idx="1047">
                  <c:v>2.0926102463002301</c:v>
                </c:pt>
                <c:pt idx="1048">
                  <c:v>2.0913856088087499</c:v>
                </c:pt>
                <c:pt idx="1049">
                  <c:v>2.0901723917833701</c:v>
                </c:pt>
                <c:pt idx="1050">
                  <c:v>2.0889705939437699</c:v>
                </c:pt>
                <c:pt idx="1051">
                  <c:v>2.0877802139883102</c:v>
                </c:pt>
                <c:pt idx="1052">
                  <c:v>2.0866012505008098</c:v>
                </c:pt>
                <c:pt idx="1053">
                  <c:v>2.0854337020427098</c:v>
                </c:pt>
                <c:pt idx="1054">
                  <c:v>2.0842775670621698</c:v>
                </c:pt>
                <c:pt idx="1055">
                  <c:v>2.0831328439839498</c:v>
                </c:pt>
                <c:pt idx="1056">
                  <c:v>2.0819995311207302</c:v>
                </c:pt>
                <c:pt idx="1057">
                  <c:v>2.08087267160602</c:v>
                </c:pt>
                <c:pt idx="1058">
                  <c:v>2.0797425033060102</c:v>
                </c:pt>
                <c:pt idx="1059">
                  <c:v>2.0786042270429101</c:v>
                </c:pt>
                <c:pt idx="1060">
                  <c:v>2.0774578530733701</c:v>
                </c:pt>
                <c:pt idx="1061">
                  <c:v>2.07630339167997</c:v>
                </c:pt>
                <c:pt idx="1062">
                  <c:v>2.0751408531711202</c:v>
                </c:pt>
                <c:pt idx="1063">
                  <c:v>2.07397024788105</c:v>
                </c:pt>
                <c:pt idx="1064">
                  <c:v>2.0727915861697102</c:v>
                </c:pt>
                <c:pt idx="1065">
                  <c:v>2.0716048784227201</c:v>
                </c:pt>
                <c:pt idx="1066">
                  <c:v>2.0704101350513202</c:v>
                </c:pt>
                <c:pt idx="1067">
                  <c:v>2.0692073664923001</c:v>
                </c:pt>
                <c:pt idx="1068">
                  <c:v>2.0679965832079499</c:v>
                </c:pt>
                <c:pt idx="1069">
                  <c:v>2.0667777956859901</c:v>
                </c:pt>
                <c:pt idx="1070">
                  <c:v>2.0655510144395</c:v>
                </c:pt>
                <c:pt idx="1071">
                  <c:v>2.0643162500068901</c:v>
                </c:pt>
                <c:pt idx="1072">
                  <c:v>2.0630735129517999</c:v>
                </c:pt>
                <c:pt idx="1073">
                  <c:v>2.0618228138630998</c:v>
                </c:pt>
                <c:pt idx="1074">
                  <c:v>2.06056416335475</c:v>
                </c:pt>
                <c:pt idx="1075">
                  <c:v>2.0592975720657898</c:v>
                </c:pt>
                <c:pt idx="1076">
                  <c:v>2.0580230506602799</c:v>
                </c:pt>
                <c:pt idx="1077">
                  <c:v>2.0567406098272301</c:v>
                </c:pt>
                <c:pt idx="1078">
                  <c:v>2.05545026028051</c:v>
                </c:pt>
                <c:pt idx="1079">
                  <c:v>2.0541520127588502</c:v>
                </c:pt>
                <c:pt idx="1080">
                  <c:v>2.0528458780257299</c:v>
                </c:pt>
                <c:pt idx="1081">
                  <c:v>2.0515318668693201</c:v>
                </c:pt>
                <c:pt idx="1082">
                  <c:v>2.05020999010247</c:v>
                </c:pt>
                <c:pt idx="1083">
                  <c:v>2.0488802585625798</c:v>
                </c:pt>
                <c:pt idx="1084">
                  <c:v>2.0475426831115899</c:v>
                </c:pt>
                <c:pt idx="1085">
                  <c:v>2.0461972746358801</c:v>
                </c:pt>
                <c:pt idx="1086">
                  <c:v>2.0448440440462399</c:v>
                </c:pt>
                <c:pt idx="1087">
                  <c:v>2.0434830022777999</c:v>
                </c:pt>
                <c:pt idx="1088">
                  <c:v>2.0421141602899699</c:v>
                </c:pt>
                <c:pt idx="1089">
                  <c:v>2.0407375290663698</c:v>
                </c:pt>
                <c:pt idx="1090">
                  <c:v>2.0393531196147499</c:v>
                </c:pt>
                <c:pt idx="1091">
                  <c:v>2.03796094296698</c:v>
                </c:pt>
                <c:pt idx="1092">
                  <c:v>2.03656101017895</c:v>
                </c:pt>
                <c:pt idx="1093">
                  <c:v>2.03515333233053</c:v>
                </c:pt>
                <c:pt idx="1094">
                  <c:v>2.0337379205254602</c:v>
                </c:pt>
                <c:pt idx="1095">
                  <c:v>2.0323147858913599</c:v>
                </c:pt>
                <c:pt idx="1096">
                  <c:v>2.0308839395796099</c:v>
                </c:pt>
                <c:pt idx="1097">
                  <c:v>2.0294453927653402</c:v>
                </c:pt>
                <c:pt idx="1098">
                  <c:v>2.0279991566472999</c:v>
                </c:pt>
                <c:pt idx="1099">
                  <c:v>2.0265452424478498</c:v>
                </c:pt>
                <c:pt idx="1100">
                  <c:v>2.0250836614129</c:v>
                </c:pt>
                <c:pt idx="1101">
                  <c:v>2.0236144248118202</c:v>
                </c:pt>
                <c:pt idx="1102">
                  <c:v>2.0221375439373901</c:v>
                </c:pt>
                <c:pt idx="1103">
                  <c:v>2.0206530301057302</c:v>
                </c:pt>
                <c:pt idx="1104">
                  <c:v>2.01916089465626</c:v>
                </c:pt>
                <c:pt idx="1105">
                  <c:v>2.0176611489515999</c:v>
                </c:pt>
                <c:pt idx="1106">
                  <c:v>2.01615380437757</c:v>
                </c:pt>
                <c:pt idx="1107">
                  <c:v>2.0146388723430499</c:v>
                </c:pt>
                <c:pt idx="1108">
                  <c:v>2.0131163642799699</c:v>
                </c:pt>
                <c:pt idx="1109">
                  <c:v>2.0115862916432401</c:v>
                </c:pt>
                <c:pt idx="1110">
                  <c:v>2.0100486659106598</c:v>
                </c:pt>
                <c:pt idx="1111">
                  <c:v>2.0085034985829102</c:v>
                </c:pt>
                <c:pt idx="1112">
                  <c:v>2.0069508011834198</c:v>
                </c:pt>
                <c:pt idx="1113">
                  <c:v>2.0053905852583598</c:v>
                </c:pt>
                <c:pt idx="1114">
                  <c:v>2.0038228623765599</c:v>
                </c:pt>
                <c:pt idx="1115">
                  <c:v>2.0022476441294401</c:v>
                </c:pt>
                <c:pt idx="1116">
                  <c:v>2.0006649421309701</c:v>
                </c:pt>
                <c:pt idx="1117">
                  <c:v>1.99907476801757</c:v>
                </c:pt>
                <c:pt idx="1118">
                  <c:v>1.9974771334480801</c:v>
                </c:pt>
                <c:pt idx="1119">
                  <c:v>1.99587205010368</c:v>
                </c:pt>
                <c:pt idx="1120">
                  <c:v>1.99425952968783</c:v>
                </c:pt>
                <c:pt idx="1121">
                  <c:v>1.9926395839262101</c:v>
                </c:pt>
                <c:pt idx="1122">
                  <c:v>1.9910122245666599</c:v>
                </c:pt>
                <c:pt idx="1123">
                  <c:v>1.9893774633791099</c:v>
                </c:pt>
                <c:pt idx="1124">
                  <c:v>1.9877353121555199</c:v>
                </c:pt>
                <c:pt idx="1125">
                  <c:v>1.9860857827098</c:v>
                </c:pt>
                <c:pt idx="1126">
                  <c:v>1.98442888687779</c:v>
                </c:pt>
                <c:pt idx="1127">
                  <c:v>1.9827646365171501</c:v>
                </c:pt>
                <c:pt idx="1128">
                  <c:v>1.98109304350731</c:v>
                </c:pt>
                <c:pt idx="1129">
                  <c:v>1.9794141197494399</c:v>
                </c:pt>
                <c:pt idx="1130">
                  <c:v>1.97772787716632</c:v>
                </c:pt>
                <c:pt idx="1131">
                  <c:v>1.97603432770234</c:v>
                </c:pt>
                <c:pt idx="1132">
                  <c:v>1.9743334833234001</c:v>
                </c:pt>
                <c:pt idx="1133">
                  <c:v>1.97262535601688</c:v>
                </c:pt>
                <c:pt idx="1134">
                  <c:v>1.9709099577915099</c:v>
                </c:pt>
                <c:pt idx="1135">
                  <c:v>1.9691873006773899</c:v>
                </c:pt>
                <c:pt idx="1136">
                  <c:v>1.9674573967258699</c:v>
                </c:pt>
                <c:pt idx="1137">
                  <c:v>1.9657202580095099</c:v>
                </c:pt>
                <c:pt idx="1138">
                  <c:v>1.96397589662198</c:v>
                </c:pt>
                <c:pt idx="1139">
                  <c:v>1.96222432467806</c:v>
                </c:pt>
                <c:pt idx="1140">
                  <c:v>1.9604655543135301</c:v>
                </c:pt>
                <c:pt idx="1141">
                  <c:v>1.9586995976851</c:v>
                </c:pt>
                <c:pt idx="1142">
                  <c:v>1.9569264669703801</c:v>
                </c:pt>
                <c:pt idx="1143">
                  <c:v>1.95514617436779</c:v>
                </c:pt>
                <c:pt idx="1144">
                  <c:v>1.95335873209651</c:v>
                </c:pt>
                <c:pt idx="1145">
                  <c:v>1.95156415239641</c:v>
                </c:pt>
                <c:pt idx="1146">
                  <c:v>1.94976244752798</c:v>
                </c:pt>
                <c:pt idx="1147">
                  <c:v>1.9479536297722599</c:v>
                </c:pt>
                <c:pt idx="1148">
                  <c:v>1.94613771143081</c:v>
                </c:pt>
                <c:pt idx="1149">
                  <c:v>1.94431470482562</c:v>
                </c:pt>
                <c:pt idx="1150">
                  <c:v>1.94248462229903</c:v>
                </c:pt>
                <c:pt idx="1151">
                  <c:v>1.94064747621369</c:v>
                </c:pt>
                <c:pt idx="1152">
                  <c:v>1.93880327895251</c:v>
                </c:pt>
                <c:pt idx="1153">
                  <c:v>1.9369520429185401</c:v>
                </c:pt>
                <c:pt idx="1154">
                  <c:v>1.9350937805349799</c:v>
                </c:pt>
                <c:pt idx="1155">
                  <c:v>1.9332285042450399</c:v>
                </c:pt>
                <c:pt idx="1156">
                  <c:v>1.93135622651193</c:v>
                </c:pt>
                <c:pt idx="1157">
                  <c:v>1.92947695981877</c:v>
                </c:pt>
                <c:pt idx="1158">
                  <c:v>1.92759071666854</c:v>
                </c:pt>
                <c:pt idx="1159">
                  <c:v>1.9256975095840001</c:v>
                </c:pt>
                <c:pt idx="1160">
                  <c:v>1.9237973511076401</c:v>
                </c:pt>
                <c:pt idx="1161">
                  <c:v>1.9218902538015901</c:v>
                </c:pt>
                <c:pt idx="1162">
                  <c:v>1.91997623024759</c:v>
                </c:pt>
                <c:pt idx="1163">
                  <c:v>1.9180552930468999</c:v>
                </c:pt>
                <c:pt idx="1164">
                  <c:v>1.9161274548202401</c:v>
                </c:pt>
                <c:pt idx="1165">
                  <c:v>1.91419272820775</c:v>
                </c:pt>
                <c:pt idx="1166">
                  <c:v>1.9122511258688799</c:v>
                </c:pt>
                <c:pt idx="1167">
                  <c:v>1.9103026604823401</c:v>
                </c:pt>
                <c:pt idx="1168">
                  <c:v>1.9083473447460799</c:v>
                </c:pt>
                <c:pt idx="1169">
                  <c:v>1.9063851913771499</c:v>
                </c:pt>
                <c:pt idx="1170">
                  <c:v>1.9044162131117</c:v>
                </c:pt>
                <c:pt idx="1171">
                  <c:v>1.9024404227048599</c:v>
                </c:pt>
                <c:pt idx="1172">
                  <c:v>1.90045783293074</c:v>
                </c:pt>
                <c:pt idx="1173">
                  <c:v>1.89846845658229</c:v>
                </c:pt>
                <c:pt idx="1174">
                  <c:v>1.8964723064713001</c:v>
                </c:pt>
                <c:pt idx="1175">
                  <c:v>1.8944693954282901</c:v>
                </c:pt>
                <c:pt idx="1176">
                  <c:v>1.89245973630247</c:v>
                </c:pt>
                <c:pt idx="1177">
                  <c:v>1.89044334196166</c:v>
                </c:pt>
                <c:pt idx="1178">
                  <c:v>1.88842022529224</c:v>
                </c:pt>
                <c:pt idx="1179">
                  <c:v>1.88639039919907</c:v>
                </c:pt>
                <c:pt idx="1180">
                  <c:v>1.88435387660542</c:v>
                </c:pt>
                <c:pt idx="1181">
                  <c:v>1.88231067045294</c:v>
                </c:pt>
                <c:pt idx="1182">
                  <c:v>1.8802607937015601</c:v>
                </c:pt>
                <c:pt idx="1183">
                  <c:v>1.8782042593294099</c:v>
                </c:pt>
                <c:pt idx="1184">
                  <c:v>1.8761410803328</c:v>
                </c:pt>
                <c:pt idx="1185">
                  <c:v>1.8740712697261499</c:v>
                </c:pt>
                <c:pt idx="1186">
                  <c:v>1.8719948405418601</c:v>
                </c:pt>
                <c:pt idx="1187">
                  <c:v>1.8699118058303399</c:v>
                </c:pt>
                <c:pt idx="1188">
                  <c:v>1.8678221786598601</c:v>
                </c:pt>
                <c:pt idx="1189">
                  <c:v>1.86572597211655</c:v>
                </c:pt>
                <c:pt idx="1190">
                  <c:v>1.86362319930427</c:v>
                </c:pt>
                <c:pt idx="1191">
                  <c:v>1.8615138733446199</c:v>
                </c:pt>
                <c:pt idx="1192">
                  <c:v>1.85939800737679</c:v>
                </c:pt>
                <c:pt idx="1193">
                  <c:v>1.85727561455757</c:v>
                </c:pt>
                <c:pt idx="1194">
                  <c:v>1.85514670806124</c:v>
                </c:pt>
                <c:pt idx="1195">
                  <c:v>1.8530113010795199</c:v>
                </c:pt>
                <c:pt idx="1196">
                  <c:v>1.8508694068214799</c:v>
                </c:pt>
                <c:pt idx="1197">
                  <c:v>1.84872103851353</c:v>
                </c:pt>
                <c:pt idx="1198">
                  <c:v>1.8465662093992801</c:v>
                </c:pt>
                <c:pt idx="1199">
                  <c:v>1.84440493273954</c:v>
                </c:pt>
                <c:pt idx="1200">
                  <c:v>1.8422372218122101</c:v>
                </c:pt>
                <c:pt idx="1201">
                  <c:v>1.8400630899122401</c:v>
                </c:pt>
                <c:pt idx="1202">
                  <c:v>1.8378825503515499</c:v>
                </c:pt>
                <c:pt idx="1203">
                  <c:v>1.8356956164589699</c:v>
                </c:pt>
                <c:pt idx="1204">
                  <c:v>1.8335023015801599</c:v>
                </c:pt>
                <c:pt idx="1205">
                  <c:v>1.8313026190775801</c:v>
                </c:pt>
                <c:pt idx="1206">
                  <c:v>1.82909658233038</c:v>
                </c:pt>
                <c:pt idx="1207">
                  <c:v>1.8268842047343701</c:v>
                </c:pt>
                <c:pt idx="1208">
                  <c:v>1.8246654997019101</c:v>
                </c:pt>
                <c:pt idx="1209">
                  <c:v>1.8224404806618999</c:v>
                </c:pt>
                <c:pt idx="1210">
                  <c:v>1.82020916105968</c:v>
                </c:pt>
                <c:pt idx="1211">
                  <c:v>1.8179715543569599</c:v>
                </c:pt>
                <c:pt idx="1212">
                  <c:v>1.81572767403177</c:v>
                </c:pt>
                <c:pt idx="1213">
                  <c:v>1.8134775335783799</c:v>
                </c:pt>
                <c:pt idx="1214">
                  <c:v>1.8112211465072401</c:v>
                </c:pt>
                <c:pt idx="1215">
                  <c:v>1.8089585263449299</c:v>
                </c:pt>
                <c:pt idx="1216">
                  <c:v>1.80668968663406</c:v>
                </c:pt>
                <c:pt idx="1217">
                  <c:v>1.80441464093322</c:v>
                </c:pt>
                <c:pt idx="1218">
                  <c:v>1.80213340281694</c:v>
                </c:pt>
                <c:pt idx="1219">
                  <c:v>1.79984598587558</c:v>
                </c:pt>
                <c:pt idx="1220">
                  <c:v>1.7975524037152699</c:v>
                </c:pt>
                <c:pt idx="1221">
                  <c:v>1.7952526699578799</c:v>
                </c:pt>
                <c:pt idx="1222">
                  <c:v>1.79294679824093</c:v>
                </c:pt>
                <c:pt idx="1223">
                  <c:v>1.7906348022174901</c:v>
                </c:pt>
                <c:pt idx="1224">
                  <c:v>1.78831669555619</c:v>
                </c:pt>
                <c:pt idx="1225">
                  <c:v>1.7859924919410901</c:v>
                </c:pt>
                <c:pt idx="1226">
                  <c:v>1.78366220507163</c:v>
                </c:pt>
                <c:pt idx="1227">
                  <c:v>1.7813258486625601</c:v>
                </c:pt>
                <c:pt idx="1228">
                  <c:v>1.7789834364439201</c:v>
                </c:pt>
                <c:pt idx="1229">
                  <c:v>1.77663498216088</c:v>
                </c:pt>
                <c:pt idx="1230">
                  <c:v>1.77428049957377</c:v>
                </c:pt>
                <c:pt idx="1231">
                  <c:v>1.77192000245795</c:v>
                </c:pt>
                <c:pt idx="1232">
                  <c:v>1.76955350460377</c:v>
                </c:pt>
                <c:pt idx="1233">
                  <c:v>1.7671810198165001</c:v>
                </c:pt>
                <c:pt idx="1234">
                  <c:v>1.7648025619162599</c:v>
                </c:pt>
                <c:pt idx="1235">
                  <c:v>1.7624181447379601</c:v>
                </c:pt>
                <c:pt idx="1236">
                  <c:v>1.76002778213121</c:v>
                </c:pt>
                <c:pt idx="1237">
                  <c:v>1.7576314879602899</c:v>
                </c:pt>
                <c:pt idx="1238">
                  <c:v>1.75522927610407</c:v>
                </c:pt>
                <c:pt idx="1239">
                  <c:v>1.7528211604559101</c:v>
                </c:pt>
                <c:pt idx="1240">
                  <c:v>1.75040715492364</c:v>
                </c:pt>
                <c:pt idx="1241">
                  <c:v>1.7479872734294899</c:v>
                </c:pt>
                <c:pt idx="1242">
                  <c:v>1.74556152990997</c:v>
                </c:pt>
                <c:pt idx="1243">
                  <c:v>1.74312993831588</c:v>
                </c:pt>
                <c:pt idx="1244">
                  <c:v>1.74069251261217</c:v>
                </c:pt>
                <c:pt idx="1245">
                  <c:v>1.7382492667779399</c:v>
                </c:pt>
                <c:pt idx="1246">
                  <c:v>1.7358002148063101</c:v>
                </c:pt>
                <c:pt idx="1247">
                  <c:v>1.73334537070441</c:v>
                </c:pt>
                <c:pt idx="1248">
                  <c:v>1.7308847484932799</c:v>
                </c:pt>
                <c:pt idx="1249">
                  <c:v>1.72841836220781</c:v>
                </c:pt>
                <c:pt idx="1250">
                  <c:v>1.72594622589666</c:v>
                </c:pt>
                <c:pt idx="1251">
                  <c:v>1.72346835362222</c:v>
                </c:pt>
                <c:pt idx="1252">
                  <c:v>1.7209847594605301</c:v>
                </c:pt>
                <c:pt idx="1253">
                  <c:v>1.7184954575012199</c:v>
                </c:pt>
                <c:pt idx="1254">
                  <c:v>1.71600046184743</c:v>
                </c:pt>
                <c:pt idx="1255">
                  <c:v>1.71349978661574</c:v>
                </c:pt>
                <c:pt idx="1256">
                  <c:v>1.71099344593612</c:v>
                </c:pt>
                <c:pt idx="1257">
                  <c:v>1.70848145395186</c:v>
                </c:pt>
                <c:pt idx="1258">
                  <c:v>1.7059638248194999</c:v>
                </c:pt>
                <c:pt idx="1259">
                  <c:v>1.70344057270875</c:v>
                </c:pt>
                <c:pt idx="1260">
                  <c:v>1.7009117118024499</c:v>
                </c:pt>
                <c:pt idx="1261">
                  <c:v>1.6983772562964901</c:v>
                </c:pt>
                <c:pt idx="1262">
                  <c:v>1.6958372203997101</c:v>
                </c:pt>
                <c:pt idx="1263">
                  <c:v>1.69329161833391</c:v>
                </c:pt>
                <c:pt idx="1264">
                  <c:v>1.6907404643337101</c:v>
                </c:pt>
                <c:pt idx="1265">
                  <c:v>1.6881837726465101</c:v>
                </c:pt>
                <c:pt idx="1266">
                  <c:v>1.68562155753243</c:v>
                </c:pt>
                <c:pt idx="1267">
                  <c:v>1.68305383326424</c:v>
                </c:pt>
                <c:pt idx="1268">
                  <c:v>1.6804806141272901</c:v>
                </c:pt>
                <c:pt idx="1269">
                  <c:v>1.67790191441944</c:v>
                </c:pt>
                <c:pt idx="1270">
                  <c:v>1.67531774845099</c:v>
                </c:pt>
                <c:pt idx="1271">
                  <c:v>1.67272813054462</c:v>
                </c:pt>
                <c:pt idx="1272">
                  <c:v>1.67013307503534</c:v>
                </c:pt>
                <c:pt idx="1273">
                  <c:v>1.66753259627038</c:v>
                </c:pt>
                <c:pt idx="1274">
                  <c:v>1.6649267086091699</c:v>
                </c:pt>
                <c:pt idx="1275">
                  <c:v>1.66231542642323</c:v>
                </c:pt>
                <c:pt idx="1276">
                  <c:v>1.65969876409614</c:v>
                </c:pt>
                <c:pt idx="1277">
                  <c:v>1.65707673602345</c:v>
                </c:pt>
                <c:pt idx="1278">
                  <c:v>1.6544493566126199</c:v>
                </c:pt>
                <c:pt idx="1279">
                  <c:v>1.6518166402829699</c:v>
                </c:pt>
                <c:pt idx="1280">
                  <c:v>1.64917860146557</c:v>
                </c:pt>
                <c:pt idx="1281">
                  <c:v>1.6465352546032099</c:v>
                </c:pt>
                <c:pt idx="1282">
                  <c:v>1.6438866141503199</c:v>
                </c:pt>
                <c:pt idx="1283">
                  <c:v>1.6412326945729201</c:v>
                </c:pt>
                <c:pt idx="1284">
                  <c:v>1.6385735103485199</c:v>
                </c:pt>
                <c:pt idx="1285">
                  <c:v>1.6359090759660799</c:v>
                </c:pt>
                <c:pt idx="1286">
                  <c:v>1.6332394059259301</c:v>
                </c:pt>
                <c:pt idx="1287">
                  <c:v>1.6305645147397201</c:v>
                </c:pt>
                <c:pt idx="1288">
                  <c:v>1.6278844169303099</c:v>
                </c:pt>
                <c:pt idx="1289">
                  <c:v>1.6251991270317701</c:v>
                </c:pt>
                <c:pt idx="1290">
                  <c:v>1.6225086595892499</c:v>
                </c:pt>
                <c:pt idx="1291">
                  <c:v>1.6198130291589501</c:v>
                </c:pt>
                <c:pt idx="1292">
                  <c:v>1.6171122503080499</c:v>
                </c:pt>
                <c:pt idx="1293">
                  <c:v>1.61440633761462</c:v>
                </c:pt>
                <c:pt idx="1294">
                  <c:v>1.61169530566758</c:v>
                </c:pt>
                <c:pt idx="1295">
                  <c:v>1.60897916906661</c:v>
                </c:pt>
                <c:pt idx="1296">
                  <c:v>1.6062579424221</c:v>
                </c:pt>
                <c:pt idx="1297">
                  <c:v>1.6035316403550901</c:v>
                </c:pt>
                <c:pt idx="1298">
                  <c:v>1.6008002774971599</c:v>
                </c:pt>
                <c:pt idx="1299">
                  <c:v>1.59806386849043</c:v>
                </c:pt>
                <c:pt idx="1300">
                  <c:v>1.5953224279874301</c:v>
                </c:pt>
                <c:pt idx="1301">
                  <c:v>1.59257597065107</c:v>
                </c:pt>
                <c:pt idx="1302">
                  <c:v>1.5898245111545599</c:v>
                </c:pt>
                <c:pt idx="1303">
                  <c:v>1.5870680641813499</c:v>
                </c:pt>
                <c:pt idx="1304">
                  <c:v>1.58430664442505</c:v>
                </c:pt>
                <c:pt idx="1305">
                  <c:v>1.5815402665893801</c:v>
                </c:pt>
                <c:pt idx="1306">
                  <c:v>1.5787689453881</c:v>
                </c:pt>
                <c:pt idx="1307">
                  <c:v>1.5759926955449199</c:v>
                </c:pt>
                <c:pt idx="1308">
                  <c:v>1.5732115317934601</c:v>
                </c:pt>
                <c:pt idx="1309">
                  <c:v>1.5704254688771799</c:v>
                </c:pt>
                <c:pt idx="1310">
                  <c:v>1.5676345215492999</c:v>
                </c:pt>
                <c:pt idx="1311">
                  <c:v>1.5648387045727501</c:v>
                </c:pt>
                <c:pt idx="1312">
                  <c:v>1.56203803272007</c:v>
                </c:pt>
                <c:pt idx="1313">
                  <c:v>1.5592325207733999</c:v>
                </c:pt>
                <c:pt idx="1314">
                  <c:v>1.5564221835243499</c:v>
                </c:pt>
                <c:pt idx="1315">
                  <c:v>1.55360703577397</c:v>
                </c:pt>
                <c:pt idx="1316">
                  <c:v>1.5507870923326901</c:v>
                </c:pt>
                <c:pt idx="1317">
                  <c:v>1.5479623680202299</c:v>
                </c:pt>
                <c:pt idx="1318">
                  <c:v>1.54513287766553</c:v>
                </c:pt>
                <c:pt idx="1319">
                  <c:v>1.5422986361067199</c:v>
                </c:pt>
                <c:pt idx="1320">
                  <c:v>1.5394596581910001</c:v>
                </c:pt>
                <c:pt idx="1321">
                  <c:v>1.53661595877463</c:v>
                </c:pt>
                <c:pt idx="1322">
                  <c:v>1.5337675527228201</c:v>
                </c:pt>
                <c:pt idx="1323">
                  <c:v>1.53091445490966</c:v>
                </c:pt>
                <c:pt idx="1324">
                  <c:v>1.5280566802181099</c:v>
                </c:pt>
                <c:pt idx="1325">
                  <c:v>1.52519424353987</c:v>
                </c:pt>
                <c:pt idx="1326">
                  <c:v>1.5223271597753401</c:v>
                </c:pt>
                <c:pt idx="1327">
                  <c:v>1.5194554438335599</c:v>
                </c:pt>
                <c:pt idx="1328">
                  <c:v>1.51657911063211</c:v>
                </c:pt>
                <c:pt idx="1329">
                  <c:v>1.5136981750970899</c:v>
                </c:pt>
                <c:pt idx="1330">
                  <c:v>1.5108126521630301</c:v>
                </c:pt>
                <c:pt idx="1331">
                  <c:v>1.5079225567728201</c:v>
                </c:pt>
                <c:pt idx="1332">
                  <c:v>1.50502790387764</c:v>
                </c:pt>
                <c:pt idx="1333">
                  <c:v>1.5021287084368999</c:v>
                </c:pt>
                <c:pt idx="1334">
                  <c:v>1.49922498541819</c:v>
                </c:pt>
                <c:pt idx="1335">
                  <c:v>1.4963167497971901</c:v>
                </c:pt>
                <c:pt idx="1336">
                  <c:v>1.4934040165575899</c:v>
                </c:pt>
                <c:pt idx="1337">
                  <c:v>1.4904868006910701</c:v>
                </c:pt>
                <c:pt idx="1338">
                  <c:v>1.48757080794619</c:v>
                </c:pt>
                <c:pt idx="1339">
                  <c:v>1.48466743272059</c:v>
                </c:pt>
                <c:pt idx="1340">
                  <c:v>1.48178237442144</c:v>
                </c:pt>
                <c:pt idx="1341">
                  <c:v>1.4789156395054801</c:v>
                </c:pt>
                <c:pt idx="1342">
                  <c:v>1.4760672343018999</c:v>
                </c:pt>
                <c:pt idx="1343">
                  <c:v>1.4732371650123799</c:v>
                </c:pt>
                <c:pt idx="1344">
                  <c:v>1.4704254377111301</c:v>
                </c:pt>
                <c:pt idx="1345">
                  <c:v>1.4676320583449201</c:v>
                </c:pt>
                <c:pt idx="1346">
                  <c:v>1.4648570327331001</c:v>
                </c:pt>
                <c:pt idx="1347">
                  <c:v>1.46210036656767</c:v>
                </c:pt>
                <c:pt idx="1348">
                  <c:v>1.4593620654133099</c:v>
                </c:pt>
                <c:pt idx="1349">
                  <c:v>1.4566421347073999</c:v>
                </c:pt>
                <c:pt idx="1350">
                  <c:v>1.45394057976007</c:v>
                </c:pt>
                <c:pt idx="1351">
                  <c:v>1.45125740575425</c:v>
                </c:pt>
                <c:pt idx="1352">
                  <c:v>1.44859261774571</c:v>
                </c:pt>
                <c:pt idx="1353">
                  <c:v>1.44594622066308</c:v>
                </c:pt>
                <c:pt idx="1354">
                  <c:v>1.4433182193079299</c:v>
                </c:pt>
                <c:pt idx="1355">
                  <c:v>1.4407086183547899</c:v>
                </c:pt>
                <c:pt idx="1356">
                  <c:v>1.4381174223511799</c:v>
                </c:pt>
                <c:pt idx="1357">
                  <c:v>1.4355446357177</c:v>
                </c:pt>
                <c:pt idx="1358">
                  <c:v>1.4329873993387301</c:v>
                </c:pt>
                <c:pt idx="1359">
                  <c:v>1.43043999133713</c:v>
                </c:pt>
                <c:pt idx="1360">
                  <c:v>1.42789955468435</c:v>
                </c:pt>
                <c:pt idx="1361">
                  <c:v>1.4253660964594099</c:v>
                </c:pt>
                <c:pt idx="1362">
                  <c:v>1.42283962368179</c:v>
                </c:pt>
                <c:pt idx="1363">
                  <c:v>1.4203201433114101</c:v>
                </c:pt>
                <c:pt idx="1364">
                  <c:v>1.41780766224863</c:v>
                </c:pt>
                <c:pt idx="1365">
                  <c:v>1.4153021873343301</c:v>
                </c:pt>
                <c:pt idx="1366">
                  <c:v>1.41280372534985</c:v>
                </c:pt>
                <c:pt idx="1367">
                  <c:v>1.41031228301707</c:v>
                </c:pt>
                <c:pt idx="1368">
                  <c:v>1.4078278669983899</c:v>
                </c:pt>
                <c:pt idx="1369">
                  <c:v>1.4053504838967701</c:v>
                </c:pt>
                <c:pt idx="1370">
                  <c:v>1.4028801402557101</c:v>
                </c:pt>
                <c:pt idx="1371">
                  <c:v>1.40041684255933</c:v>
                </c:pt>
                <c:pt idx="1372">
                  <c:v>1.3979605972323099</c:v>
                </c:pt>
                <c:pt idx="1373">
                  <c:v>1.39551141063999</c:v>
                </c:pt>
                <c:pt idx="1374">
                  <c:v>1.39306928908834</c:v>
                </c:pt>
                <c:pt idx="1375">
                  <c:v>1.3906342388239801</c:v>
                </c:pt>
                <c:pt idx="1376">
                  <c:v>1.38820626603423</c:v>
                </c:pt>
                <c:pt idx="1377">
                  <c:v>1.38578537684711</c:v>
                </c:pt>
                <c:pt idx="1378">
                  <c:v>1.38337157733133</c:v>
                </c:pt>
                <c:pt idx="1379">
                  <c:v>1.3809648734964</c:v>
                </c:pt>
                <c:pt idx="1380">
                  <c:v>1.37856527129257</c:v>
                </c:pt>
                <c:pt idx="1381">
                  <c:v>1.37617277661086</c:v>
                </c:pt>
                <c:pt idx="1382">
                  <c:v>1.3737873952831501</c:v>
                </c:pt>
                <c:pt idx="1383">
                  <c:v>1.3714091330821101</c:v>
                </c:pt>
                <c:pt idx="1384">
                  <c:v>1.3690379957212899</c:v>
                </c:pt>
                <c:pt idx="1385">
                  <c:v>1.36667398885513</c:v>
                </c:pt>
                <c:pt idx="1386">
                  <c:v>1.3643171180789599</c:v>
                </c:pt>
                <c:pt idx="1387">
                  <c:v>1.36196738892906</c:v>
                </c:pt>
                <c:pt idx="1388">
                  <c:v>1.35962480688265</c:v>
                </c:pt>
                <c:pt idx="1389">
                  <c:v>1.35728937735795</c:v>
                </c:pt>
                <c:pt idx="1390">
                  <c:v>1.3549611057141799</c:v>
                </c:pt>
                <c:pt idx="1391">
                  <c:v>1.3526399972515999</c:v>
                </c:pt>
                <c:pt idx="1392">
                  <c:v>1.3503260572115201</c:v>
                </c:pt>
                <c:pt idx="1393">
                  <c:v>1.34801929077635</c:v>
                </c:pt>
                <c:pt idx="1394">
                  <c:v>1.34571970306963</c:v>
                </c:pt>
                <c:pt idx="1395">
                  <c:v>1.3434272991560201</c:v>
                </c:pt>
                <c:pt idx="1396">
                  <c:v>1.3411420840413599</c:v>
                </c:pt>
                <c:pt idx="1397">
                  <c:v>1.33886406267271</c:v>
                </c:pt>
                <c:pt idx="1398">
                  <c:v>1.33659323993833</c:v>
                </c:pt>
                <c:pt idx="1399">
                  <c:v>1.3343296206677799</c:v>
                </c:pt>
                <c:pt idx="1400">
                  <c:v>1.3320732096318799</c:v>
                </c:pt>
                <c:pt idx="1401">
                  <c:v>1.32982401154278</c:v>
                </c:pt>
                <c:pt idx="1402">
                  <c:v>1.3275820310539801</c:v>
                </c:pt>
                <c:pt idx="1403">
                  <c:v>1.3253472727603699</c:v>
                </c:pt>
                <c:pt idx="1404">
                  <c:v>1.32311974119826</c:v>
                </c:pt>
                <c:pt idx="1405">
                  <c:v>1.32089944084538</c:v>
                </c:pt>
                <c:pt idx="1406">
                  <c:v>1.31868637612096</c:v>
                </c:pt>
                <c:pt idx="1407">
                  <c:v>1.31648055138575</c:v>
                </c:pt>
                <c:pt idx="1408">
                  <c:v>1.3142819709420199</c:v>
                </c:pt>
                <c:pt idx="1409">
                  <c:v>1.31209063903363</c:v>
                </c:pt>
                <c:pt idx="1410">
                  <c:v>1.30990655984607</c:v>
                </c:pt>
                <c:pt idx="1411">
                  <c:v>1.3077297375064301</c:v>
                </c:pt>
                <c:pt idx="1412">
                  <c:v>1.30556017608353</c:v>
                </c:pt>
                <c:pt idx="1413">
                  <c:v>1.30339787958787</c:v>
                </c:pt>
                <c:pt idx="1414">
                  <c:v>1.30124213173925</c:v>
                </c:pt>
                <c:pt idx="1415">
                  <c:v>1.2990893405170501</c:v>
                </c:pt>
                <c:pt idx="1416">
                  <c:v>1.29693448060929</c:v>
                </c:pt>
                <c:pt idx="1417">
                  <c:v>1.29477621950796</c:v>
                </c:pt>
                <c:pt idx="1418">
                  <c:v>1.29261555867464</c:v>
                </c:pt>
                <c:pt idx="1419">
                  <c:v>1.29045267795845</c:v>
                </c:pt>
                <c:pt idx="1420">
                  <c:v>1.2882875873319299</c:v>
                </c:pt>
                <c:pt idx="1421">
                  <c:v>1.2861202969496699</c:v>
                </c:pt>
                <c:pt idx="1422">
                  <c:v>1.2839508167904701</c:v>
                </c:pt>
                <c:pt idx="1423">
                  <c:v>1.2817791570108501</c:v>
                </c:pt>
                <c:pt idx="1424">
                  <c:v>1.27960532759566</c:v>
                </c:pt>
                <c:pt idx="1425">
                  <c:v>1.2774293387032301</c:v>
                </c:pt>
                <c:pt idx="1426">
                  <c:v>1.27525120032425</c:v>
                </c:pt>
                <c:pt idx="1427">
                  <c:v>1.27307092261871</c:v>
                </c:pt>
                <c:pt idx="1428">
                  <c:v>1.2708885155829399</c:v>
                </c:pt>
                <c:pt idx="1429">
                  <c:v>1.2687039893784799</c:v>
                </c:pt>
                <c:pt idx="1430">
                  <c:v>1.26651735400705</c:v>
                </c:pt>
                <c:pt idx="1431">
                  <c:v>1.2643286196316501</c:v>
                </c:pt>
                <c:pt idx="1432">
                  <c:v>1.26213779625917</c:v>
                </c:pt>
                <c:pt idx="1433">
                  <c:v>1.25994489405392</c:v>
                </c:pt>
                <c:pt idx="1434">
                  <c:v>1.25774992302778</c:v>
                </c:pt>
                <c:pt idx="1435">
                  <c:v>1.2555528933462401</c:v>
                </c:pt>
                <c:pt idx="1436">
                  <c:v>1.25335381502593</c:v>
                </c:pt>
                <c:pt idx="1437">
                  <c:v>1.25115269823341</c:v>
                </c:pt>
                <c:pt idx="1438">
                  <c:v>1.24894955298986</c:v>
                </c:pt>
                <c:pt idx="1439">
                  <c:v>1.2467443894627801</c:v>
                </c:pt>
                <c:pt idx="1440">
                  <c:v>1.2445372176776801</c:v>
                </c:pt>
                <c:pt idx="1441">
                  <c:v>1.24232804780287</c:v>
                </c:pt>
                <c:pt idx="1442">
                  <c:v>1.2401168898679999</c:v>
                </c:pt>
                <c:pt idx="1443">
                  <c:v>1.2379037540420501</c:v>
                </c:pt>
                <c:pt idx="1444">
                  <c:v>1.23568865035859</c:v>
                </c:pt>
                <c:pt idx="1445">
                  <c:v>1.2334715889871799</c:v>
                </c:pt>
                <c:pt idx="1446">
                  <c:v>1.23125257996507</c:v>
                </c:pt>
                <c:pt idx="1447">
                  <c:v>1.22903163346225</c:v>
                </c:pt>
                <c:pt idx="1448">
                  <c:v>1.2268087595195001</c:v>
                </c:pt>
                <c:pt idx="1449">
                  <c:v>1.22458396830709</c:v>
                </c:pt>
                <c:pt idx="1450">
                  <c:v>1.2223572698691001</c:v>
                </c:pt>
                <c:pt idx="1451">
                  <c:v>1.2201286743759701</c:v>
                </c:pt>
                <c:pt idx="1452">
                  <c:v>1.2178981918748799</c:v>
                </c:pt>
                <c:pt idx="1453">
                  <c:v>1.2156658325362999</c:v>
                </c:pt>
                <c:pt idx="1454">
                  <c:v>1.2134316064103099</c:v>
                </c:pt>
                <c:pt idx="1455">
                  <c:v>1.21119552366729</c:v>
                </c:pt>
                <c:pt idx="1456">
                  <c:v>1.20895759435999</c:v>
                </c:pt>
                <c:pt idx="1457">
                  <c:v>1.20671782865858</c:v>
                </c:pt>
                <c:pt idx="1458">
                  <c:v>1.2044762366182999</c:v>
                </c:pt>
                <c:pt idx="1459">
                  <c:v>1.2022328284089601</c:v>
                </c:pt>
                <c:pt idx="1460">
                  <c:v>1.1999876140881001</c:v>
                </c:pt>
                <c:pt idx="1461">
                  <c:v>1.19774060382502</c:v>
                </c:pt>
                <c:pt idx="1462">
                  <c:v>1.1954918076793599</c:v>
                </c:pt>
                <c:pt idx="1463">
                  <c:v>1.1932412358197799</c:v>
                </c:pt>
                <c:pt idx="1464">
                  <c:v>1.19098889830784</c:v>
                </c:pt>
                <c:pt idx="1465">
                  <c:v>1.1887348053114299</c:v>
                </c:pt>
                <c:pt idx="1466">
                  <c:v>1.1864789668937901</c:v>
                </c:pt>
                <c:pt idx="1467">
                  <c:v>1.1842213932219301</c:v>
                </c:pt>
                <c:pt idx="1468">
                  <c:v>1.1819620943606</c:v>
                </c:pt>
                <c:pt idx="1469">
                  <c:v>1.1797010804757599</c:v>
                </c:pt>
                <c:pt idx="1470">
                  <c:v>1.17743836163347</c:v>
                </c:pt>
                <c:pt idx="1471">
                  <c:v>1.1751739479985399</c:v>
                </c:pt>
                <c:pt idx="1472">
                  <c:v>1.17290784963813</c:v>
                </c:pt>
                <c:pt idx="1473">
                  <c:v>1.1706400767157299</c:v>
                </c:pt>
                <c:pt idx="1474">
                  <c:v>1.16837063929944</c:v>
                </c:pt>
                <c:pt idx="1475">
                  <c:v>1.1660995475513201</c:v>
                </c:pt>
                <c:pt idx="1476">
                  <c:v>1.16382681154018</c:v>
                </c:pt>
                <c:pt idx="1477">
                  <c:v>1.1615524414264899</c:v>
                </c:pt>
                <c:pt idx="1478">
                  <c:v>1.15927644727962</c:v>
                </c:pt>
                <c:pt idx="1479">
                  <c:v>1.1569988392583199</c:v>
                </c:pt>
                <c:pt idx="1480">
                  <c:v>1.1547196274322999</c:v>
                </c:pt>
                <c:pt idx="1481">
                  <c:v>1.15243882195845</c:v>
                </c:pt>
                <c:pt idx="1482">
                  <c:v>1.15015643290665</c:v>
                </c:pt>
                <c:pt idx="1483">
                  <c:v>1.1478724704318</c:v>
                </c:pt>
                <c:pt idx="1484">
                  <c:v>1.14559125597373</c:v>
                </c:pt>
                <c:pt idx="1485">
                  <c:v>1.1433214375723699</c:v>
                </c:pt>
                <c:pt idx="1486">
                  <c:v>1.1410673481322</c:v>
                </c:pt>
                <c:pt idx="1487">
                  <c:v>1.13882898998574</c:v>
                </c:pt>
                <c:pt idx="1488">
                  <c:v>1.1366063652829199</c:v>
                </c:pt>
                <c:pt idx="1489">
                  <c:v>1.1343994761607901</c:v>
                </c:pt>
                <c:pt idx="1490">
                  <c:v>1.13220832457592</c:v>
                </c:pt>
                <c:pt idx="1491">
                  <c:v>1.1300329124701101</c:v>
                </c:pt>
                <c:pt idx="1492">
                  <c:v>1.1278685627985701</c:v>
                </c:pt>
                <c:pt idx="1493">
                  <c:v>1.12570564791899</c:v>
                </c:pt>
                <c:pt idx="1494">
                  <c:v>1.12353922040153</c:v>
                </c:pt>
                <c:pt idx="1495">
                  <c:v>1.1213692915134299</c:v>
                </c:pt>
                <c:pt idx="1496">
                  <c:v>1.1191958725283999</c:v>
                </c:pt>
                <c:pt idx="1497">
                  <c:v>1.11701897472658</c:v>
                </c:pt>
                <c:pt idx="1498">
                  <c:v>1.11483860939448</c:v>
                </c:pt>
                <c:pt idx="1499">
                  <c:v>1.11265478782493</c:v>
                </c:pt>
                <c:pt idx="1500">
                  <c:v>1.1104675213170401</c:v>
                </c:pt>
                <c:pt idx="1501">
                  <c:v>1.10827682117614</c:v>
                </c:pt>
                <c:pt idx="1502">
                  <c:v>1.10608269871372</c:v>
                </c:pt>
                <c:pt idx="1503">
                  <c:v>1.10388516524742</c:v>
                </c:pt>
                <c:pt idx="1504">
                  <c:v>1.1016842321009299</c:v>
                </c:pt>
                <c:pt idx="1505">
                  <c:v>1.0994799106039601</c:v>
                </c:pt>
                <c:pt idx="1506">
                  <c:v>1.09727221209221</c:v>
                </c:pt>
                <c:pt idx="1507">
                  <c:v>1.09506114790727</c:v>
                </c:pt>
                <c:pt idx="1508">
                  <c:v>1.09284672939664</c:v>
                </c:pt>
                <c:pt idx="1509">
                  <c:v>1.0906289679136001</c:v>
                </c:pt>
                <c:pt idx="1510">
                  <c:v>1.0884078748172299</c:v>
                </c:pt>
                <c:pt idx="1511">
                  <c:v>1.08618346147231</c:v>
                </c:pt>
                <c:pt idx="1512">
                  <c:v>1.08395573924929</c:v>
                </c:pt>
                <c:pt idx="1513">
                  <c:v>1.0817247195242601</c:v>
                </c:pt>
                <c:pt idx="1514">
                  <c:v>1.0794904136788499</c:v>
                </c:pt>
                <c:pt idx="1515">
                  <c:v>1.07725283310023</c:v>
                </c:pt>
                <c:pt idx="1516">
                  <c:v>1.0750119891810199</c:v>
                </c:pt>
                <c:pt idx="1517">
                  <c:v>1.0727678933192699</c:v>
                </c:pt>
                <c:pt idx="1518">
                  <c:v>1.07052055691839</c:v>
                </c:pt>
                <c:pt idx="1519">
                  <c:v>1.0682699913871201</c:v>
                </c:pt>
                <c:pt idx="1520">
                  <c:v>1.06601620813945</c:v>
                </c:pt>
                <c:pt idx="1521">
                  <c:v>1.0637592185946101</c:v>
                </c:pt>
                <c:pt idx="1522">
                  <c:v>1.0614990341769599</c:v>
                </c:pt>
                <c:pt idx="1523">
                  <c:v>1.0592356663160101</c:v>
                </c:pt>
                <c:pt idx="1524">
                  <c:v>1.0569691264463199</c:v>
                </c:pt>
                <c:pt idx="1525">
                  <c:v>1.05469942600747</c:v>
                </c:pt>
                <c:pt idx="1526">
                  <c:v>1.0524265764440199</c:v>
                </c:pt>
                <c:pt idx="1527">
                  <c:v>1.0501505892054199</c:v>
                </c:pt>
                <c:pt idx="1528">
                  <c:v>1.0478714757459999</c:v>
                </c:pt>
                <c:pt idx="1529">
                  <c:v>1.04558924752492</c:v>
                </c:pt>
                <c:pt idx="1530">
                  <c:v>1.04330391600607</c:v>
                </c:pt>
                <c:pt idx="1531">
                  <c:v>1.0410154926580799</c:v>
                </c:pt>
                <c:pt idx="1532">
                  <c:v>1.0387239889542501</c:v>
                </c:pt>
                <c:pt idx="1533">
                  <c:v>1.0364294163724901</c:v>
                </c:pt>
                <c:pt idx="1534">
                  <c:v>1.0341317863952699</c:v>
                </c:pt>
                <c:pt idx="1535">
                  <c:v>1.0318311105095801</c:v>
                </c:pt>
                <c:pt idx="1536">
                  <c:v>1.0295274002068799</c:v>
                </c:pt>
                <c:pt idx="1537">
                  <c:v>1.0272206669830299</c:v>
                </c:pt>
                <c:pt idx="1538">
                  <c:v>1.02491092233828</c:v>
                </c:pt>
                <c:pt idx="1539">
                  <c:v>1.02259817777718</c:v>
                </c:pt>
                <c:pt idx="1540">
                  <c:v>1.0202824448085399</c:v>
                </c:pt>
                <c:pt idx="1541">
                  <c:v>1.01796373494541</c:v>
                </c:pt>
                <c:pt idx="1542">
                  <c:v>1.01564205970499</c:v>
                </c:pt>
                <c:pt idx="1543">
                  <c:v>1.0133174306085999</c:v>
                </c:pt>
                <c:pt idx="1544">
                  <c:v>1.01098985918162</c:v>
                </c:pt>
                <c:pt idx="1545">
                  <c:v>1.0086593569534601</c:v>
                </c:pt>
                <c:pt idx="1546">
                  <c:v>1.0063259354574901</c:v>
                </c:pt>
                <c:pt idx="1547">
                  <c:v>1.0039896062309901</c:v>
                </c:pt>
                <c:pt idx="1548">
                  <c:v>1.00165038081513</c:v>
                </c:pt>
                <c:pt idx="1549">
                  <c:v>0.99930827075486695</c:v>
                </c:pt>
                <c:pt idx="1550">
                  <c:v>0.99696328759895403</c:v>
                </c:pt>
                <c:pt idx="1551">
                  <c:v>0.99461544289984904</c:v>
                </c:pt>
                <c:pt idx="1552">
                  <c:v>0.99226474821368105</c:v>
                </c:pt>
                <c:pt idx="1553">
                  <c:v>0.98991121510019897</c:v>
                </c:pt>
                <c:pt idx="1554">
                  <c:v>0.98755485512272101</c:v>
                </c:pt>
                <c:pt idx="1555">
                  <c:v>0.98519567984808598</c:v>
                </c:pt>
                <c:pt idx="1556">
                  <c:v>0.98283370084660204</c:v>
                </c:pt>
                <c:pt idx="1557">
                  <c:v>0.98046892969199895</c:v>
                </c:pt>
                <c:pt idx="1558">
                  <c:v>0.97810137796137797</c:v>
                </c:pt>
                <c:pt idx="1559">
                  <c:v>0.97573105723516096</c:v>
                </c:pt>
                <c:pt idx="1560">
                  <c:v>0.97335797909704203</c:v>
                </c:pt>
                <c:pt idx="1561">
                  <c:v>0.97098215513394104</c:v>
                </c:pt>
                <c:pt idx="1562">
                  <c:v>0.968603596935947</c:v>
                </c:pt>
                <c:pt idx="1563">
                  <c:v>0.96622231609627496</c:v>
                </c:pt>
                <c:pt idx="1564">
                  <c:v>0.96383832421121596</c:v>
                </c:pt>
                <c:pt idx="1565">
                  <c:v>0.96145163288008095</c:v>
                </c:pt>
                <c:pt idx="1566">
                  <c:v>0.95906225370516196</c:v>
                </c:pt>
                <c:pt idx="1567">
                  <c:v>0.95667019829167299</c:v>
                </c:pt>
                <c:pt idx="1568">
                  <c:v>0.95427547824770897</c:v>
                </c:pt>
                <c:pt idx="1569">
                  <c:v>0.95187810518418803</c:v>
                </c:pt>
                <c:pt idx="1570">
                  <c:v>0.94947809071481204</c:v>
                </c:pt>
                <c:pt idx="1571">
                  <c:v>0.94707544645600505</c:v>
                </c:pt>
                <c:pt idx="1572">
                  <c:v>0.94467018402687797</c:v>
                </c:pt>
                <c:pt idx="1573">
                  <c:v>0.94226231504916702</c:v>
                </c:pt>
                <c:pt idx="1574">
                  <c:v>0.93985185114719205</c:v>
                </c:pt>
                <c:pt idx="1575">
                  <c:v>0.93743880394780499</c:v>
                </c:pt>
                <c:pt idx="1576">
                  <c:v>0.93502318508033999</c:v>
                </c:pt>
                <c:pt idx="1577">
                  <c:v>0.93260500617656605</c:v>
                </c:pt>
                <c:pt idx="1578">
                  <c:v>0.93018427887063604</c:v>
                </c:pt>
                <c:pt idx="1579">
                  <c:v>0.92776101479903905</c:v>
                </c:pt>
                <c:pt idx="1580">
                  <c:v>0.92533522560055104</c:v>
                </c:pt>
                <c:pt idx="1581">
                  <c:v>0.92290692291618603</c:v>
                </c:pt>
                <c:pt idx="1582">
                  <c:v>0.920476118389144</c:v>
                </c:pt>
                <c:pt idx="1583">
                  <c:v>0.91804282366476697</c:v>
                </c:pt>
                <c:pt idx="1584">
                  <c:v>0.91560705039048895</c:v>
                </c:pt>
                <c:pt idx="1585">
                  <c:v>0.913168810215781</c:v>
                </c:pt>
                <c:pt idx="1586">
                  <c:v>0.91072811479211202</c:v>
                </c:pt>
                <c:pt idx="1587">
                  <c:v>0.90828497577289102</c:v>
                </c:pt>
                <c:pt idx="1588">
                  <c:v>0.90583940481342495</c:v>
                </c:pt>
                <c:pt idx="1589">
                  <c:v>0.90339141357086405</c:v>
                </c:pt>
                <c:pt idx="1590">
                  <c:v>0.90094101370416002</c:v>
                </c:pt>
                <c:pt idx="1591">
                  <c:v>0.89848821687400904</c:v>
                </c:pt>
                <c:pt idx="1592">
                  <c:v>0.89603303474281004</c:v>
                </c:pt>
                <c:pt idx="1593">
                  <c:v>0.89357547897461098</c:v>
                </c:pt>
                <c:pt idx="1594">
                  <c:v>0.89111556123506497</c:v>
                </c:pt>
                <c:pt idx="1595">
                  <c:v>0.88865329319137598</c:v>
                </c:pt>
                <c:pt idx="1596">
                  <c:v>0.88618868651225602</c:v>
                </c:pt>
                <c:pt idx="1597">
                  <c:v>0.88372175286787102</c:v>
                </c:pt>
                <c:pt idx="1598">
                  <c:v>0.88125250392979704</c:v>
                </c:pt>
                <c:pt idx="1599">
                  <c:v>0.87878095137096901</c:v>
                </c:pt>
                <c:pt idx="1600">
                  <c:v>0.87630710686563096</c:v>
                </c:pt>
                <c:pt idx="1601">
                  <c:v>0.873830982089292</c:v>
                </c:pt>
                <c:pt idx="1602">
                  <c:v>0.87135258871867405</c:v>
                </c:pt>
                <c:pt idx="1603">
                  <c:v>0.86887193843166399</c:v>
                </c:pt>
                <c:pt idx="1604">
                  <c:v>0.86638904290726604</c:v>
                </c:pt>
                <c:pt idx="1605">
                  <c:v>0.86390391382555298</c:v>
                </c:pt>
                <c:pt idx="1606">
                  <c:v>0.86141656286761903</c:v>
                </c:pt>
                <c:pt idx="1607">
                  <c:v>0.85892700171552905</c:v>
                </c:pt>
                <c:pt idx="1608">
                  <c:v>0.85643524205227095</c:v>
                </c:pt>
                <c:pt idx="1609">
                  <c:v>0.85394129556171094</c:v>
                </c:pt>
                <c:pt idx="1610">
                  <c:v>0.85144517392853902</c:v>
                </c:pt>
                <c:pt idx="1611">
                  <c:v>0.848946888838227</c:v>
                </c:pt>
                <c:pt idx="1612">
                  <c:v>0.84644645197697499</c:v>
                </c:pt>
                <c:pt idx="1613">
                  <c:v>0.84394387503166701</c:v>
                </c:pt>
                <c:pt idx="1614">
                  <c:v>0.84143916968982202</c:v>
                </c:pt>
                <c:pt idx="1615">
                  <c:v>0.83893234763954405</c:v>
                </c:pt>
                <c:pt idx="1616">
                  <c:v>0.83642342056947705</c:v>
                </c:pt>
                <c:pt idx="1617">
                  <c:v>0.83391240016875501</c:v>
                </c:pt>
                <c:pt idx="1618">
                  <c:v>0.83139929812695201</c:v>
                </c:pt>
                <c:pt idx="1619">
                  <c:v>0.82888412613403994</c:v>
                </c:pt>
                <c:pt idx="1620">
                  <c:v>0.82636689588033496</c:v>
                </c:pt>
                <c:pt idx="1621">
                  <c:v>0.82384761905645298</c:v>
                </c:pt>
                <c:pt idx="1622">
                  <c:v>0.82132630735325796</c:v>
                </c:pt>
                <c:pt idx="1623">
                  <c:v>0.81880297246181999</c:v>
                </c:pt>
                <c:pt idx="1624">
                  <c:v>0.81627762607336296</c:v>
                </c:pt>
                <c:pt idx="1625">
                  <c:v>0.813750279879218</c:v>
                </c:pt>
                <c:pt idx="1626">
                  <c:v>0.81122094557077495</c:v>
                </c:pt>
                <c:pt idx="1627">
                  <c:v>0.80868963483943701</c:v>
                </c:pt>
                <c:pt idx="1628">
                  <c:v>0.80615635937656904</c:v>
                </c:pt>
                <c:pt idx="1629">
                  <c:v>0.80362113087345599</c:v>
                </c:pt>
                <c:pt idx="1630">
                  <c:v>0.80108396102124901</c:v>
                </c:pt>
                <c:pt idx="1631">
                  <c:v>0.79854486151092097</c:v>
                </c:pt>
                <c:pt idx="1632">
                  <c:v>0.79600384403322</c:v>
                </c:pt>
                <c:pt idx="1633">
                  <c:v>0.79346092027861803</c:v>
                </c:pt>
                <c:pt idx="1634">
                  <c:v>0.79091610193726702</c:v>
                </c:pt>
                <c:pt idx="1635">
                  <c:v>0.78836940069895201</c:v>
                </c:pt>
                <c:pt idx="1636">
                  <c:v>0.78582082825304</c:v>
                </c:pt>
                <c:pt idx="1637">
                  <c:v>0.78327039628843398</c:v>
                </c:pt>
                <c:pt idx="1638">
                  <c:v>0.78071811649352796</c:v>
                </c:pt>
                <c:pt idx="1639">
                  <c:v>0.77816400055615798</c:v>
                </c:pt>
                <c:pt idx="1640">
                  <c:v>0.77560806016355199</c:v>
                </c:pt>
                <c:pt idx="1641">
                  <c:v>0.77305030700229005</c:v>
                </c:pt>
                <c:pt idx="1642">
                  <c:v>0.77049075275824697</c:v>
                </c:pt>
                <c:pt idx="1643">
                  <c:v>0.76792940911655605</c:v>
                </c:pt>
                <c:pt idx="1644">
                  <c:v>0.76536628776155302</c:v>
                </c:pt>
                <c:pt idx="1645">
                  <c:v>0.76280140037673405</c:v>
                </c:pt>
                <c:pt idx="1646">
                  <c:v>0.76023475864470602</c:v>
                </c:pt>
                <c:pt idx="1647">
                  <c:v>0.757666374247142</c:v>
                </c:pt>
                <c:pt idx="1648">
                  <c:v>0.75509625886473197</c:v>
                </c:pt>
                <c:pt idx="1649">
                  <c:v>0.75252442417713705</c:v>
                </c:pt>
                <c:pt idx="1650">
                  <c:v>0.74995088186294301</c:v>
                </c:pt>
                <c:pt idx="1651">
                  <c:v>0.74737564359961095</c:v>
                </c:pt>
                <c:pt idx="1652">
                  <c:v>0.74479872106343503</c:v>
                </c:pt>
                <c:pt idx="1653">
                  <c:v>0.74222012592949105</c:v>
                </c:pt>
                <c:pt idx="1654">
                  <c:v>0.73963986987159203</c:v>
                </c:pt>
                <c:pt idx="1655">
                  <c:v>0.73705796456224104</c:v>
                </c:pt>
                <c:pt idx="1656">
                  <c:v>0.73447442167258403</c:v>
                </c:pt>
                <c:pt idx="1657">
                  <c:v>0.73188925287236495</c:v>
                </c:pt>
                <c:pt idx="1658">
                  <c:v>0.72930246982987701</c:v>
                </c:pt>
                <c:pt idx="1659">
                  <c:v>0.72671408421191697</c:v>
                </c:pt>
                <c:pt idx="1660">
                  <c:v>0.72412410768373803</c:v>
                </c:pt>
                <c:pt idx="1661">
                  <c:v>0.721532551909005</c:v>
                </c:pt>
                <c:pt idx="1662">
                  <c:v>0.71893942854974602</c:v>
                </c:pt>
                <c:pt idx="1663">
                  <c:v>0.71634474926630898</c:v>
                </c:pt>
                <c:pt idx="1664">
                  <c:v>0.71374852571730896</c:v>
                </c:pt>
                <c:pt idx="1665">
                  <c:v>0.71115076955959</c:v>
                </c:pt>
                <c:pt idx="1666">
                  <c:v>0.70855149244817195</c:v>
                </c:pt>
                <c:pt idx="1667">
                  <c:v>0.70595070603621002</c:v>
                </c:pt>
                <c:pt idx="1668">
                  <c:v>0.70334842197494196</c:v>
                </c:pt>
                <c:pt idx="1669">
                  <c:v>0.70074465191364899</c:v>
                </c:pt>
                <c:pt idx="1670">
                  <c:v>0.69813940749960401</c:v>
                </c:pt>
                <c:pt idx="1671">
                  <c:v>0.69553270037802795</c:v>
                </c:pt>
                <c:pt idx="1672">
                  <c:v>0.69292454219204502</c:v>
                </c:pt>
                <c:pt idx="1673">
                  <c:v>0.69031494458263298</c:v>
                </c:pt>
                <c:pt idx="1674">
                  <c:v>0.68770391918858198</c:v>
                </c:pt>
                <c:pt idx="1675">
                  <c:v>0.68509147764644296</c:v>
                </c:pt>
                <c:pt idx="1676">
                  <c:v>0.68247763159048602</c:v>
                </c:pt>
                <c:pt idx="1677">
                  <c:v>0.67986239265265502</c:v>
                </c:pt>
                <c:pt idx="1678">
                  <c:v>0.67724577246251705</c:v>
                </c:pt>
                <c:pt idx="1679">
                  <c:v>0.67462778264722101</c:v>
                </c:pt>
                <c:pt idx="1680">
                  <c:v>0.67200843483145201</c:v>
                </c:pt>
                <c:pt idx="1681">
                  <c:v>0.66938774063738304</c:v>
                </c:pt>
                <c:pt idx="1682">
                  <c:v>0.66676571168462895</c:v>
                </c:pt>
                <c:pt idx="1683">
                  <c:v>0.66414235959020496</c:v>
                </c:pt>
                <c:pt idx="1684">
                  <c:v>0.66151769596847698</c:v>
                </c:pt>
                <c:pt idx="1685">
                  <c:v>0.65889173243111798</c:v>
                </c:pt>
                <c:pt idx="1686">
                  <c:v>0.65626448058706199</c:v>
                </c:pt>
                <c:pt idx="1687">
                  <c:v>0.65363595204246105</c:v>
                </c:pt>
                <c:pt idx="1688">
                  <c:v>0.65100615840063403</c:v>
                </c:pt>
                <c:pt idx="1689">
                  <c:v>0.64837511126202696</c:v>
                </c:pt>
                <c:pt idx="1690">
                  <c:v>0.64574282222416601</c:v>
                </c:pt>
                <c:pt idx="1691">
                  <c:v>0.64310930288160995</c:v>
                </c:pt>
                <c:pt idx="1692">
                  <c:v>0.64047456482590903</c:v>
                </c:pt>
                <c:pt idx="1693">
                  <c:v>0.63783861964555699</c:v>
                </c:pt>
                <c:pt idx="1694">
                  <c:v>0.63520147892594603</c:v>
                </c:pt>
                <c:pt idx="1695">
                  <c:v>0.63256315424932297</c:v>
                </c:pt>
                <c:pt idx="1696">
                  <c:v>0.62992365719474197</c:v>
                </c:pt>
                <c:pt idx="1697">
                  <c:v>0.62728299933802301</c:v>
                </c:pt>
                <c:pt idx="1698">
                  <c:v>0.624641192251704</c:v>
                </c:pt>
                <c:pt idx="1699">
                  <c:v>0.62199824750499699</c:v>
                </c:pt>
                <c:pt idx="1700">
                  <c:v>0.61935417666374404</c:v>
                </c:pt>
                <c:pt idx="1701">
                  <c:v>0.61670899129036905</c:v>
                </c:pt>
                <c:pt idx="1702">
                  <c:v>0.61406270294383902</c:v>
                </c:pt>
                <c:pt idx="1703">
                  <c:v>0.611415323179613</c:v>
                </c:pt>
                <c:pt idx="1704">
                  <c:v>0.60876686354960097</c:v>
                </c:pt>
                <c:pt idx="1705">
                  <c:v>0.606117335602119</c:v>
                </c:pt>
                <c:pt idx="1706">
                  <c:v>0.60346675088184398</c:v>
                </c:pt>
                <c:pt idx="1707">
                  <c:v>0.60081512092976797</c:v>
                </c:pt>
                <c:pt idx="1708">
                  <c:v>0.59816245728315598</c:v>
                </c:pt>
                <c:pt idx="1709">
                  <c:v>0.59550877147550096</c:v>
                </c:pt>
                <c:pt idx="1710">
                  <c:v>0.59285407503647702</c:v>
                </c:pt>
                <c:pt idx="1711">
                  <c:v>0.59019837949189802</c:v>
                </c:pt>
                <c:pt idx="1712">
                  <c:v>0.58754169636367304</c:v>
                </c:pt>
                <c:pt idx="1713">
                  <c:v>0.58488403716975901</c:v>
                </c:pt>
                <c:pt idx="1714">
                  <c:v>0.58222541342412104</c:v>
                </c:pt>
                <c:pt idx="1715">
                  <c:v>0.57956583663668404</c:v>
                </c:pt>
                <c:pt idx="1716">
                  <c:v>0.57690531831329195</c:v>
                </c:pt>
                <c:pt idx="1717">
                  <c:v>0.57424386995566101</c:v>
                </c:pt>
                <c:pt idx="1718">
                  <c:v>0.57158150306133704</c:v>
                </c:pt>
                <c:pt idx="1719">
                  <c:v>0.56891822912365098</c:v>
                </c:pt>
                <c:pt idx="1720">
                  <c:v>0.56625405963167696</c:v>
                </c:pt>
                <c:pt idx="1721">
                  <c:v>0.56358900607018503</c:v>
                </c:pt>
                <c:pt idx="1722">
                  <c:v>0.560923079919599</c:v>
                </c:pt>
                <c:pt idx="1723">
                  <c:v>0.558256292655953</c:v>
                </c:pt>
                <c:pt idx="1724">
                  <c:v>0.55558865575084704</c:v>
                </c:pt>
                <c:pt idx="1725">
                  <c:v>0.55292018067140403</c:v>
                </c:pt>
                <c:pt idx="1726">
                  <c:v>0.55025087888022695</c:v>
                </c:pt>
                <c:pt idx="1727">
                  <c:v>0.54758076183535098</c:v>
                </c:pt>
                <c:pt idx="1728">
                  <c:v>0.54490984099020601</c:v>
                </c:pt>
                <c:pt idx="1729">
                  <c:v>0.54223812779356795</c:v>
                </c:pt>
                <c:pt idx="1730">
                  <c:v>0.53956563368951904</c:v>
                </c:pt>
                <c:pt idx="1731">
                  <c:v>0.53689237011740099</c:v>
                </c:pt>
                <c:pt idx="1732">
                  <c:v>0.53421834851177596</c:v>
                </c:pt>
                <c:pt idx="1733">
                  <c:v>0.53154358030237803</c:v>
                </c:pt>
                <c:pt idx="1734">
                  <c:v>0.528868076914075</c:v>
                </c:pt>
                <c:pt idx="1735">
                  <c:v>0.52619184976682098</c:v>
                </c:pt>
                <c:pt idx="1736">
                  <c:v>0.52351491027561703</c:v>
                </c:pt>
                <c:pt idx="1737">
                  <c:v>0.52083726985046397</c:v>
                </c:pt>
                <c:pt idx="1738">
                  <c:v>0.518158939896323</c:v>
                </c:pt>
                <c:pt idx="1739">
                  <c:v>0.51547993181307195</c:v>
                </c:pt>
                <c:pt idx="1740">
                  <c:v>0.51280025699545895</c:v>
                </c:pt>
                <c:pt idx="1741">
                  <c:v>0.51011992683306495</c:v>
                </c:pt>
                <c:pt idx="1742">
                  <c:v>0.50743895271025496</c:v>
                </c:pt>
                <c:pt idx="1743">
                  <c:v>0.50475734600614097</c:v>
                </c:pt>
                <c:pt idx="1744">
                  <c:v>0.50207511809453498</c:v>
                </c:pt>
                <c:pt idx="1745">
                  <c:v>0.49939228034390998</c:v>
                </c:pt>
                <c:pt idx="1746">
                  <c:v>0.496708844117352</c:v>
                </c:pt>
                <c:pt idx="1747">
                  <c:v>0.49402482077252402</c:v>
                </c:pt>
                <c:pt idx="1748">
                  <c:v>0.491340221661617</c:v>
                </c:pt>
                <c:pt idx="1749">
                  <c:v>0.48865505813131199</c:v>
                </c:pt>
                <c:pt idx="1750">
                  <c:v>0.48596934152273702</c:v>
                </c:pt>
                <c:pt idx="1751">
                  <c:v>0.48328308317142299</c:v>
                </c:pt>
                <c:pt idx="1752">
                  <c:v>0.48059629440726098</c:v>
                </c:pt>
                <c:pt idx="1753">
                  <c:v>0.47790898655446401</c:v>
                </c:pt>
                <c:pt idx="1754">
                  <c:v>0.475221170931519</c:v>
                </c:pt>
                <c:pt idx="1755">
                  <c:v>0.47253285885114998</c:v>
                </c:pt>
                <c:pt idx="1756">
                  <c:v>0.46984406162027198</c:v>
                </c:pt>
                <c:pt idx="1757">
                  <c:v>0.46715479053995101</c:v>
                </c:pt>
                <c:pt idx="1758">
                  <c:v>0.46446505690536199</c:v>
                </c:pt>
                <c:pt idx="1759">
                  <c:v>0.46177487200574502</c:v>
                </c:pt>
                <c:pt idx="1760">
                  <c:v>0.45908424712436602</c:v>
                </c:pt>
                <c:pt idx="1761">
                  <c:v>0.45639319353847502</c:v>
                </c:pt>
                <c:pt idx="1762">
                  <c:v>0.453701722519259</c:v>
                </c:pt>
                <c:pt idx="1763">
                  <c:v>0.45100984533180699</c:v>
                </c:pt>
                <c:pt idx="1764">
                  <c:v>0.44831757323506599</c:v>
                </c:pt>
                <c:pt idx="1765">
                  <c:v>0.445624917481795</c:v>
                </c:pt>
                <c:pt idx="1766">
                  <c:v>0.442931889318533</c:v>
                </c:pt>
                <c:pt idx="1767">
                  <c:v>0.44023849998554598</c:v>
                </c:pt>
                <c:pt idx="1768">
                  <c:v>0.43754476071679499</c:v>
                </c:pt>
                <c:pt idx="1769">
                  <c:v>0.43485068273988797</c:v>
                </c:pt>
                <c:pt idx="1770">
                  <c:v>0.432156277276044</c:v>
                </c:pt>
                <c:pt idx="1771">
                  <c:v>0.429461555540048</c:v>
                </c:pt>
                <c:pt idx="1772">
                  <c:v>0.42676652874020898</c:v>
                </c:pt>
                <c:pt idx="1773">
                  <c:v>0.42407120807832199</c:v>
                </c:pt>
                <c:pt idx="1774">
                  <c:v>0.42137560474962799</c:v>
                </c:pt>
                <c:pt idx="1775">
                  <c:v>0.41867972994276498</c:v>
                </c:pt>
                <c:pt idx="1776">
                  <c:v>0.41598359483973602</c:v>
                </c:pt>
                <c:pt idx="1777">
                  <c:v>0.41328721061586399</c:v>
                </c:pt>
                <c:pt idx="1778">
                  <c:v>0.41059058843974999</c:v>
                </c:pt>
                <c:pt idx="1779">
                  <c:v>0.40789373947323299</c:v>
                </c:pt>
                <c:pt idx="1780">
                  <c:v>0.40519667487135202</c:v>
                </c:pt>
                <c:pt idx="1781">
                  <c:v>0.40249940578230098</c:v>
                </c:pt>
                <c:pt idx="1782">
                  <c:v>0.39980194334739</c:v>
                </c:pt>
                <c:pt idx="1783">
                  <c:v>0.397104298701005</c:v>
                </c:pt>
                <c:pt idx="1784">
                  <c:v>0.39440648297056802</c:v>
                </c:pt>
                <c:pt idx="1785">
                  <c:v>0.39170850727649298</c:v>
                </c:pt>
                <c:pt idx="1786">
                  <c:v>0.38901038273215</c:v>
                </c:pt>
                <c:pt idx="1787">
                  <c:v>0.38631212044382102</c:v>
                </c:pt>
                <c:pt idx="1788">
                  <c:v>0.38361373151066203</c:v>
                </c:pt>
                <c:pt idx="1789">
                  <c:v>0.38091522702466002</c:v>
                </c:pt>
                <c:pt idx="1790">
                  <c:v>0.37821661807059598</c:v>
                </c:pt>
                <c:pt idx="1791">
                  <c:v>0.37551791572600401</c:v>
                </c:pt>
                <c:pt idx="1792">
                  <c:v>0.37281913106112702</c:v>
                </c:pt>
                <c:pt idx="1793">
                  <c:v>0.37012027513888401</c:v>
                </c:pt>
                <c:pt idx="1794">
                  <c:v>0.36742135901482398</c:v>
                </c:pt>
                <c:pt idx="1795">
                  <c:v>0.36471950223570898</c:v>
                </c:pt>
                <c:pt idx="1796">
                  <c:v>0.36200893542401402</c:v>
                </c:pt>
                <c:pt idx="1797">
                  <c:v>0.35928678588214502</c:v>
                </c:pt>
                <c:pt idx="1798">
                  <c:v>0.356553075041812</c:v>
                </c:pt>
                <c:pt idx="1799">
                  <c:v>0.353807824394964</c:v>
                </c:pt>
                <c:pt idx="1800">
                  <c:v>0.35105105549363602</c:v>
                </c:pt>
                <c:pt idx="1801">
                  <c:v>0.34828278994979001</c:v>
                </c:pt>
                <c:pt idx="1802">
                  <c:v>0.34550304943514698</c:v>
                </c:pt>
                <c:pt idx="1803">
                  <c:v>0.34271185568103402</c:v>
                </c:pt>
                <c:pt idx="1804">
                  <c:v>0.33990923047821903</c:v>
                </c:pt>
                <c:pt idx="1805">
                  <c:v>0.337095195676753</c:v>
                </c:pt>
                <c:pt idx="1806">
                  <c:v>0.33426977318580398</c:v>
                </c:pt>
                <c:pt idx="1807">
                  <c:v>0.33143298497350099</c:v>
                </c:pt>
                <c:pt idx="1808">
                  <c:v>0.32858485306676599</c:v>
                </c:pt>
                <c:pt idx="1809">
                  <c:v>0.32572539955115598</c:v>
                </c:pt>
                <c:pt idx="1810">
                  <c:v>0.32285464657070001</c:v>
                </c:pt>
                <c:pt idx="1811">
                  <c:v>0.31997261632773299</c:v>
                </c:pt>
                <c:pt idx="1812">
                  <c:v>0.317079331082736</c:v>
                </c:pt>
                <c:pt idx="1813">
                  <c:v>0.31417481315417001</c:v>
                </c:pt>
                <c:pt idx="1814">
                  <c:v>0.311259084918315</c:v>
                </c:pt>
                <c:pt idx="1815">
                  <c:v>0.30833216880910402</c:v>
                </c:pt>
                <c:pt idx="1816">
                  <c:v>0.30539408731795897</c:v>
                </c:pt>
                <c:pt idx="1817">
                  <c:v>0.302444862993625</c:v>
                </c:pt>
                <c:pt idx="1818">
                  <c:v>0.29948451844200802</c:v>
                </c:pt>
                <c:pt idx="1819">
                  <c:v>0.29651307632600898</c:v>
                </c:pt>
                <c:pt idx="1820">
                  <c:v>0.29353055936535499</c:v>
                </c:pt>
                <c:pt idx="1821">
                  <c:v>0.29053699033643898</c:v>
                </c:pt>
                <c:pt idx="1822">
                  <c:v>0.28753239207214798</c:v>
                </c:pt>
                <c:pt idx="1823">
                  <c:v>0.284516787461703</c:v>
                </c:pt>
                <c:pt idx="1824">
                  <c:v>0.28149019945048598</c:v>
                </c:pt>
                <c:pt idx="1825">
                  <c:v>0.27845265103987599</c:v>
                </c:pt>
                <c:pt idx="1826">
                  <c:v>0.275404165287085</c:v>
                </c:pt>
                <c:pt idx="1827">
                  <c:v>0.27234476530498503</c:v>
                </c:pt>
                <c:pt idx="1828">
                  <c:v>0.26928021421035497</c:v>
                </c:pt>
                <c:pt idx="1829">
                  <c:v>0.26622201053594802</c:v>
                </c:pt>
                <c:pt idx="1830">
                  <c:v>0.263175903712008</c:v>
                </c:pt>
                <c:pt idx="1831">
                  <c:v>0.26014189858648601</c:v>
                </c:pt>
                <c:pt idx="1832">
                  <c:v>0.25711999992748702</c:v>
                </c:pt>
                <c:pt idx="1833">
                  <c:v>0.254110212423312</c:v>
                </c:pt>
                <c:pt idx="1834">
                  <c:v>0.25111254068250899</c:v>
                </c:pt>
                <c:pt idx="1835">
                  <c:v>0.24812698923391199</c:v>
                </c:pt>
                <c:pt idx="1836">
                  <c:v>0.24515356252669401</c:v>
                </c:pt>
                <c:pt idx="1837">
                  <c:v>0.24219226493040599</c:v>
                </c:pt>
                <c:pt idx="1838">
                  <c:v>0.23924310073503199</c:v>
                </c:pt>
                <c:pt idx="1839">
                  <c:v>0.23630607415103</c:v>
                </c:pt>
                <c:pt idx="1840">
                  <c:v>0.23338118930938501</c:v>
                </c:pt>
                <c:pt idx="1841">
                  <c:v>0.230468450261652</c:v>
                </c:pt>
                <c:pt idx="1842">
                  <c:v>0.227567860980012</c:v>
                </c:pt>
                <c:pt idx="1843">
                  <c:v>0.224679425357314</c:v>
                </c:pt>
                <c:pt idx="1844">
                  <c:v>0.22180314720713101</c:v>
                </c:pt>
                <c:pt idx="1845">
                  <c:v>0.21893903026380601</c:v>
                </c:pt>
                <c:pt idx="1846">
                  <c:v>0.216087078182505</c:v>
                </c:pt>
                <c:pt idx="1847">
                  <c:v>0.213247294539268</c:v>
                </c:pt>
                <c:pt idx="1848">
                  <c:v>0.21041968283106</c:v>
                </c:pt>
                <c:pt idx="1849">
                  <c:v>0.20760424647582401</c:v>
                </c:pt>
                <c:pt idx="1850">
                  <c:v>0.204800988812533</c:v>
                </c:pt>
                <c:pt idx="1851">
                  <c:v>0.202009913101244</c:v>
                </c:pt>
                <c:pt idx="1852">
                  <c:v>0.199231022523148</c:v>
                </c:pt>
                <c:pt idx="1853">
                  <c:v>0.19646432018063101</c:v>
                </c:pt>
                <c:pt idx="1854">
                  <c:v>0.19370980909732299</c:v>
                </c:pt>
                <c:pt idx="1855">
                  <c:v>0.19096749221815101</c:v>
                </c:pt>
                <c:pt idx="1856">
                  <c:v>0.188237372409402</c:v>
                </c:pt>
                <c:pt idx="1857">
                  <c:v>0.18551945245877199</c:v>
                </c:pt>
                <c:pt idx="1858">
                  <c:v>0.182813735075425</c:v>
                </c:pt>
                <c:pt idx="1859">
                  <c:v>0.180120222890051</c:v>
                </c:pt>
                <c:pt idx="1860">
                  <c:v>0.17743891845491799</c:v>
                </c:pt>
                <c:pt idx="1861">
                  <c:v>0.174769824243938</c:v>
                </c:pt>
                <c:pt idx="1862">
                  <c:v>0.17211294265271601</c:v>
                </c:pt>
                <c:pt idx="1863">
                  <c:v>0.16946540179895</c:v>
                </c:pt>
                <c:pt idx="1864">
                  <c:v>0.16682192982028299</c:v>
                </c:pt>
                <c:pt idx="1865">
                  <c:v>0.16418038927161399</c:v>
                </c:pt>
                <c:pt idx="1866">
                  <c:v>0.16154104345359999</c:v>
                </c:pt>
                <c:pt idx="1867">
                  <c:v>0.15890390136273799</c:v>
                </c:pt>
                <c:pt idx="1868">
                  <c:v>0.15626897204135501</c:v>
                </c:pt>
                <c:pt idx="1869">
                  <c:v>0.15363626445624501</c:v>
                </c:pt>
                <c:pt idx="1870">
                  <c:v>0.15100578761853001</c:v>
                </c:pt>
                <c:pt idx="1871">
                  <c:v>0.14837755046518</c:v>
                </c:pt>
                <c:pt idx="1872">
                  <c:v>0.14575156197602501</c:v>
                </c:pt>
                <c:pt idx="1873">
                  <c:v>0.14312783105808899</c:v>
                </c:pt>
                <c:pt idx="1874">
                  <c:v>0.14050636665982499</c:v>
                </c:pt>
                <c:pt idx="1875">
                  <c:v>0.137887177658191</c:v>
                </c:pt>
                <c:pt idx="1876">
                  <c:v>0.13527027297017599</c:v>
                </c:pt>
                <c:pt idx="1877">
                  <c:v>0.132655661442552</c:v>
                </c:pt>
                <c:pt idx="1878">
                  <c:v>0.130043351960758</c:v>
                </c:pt>
                <c:pt idx="1879">
                  <c:v>0.12743335334126599</c:v>
                </c:pt>
                <c:pt idx="1880">
                  <c:v>0.124825674437875</c:v>
                </c:pt>
                <c:pt idx="1881">
                  <c:v>0.122220324036638</c:v>
                </c:pt>
                <c:pt idx="1882">
                  <c:v>0.119617310959634</c:v>
                </c:pt>
                <c:pt idx="1883">
                  <c:v>0.117016643962379</c:v>
                </c:pt>
                <c:pt idx="1884">
                  <c:v>0.11441833183514501</c:v>
                </c:pt>
                <c:pt idx="1885">
                  <c:v>0.11182238330279801</c:v>
                </c:pt>
                <c:pt idx="1886">
                  <c:v>0.10922880712371499</c:v>
                </c:pt>
                <c:pt idx="1887">
                  <c:v>0.106637611992001</c:v>
                </c:pt>
                <c:pt idx="1888">
                  <c:v>0.104048806634055</c:v>
                </c:pt>
                <c:pt idx="1889">
                  <c:v>0.101462399713105</c:v>
                </c:pt>
                <c:pt idx="1890">
                  <c:v>9.8878399923485794E-2</c:v>
                </c:pt>
                <c:pt idx="1891">
                  <c:v>9.62968158974397E-2</c:v>
                </c:pt>
                <c:pt idx="1892">
                  <c:v>9.3717656297154103E-2</c:v>
                </c:pt>
                <c:pt idx="1893">
                  <c:v>9.1140929723771996E-2</c:v>
                </c:pt>
                <c:pt idx="1894">
                  <c:v>8.8566644807249698E-2</c:v>
                </c:pt>
                <c:pt idx="1895">
                  <c:v>8.5994810117522399E-2</c:v>
                </c:pt>
                <c:pt idx="1896">
                  <c:v>8.3425434252231007E-2</c:v>
                </c:pt>
                <c:pt idx="1897">
                  <c:v>8.0858525749993901E-2</c:v>
                </c:pt>
                <c:pt idx="1898">
                  <c:v>7.8294093176053597E-2</c:v>
                </c:pt>
                <c:pt idx="1899">
                  <c:v>7.5732145037604101E-2</c:v>
                </c:pt>
                <c:pt idx="1900">
                  <c:v>7.3172689867405993E-2</c:v>
                </c:pt>
                <c:pt idx="1901">
                  <c:v>7.0615736141122001E-2</c:v>
                </c:pt>
                <c:pt idx="1902">
                  <c:v>6.8061292358948602E-2</c:v>
                </c:pt>
                <c:pt idx="1903">
                  <c:v>6.5509366964911095E-2</c:v>
                </c:pt>
                <c:pt idx="1904">
                  <c:v>6.2959968426559404E-2</c:v>
                </c:pt>
                <c:pt idx="1905">
                  <c:v>6.0413105156176601E-2</c:v>
                </c:pt>
                <c:pt idx="1906">
                  <c:v>5.7868785588584201E-2</c:v>
                </c:pt>
                <c:pt idx="1907">
                  <c:v>5.5327018104218903E-2</c:v>
                </c:pt>
                <c:pt idx="1908">
                  <c:v>5.2787811105092203E-2</c:v>
                </c:pt>
                <c:pt idx="1909">
                  <c:v>5.0251172939691301E-2</c:v>
                </c:pt>
                <c:pt idx="1910">
                  <c:v>4.7717111977136697E-2</c:v>
                </c:pt>
                <c:pt idx="1911">
                  <c:v>4.5185636533863899E-2</c:v>
                </c:pt>
                <c:pt idx="1912">
                  <c:v>4.2656754946021599E-2</c:v>
                </c:pt>
                <c:pt idx="1913">
                  <c:v>4.0130475497891997E-2</c:v>
                </c:pt>
                <c:pt idx="1914">
                  <c:v>3.7606806492572101E-2</c:v>
                </c:pt>
                <c:pt idx="1915">
                  <c:v>3.5085756182090498E-2</c:v>
                </c:pt>
                <c:pt idx="1916">
                  <c:v>3.2567332836412097E-2</c:v>
                </c:pt>
                <c:pt idx="1917">
                  <c:v>3.0051544675212601E-2</c:v>
                </c:pt>
                <c:pt idx="1918">
                  <c:v>2.7538399935245501E-2</c:v>
                </c:pt>
                <c:pt idx="1919">
                  <c:v>2.5027906803734699E-2</c:v>
                </c:pt>
                <c:pt idx="1920">
                  <c:v>2.2520073484143501E-2</c:v>
                </c:pt>
                <c:pt idx="1921">
                  <c:v>2.0014908131146002E-2</c:v>
                </c:pt>
                <c:pt idx="1922">
                  <c:v>1.7512418914836899E-2</c:v>
                </c:pt>
                <c:pt idx="1923">
                  <c:v>1.50126139572437E-2</c:v>
                </c:pt>
                <c:pt idx="1924">
                  <c:v>1.2515501395014001E-2</c:v>
                </c:pt>
                <c:pt idx="1925">
                  <c:v>1.00210893174329E-2</c:v>
                </c:pt>
                <c:pt idx="1926">
                  <c:v>7.5293858276232204E-3</c:v>
                </c:pt>
                <c:pt idx="1927">
                  <c:v>5.0403989820325601E-3</c:v>
                </c:pt>
                <c:pt idx="1928">
                  <c:v>2.5541368501816302E-3</c:v>
                </c:pt>
                <c:pt idx="1929" formatCode="0.00E+00">
                  <c:v>6.6288201652231303E-5</c:v>
                </c:pt>
                <c:pt idx="1930">
                  <c:v>-2.43175611406853E-3</c:v>
                </c:pt>
                <c:pt idx="1931">
                  <c:v>-4.9442772627087397E-3</c:v>
                </c:pt>
                <c:pt idx="1932">
                  <c:v>-7.4712500500484103E-3</c:v>
                </c:pt>
                <c:pt idx="1933">
                  <c:v>-1.0012649243553599E-2</c:v>
                </c:pt>
                <c:pt idx="1934">
                  <c:v>-1.2568449507371401E-2</c:v>
                </c:pt>
                <c:pt idx="1935">
                  <c:v>-1.51386254669555E-2</c:v>
                </c:pt>
                <c:pt idx="1936">
                  <c:v>-1.77231516456073E-2</c:v>
                </c:pt>
                <c:pt idx="1937">
                  <c:v>-2.0322002527574299E-2</c:v>
                </c:pt>
                <c:pt idx="1938">
                  <c:v>-2.29351524961014E-2</c:v>
                </c:pt>
                <c:pt idx="1939">
                  <c:v>-2.5562575895037999E-2</c:v>
                </c:pt>
                <c:pt idx="1940">
                  <c:v>-2.8204246968363801E-2</c:v>
                </c:pt>
                <c:pt idx="1941">
                  <c:v>-3.08601399203399E-2</c:v>
                </c:pt>
                <c:pt idx="1942">
                  <c:v>-3.3530228856474303E-2</c:v>
                </c:pt>
                <c:pt idx="1943">
                  <c:v>-3.6214487842251501E-2</c:v>
                </c:pt>
                <c:pt idx="1944">
                  <c:v>-3.8912890845503798E-2</c:v>
                </c:pt>
                <c:pt idx="1945">
                  <c:v>-4.1625411793752898E-2</c:v>
                </c:pt>
                <c:pt idx="1946">
                  <c:v>-4.4352024517953302E-2</c:v>
                </c:pt>
                <c:pt idx="1947">
                  <c:v>-4.70927028084797E-2</c:v>
                </c:pt>
                <c:pt idx="1948">
                  <c:v>-4.9847420360209602E-2</c:v>
                </c:pt>
                <c:pt idx="1949">
                  <c:v>-5.2616150827188402E-2</c:v>
                </c:pt>
                <c:pt idx="1950">
                  <c:v>-5.5398867769019401E-2</c:v>
                </c:pt>
                <c:pt idx="1951">
                  <c:v>-5.8195544704238197E-2</c:v>
                </c:pt>
                <c:pt idx="1952">
                  <c:v>-6.10061550579796E-2</c:v>
                </c:pt>
                <c:pt idx="1953">
                  <c:v>-6.3830672214091194E-2</c:v>
                </c:pt>
                <c:pt idx="1954">
                  <c:v>-6.6669069464047007E-2</c:v>
                </c:pt>
                <c:pt idx="1955">
                  <c:v>-6.9521320057830197E-2</c:v>
                </c:pt>
                <c:pt idx="1956">
                  <c:v>-7.2387397154063907E-2</c:v>
                </c:pt>
                <c:pt idx="1957">
                  <c:v>-7.5267273869693105E-2</c:v>
                </c:pt>
                <c:pt idx="1958">
                  <c:v>-7.8160923231302401E-2</c:v>
                </c:pt>
                <c:pt idx="1959">
                  <c:v>-8.1068318223626007E-2</c:v>
                </c:pt>
                <c:pt idx="1960">
                  <c:v>-8.3989431742025097E-2</c:v>
                </c:pt>
                <c:pt idx="1961">
                  <c:v>-8.6924236639852506E-2</c:v>
                </c:pt>
                <c:pt idx="1962">
                  <c:v>-8.9872705682063195E-2</c:v>
                </c:pt>
                <c:pt idx="1963">
                  <c:v>-9.2834811591460606E-2</c:v>
                </c:pt>
                <c:pt idx="1964">
                  <c:v>-9.5810527003412402E-2</c:v>
                </c:pt>
                <c:pt idx="1965">
                  <c:v>-9.8799824511006301E-2</c:v>
                </c:pt>
                <c:pt idx="1966">
                  <c:v>-0.101802676620844</c:v>
                </c:pt>
                <c:pt idx="1967">
                  <c:v>-0.10481905579713401</c:v>
                </c:pt>
                <c:pt idx="1968">
                  <c:v>-0.107848934418536</c:v>
                </c:pt>
                <c:pt idx="1969">
                  <c:v>-0.11089228482121399</c:v>
                </c:pt>
                <c:pt idx="1970">
                  <c:v>-0.11394907925671501</c:v>
                </c:pt>
                <c:pt idx="1971">
                  <c:v>-0.117019289933997</c:v>
                </c:pt>
                <c:pt idx="1972">
                  <c:v>-0.12010288897832</c:v>
                </c:pt>
                <c:pt idx="1973">
                  <c:v>-0.12319984847228101</c:v>
                </c:pt>
                <c:pt idx="1974">
                  <c:v>-0.126310140415681</c:v>
                </c:pt>
                <c:pt idx="1975">
                  <c:v>-0.12943373676559899</c:v>
                </c:pt>
                <c:pt idx="1976">
                  <c:v>-0.13257060939721099</c:v>
                </c:pt>
                <c:pt idx="1977">
                  <c:v>-0.13572073014292299</c:v>
                </c:pt>
                <c:pt idx="1978">
                  <c:v>-0.13888407075411899</c:v>
                </c:pt>
                <c:pt idx="1979">
                  <c:v>-0.142060602939376</c:v>
                </c:pt>
                <c:pt idx="1980">
                  <c:v>-0.14524644962792599</c:v>
                </c:pt>
                <c:pt idx="1981">
                  <c:v>-0.148433826420489</c:v>
                </c:pt>
                <c:pt idx="1982">
                  <c:v>-0.151618805376837</c:v>
                </c:pt>
                <c:pt idx="1983">
                  <c:v>-0.15480137516884401</c:v>
                </c:pt>
                <c:pt idx="1984">
                  <c:v>-0.15798152448605199</c:v>
                </c:pt>
                <c:pt idx="1985">
                  <c:v>-0.16115924203569901</c:v>
                </c:pt>
                <c:pt idx="1986">
                  <c:v>-0.164334516542753</c:v>
                </c:pt>
                <c:pt idx="1987">
                  <c:v>-0.167507336749952</c:v>
                </c:pt>
                <c:pt idx="1988">
                  <c:v>-0.17067769141782799</c:v>
                </c:pt>
                <c:pt idx="1989">
                  <c:v>-0.17384556932475001</c:v>
                </c:pt>
                <c:pt idx="1990">
                  <c:v>-0.17701095926695001</c:v>
                </c:pt>
                <c:pt idx="1991">
                  <c:v>-0.18017385005856101</c:v>
                </c:pt>
                <c:pt idx="1992">
                  <c:v>-0.18333423053164699</c:v>
                </c:pt>
                <c:pt idx="1993">
                  <c:v>-0.186492089536239</c:v>
                </c:pt>
                <c:pt idx="1994">
                  <c:v>-0.18964741594036599</c:v>
                </c:pt>
                <c:pt idx="1995">
                  <c:v>-0.19280019863008899</c:v>
                </c:pt>
                <c:pt idx="1996">
                  <c:v>-0.19595042650953201</c:v>
                </c:pt>
                <c:pt idx="1997">
                  <c:v>-0.19909808850091901</c:v>
                </c:pt>
                <c:pt idx="1998">
                  <c:v>-0.2022431735446</c:v>
                </c:pt>
                <c:pt idx="1999">
                  <c:v>-0.20538567059909099</c:v>
                </c:pt>
                <c:pt idx="2000">
                  <c:v>-0.2085255686411</c:v>
                </c:pt>
                <c:pt idx="2001">
                  <c:v>-0.211662856665563</c:v>
                </c:pt>
                <c:pt idx="2002">
                  <c:v>-0.21479752368567701</c:v>
                </c:pt>
                <c:pt idx="2003">
                  <c:v>-0.21792955873292699</c:v>
                </c:pt>
                <c:pt idx="2004">
                  <c:v>-0.22105895085712499</c:v>
                </c:pt>
                <c:pt idx="2005">
                  <c:v>-0.22418568912643499</c:v>
                </c:pt>
                <c:pt idx="2006">
                  <c:v>-0.22730976262741301</c:v>
                </c:pt>
                <c:pt idx="2007">
                  <c:v>-0.23043116046503001</c:v>
                </c:pt>
                <c:pt idx="2008">
                  <c:v>-0.23354987176271</c:v>
                </c:pt>
                <c:pt idx="2009">
                  <c:v>-0.23666588566235799</c:v>
                </c:pt>
                <c:pt idx="2010">
                  <c:v>-0.23977919132439399</c:v>
                </c:pt>
                <c:pt idx="2011">
                  <c:v>-0.24288977792778199</c:v>
                </c:pt>
                <c:pt idx="2012">
                  <c:v>-0.245997634670064</c:v>
                </c:pt>
                <c:pt idx="2013">
                  <c:v>-0.249102750767389</c:v>
                </c:pt>
                <c:pt idx="2014">
                  <c:v>-0.25220511545454499</c:v>
                </c:pt>
                <c:pt idx="2015">
                  <c:v>-0.25530471798498899</c:v>
                </c:pt>
                <c:pt idx="2016">
                  <c:v>-0.25840154763087803</c:v>
                </c:pt>
                <c:pt idx="2017">
                  <c:v>-0.26149559368310299</c:v>
                </c:pt>
                <c:pt idx="2018">
                  <c:v>-0.264586845451315</c:v>
                </c:pt>
                <c:pt idx="2019">
                  <c:v>-0.26767529226395897</c:v>
                </c:pt>
                <c:pt idx="2020">
                  <c:v>-0.27076092346830199</c:v>
                </c:pt>
                <c:pt idx="2021">
                  <c:v>-0.27384372843046501</c:v>
                </c:pt>
                <c:pt idx="2022">
                  <c:v>-0.27692369653545301</c:v>
                </c:pt>
                <c:pt idx="2023">
                  <c:v>-0.280000817187186</c:v>
                </c:pt>
                <c:pt idx="2024">
                  <c:v>-0.28307507980852697</c:v>
                </c:pt>
                <c:pt idx="2025">
                  <c:v>-0.28614647384131398</c:v>
                </c:pt>
                <c:pt idx="2026">
                  <c:v>-0.28921498874638801</c:v>
                </c:pt>
                <c:pt idx="2027">
                  <c:v>-0.29228061400362598</c:v>
                </c:pt>
                <c:pt idx="2028">
                  <c:v>-0.29534333911196597</c:v>
                </c:pt>
                <c:pt idx="2029">
                  <c:v>-0.29840315358944097</c:v>
                </c:pt>
                <c:pt idx="2030">
                  <c:v>-0.301460046973208</c:v>
                </c:pt>
                <c:pt idx="2031">
                  <c:v>-0.30451400881957302</c:v>
                </c:pt>
                <c:pt idx="2032">
                  <c:v>-0.30756502870402602</c:v>
                </c:pt>
                <c:pt idx="2033">
                  <c:v>-0.31061309622126698</c:v>
                </c:pt>
                <c:pt idx="2034">
                  <c:v>-0.313658200985236</c:v>
                </c:pt>
                <c:pt idx="2035">
                  <c:v>-0.31670033262914199</c:v>
                </c:pt>
                <c:pt idx="2036">
                  <c:v>-0.31973948080549103</c:v>
                </c:pt>
                <c:pt idx="2037">
                  <c:v>-0.32277563518611702</c:v>
                </c:pt>
                <c:pt idx="2038">
                  <c:v>-0.32580878546220798</c:v>
                </c:pt>
                <c:pt idx="2039">
                  <c:v>-0.32883892134433801</c:v>
                </c:pt>
                <c:pt idx="2040">
                  <c:v>-0.33186603256249098</c:v>
                </c:pt>
                <c:pt idx="2041">
                  <c:v>-0.33489010886609299</c:v>
                </c:pt>
                <c:pt idx="2042">
                  <c:v>-0.33791114002404099</c:v>
                </c:pt>
                <c:pt idx="2043">
                  <c:v>-0.34092911582472601</c:v>
                </c:pt>
                <c:pt idx="2044">
                  <c:v>-0.343944026076069</c:v>
                </c:pt>
                <c:pt idx="2045">
                  <c:v>-0.34695586060554201</c:v>
                </c:pt>
                <c:pt idx="2046">
                  <c:v>-0.34996460926019801</c:v>
                </c:pt>
                <c:pt idx="2047">
                  <c:v>-0.352970261906701</c:v>
                </c:pt>
                <c:pt idx="2048">
                  <c:v>-0.35597280843135198</c:v>
                </c:pt>
                <c:pt idx="2049">
                  <c:v>-0.35897223874011702</c:v>
                </c:pt>
                <c:pt idx="2050">
                  <c:v>-0.36196854275865398</c:v>
                </c:pt>
                <c:pt idx="2051">
                  <c:v>-0.36496171043234099</c:v>
                </c:pt>
                <c:pt idx="2052">
                  <c:v>-0.36795173172630302</c:v>
                </c:pt>
                <c:pt idx="2053">
                  <c:v>-0.37093859662543999</c:v>
                </c:pt>
                <c:pt idx="2054">
                  <c:v>-0.37392229513445202</c:v>
                </c:pt>
                <c:pt idx="2055">
                  <c:v>-0.37690281727787001</c:v>
                </c:pt>
                <c:pt idx="2056">
                  <c:v>-0.379880153100078</c:v>
                </c:pt>
                <c:pt idx="2057">
                  <c:v>-0.38285429266534499</c:v>
                </c:pt>
                <c:pt idx="2058">
                  <c:v>-0.38582522605784703</c:v>
                </c:pt>
                <c:pt idx="2059">
                  <c:v>-0.38879294338169701</c:v>
                </c:pt>
                <c:pt idx="2060">
                  <c:v>-0.39175743476097002</c:v>
                </c:pt>
                <c:pt idx="2061">
                  <c:v>-0.39471869033972901</c:v>
                </c:pt>
                <c:pt idx="2062">
                  <c:v>-0.39767670028205399</c:v>
                </c:pt>
                <c:pt idx="2063">
                  <c:v>-0.40063145477206302</c:v>
                </c:pt>
                <c:pt idx="2064">
                  <c:v>-0.40358294401394601</c:v>
                </c:pt>
                <c:pt idx="2065">
                  <c:v>-0.40653115823198299</c:v>
                </c:pt>
                <c:pt idx="2066">
                  <c:v>-0.40947608767057597</c:v>
                </c:pt>
                <c:pt idx="2067">
                  <c:v>-0.41241772259426901</c:v>
                </c:pt>
                <c:pt idx="2068">
                  <c:v>-0.41535605328778102</c:v>
                </c:pt>
                <c:pt idx="2069">
                  <c:v>-0.41829107005602401</c:v>
                </c:pt>
                <c:pt idx="2070">
                  <c:v>-0.42122276322413599</c:v>
                </c:pt>
                <c:pt idx="2071">
                  <c:v>-0.42415112313749997</c:v>
                </c:pt>
                <c:pt idx="2072">
                  <c:v>-0.42707614016177298</c:v>
                </c:pt>
                <c:pt idx="2073">
                  <c:v>-0.42999780468290999</c:v>
                </c:pt>
                <c:pt idx="2074">
                  <c:v>-0.43291610710718997</c:v>
                </c:pt>
                <c:pt idx="2075">
                  <c:v>-0.43583103786124</c:v>
                </c:pt>
                <c:pt idx="2076">
                  <c:v>-0.43874258739206101</c:v>
                </c:pt>
                <c:pt idx="2077">
                  <c:v>-0.44165074616705102</c:v>
                </c:pt>
                <c:pt idx="2078">
                  <c:v>-0.44455550467403199</c:v>
                </c:pt>
                <c:pt idx="2079">
                  <c:v>-0.447456853421275</c:v>
                </c:pt>
                <c:pt idx="2080">
                  <c:v>-0.45035478293752002</c:v>
                </c:pt>
                <c:pt idx="2081">
                  <c:v>-0.45324928377200602</c:v>
                </c:pt>
                <c:pt idx="2082">
                  <c:v>-0.45614034649449298</c:v>
                </c:pt>
                <c:pt idx="2083">
                  <c:v>-0.45902796169528498</c:v>
                </c:pt>
                <c:pt idx="2084">
                  <c:v>-0.461912119985256</c:v>
                </c:pt>
                <c:pt idx="2085">
                  <c:v>-0.46479281199587302</c:v>
                </c:pt>
                <c:pt idx="2086">
                  <c:v>-0.467670028379222</c:v>
                </c:pt>
                <c:pt idx="2087">
                  <c:v>-0.47054375980802898</c:v>
                </c:pt>
                <c:pt idx="2088">
                  <c:v>-0.47341399697568298</c:v>
                </c:pt>
                <c:pt idx="2089">
                  <c:v>-0.47628073059626502</c:v>
                </c:pt>
                <c:pt idx="2090">
                  <c:v>-0.479143951404566</c:v>
                </c:pt>
                <c:pt idx="2091">
                  <c:v>-0.48200365015611302</c:v>
                </c:pt>
                <c:pt idx="2092">
                  <c:v>-0.48485981762719299</c:v>
                </c:pt>
                <c:pt idx="2093">
                  <c:v>-0.48771244461487201</c:v>
                </c:pt>
                <c:pt idx="2094">
                  <c:v>-0.49056152193702501</c:v>
                </c:pt>
                <c:pt idx="2095">
                  <c:v>-0.49340704043235201</c:v>
                </c:pt>
                <c:pt idx="2096">
                  <c:v>-0.49624899096040698</c:v>
                </c:pt>
                <c:pt idx="2097">
                  <c:v>-0.499087364401617</c:v>
                </c:pt>
                <c:pt idx="2098">
                  <c:v>-0.50192215165730403</c:v>
                </c:pt>
                <c:pt idx="2099">
                  <c:v>-0.50475334364971203</c:v>
                </c:pt>
                <c:pt idx="2100">
                  <c:v>-0.50758093132202498</c:v>
                </c:pt>
                <c:pt idx="2101">
                  <c:v>-0.51040490563839302</c:v>
                </c:pt>
                <c:pt idx="2102">
                  <c:v>-0.51322525758395099</c:v>
                </c:pt>
                <c:pt idx="2103">
                  <c:v>-0.51604197816484498</c:v>
                </c:pt>
                <c:pt idx="2104">
                  <c:v>-0.51885505840824897</c:v>
                </c:pt>
                <c:pt idx="2105">
                  <c:v>-0.52166448936239296</c:v>
                </c:pt>
                <c:pt idx="2106">
                  <c:v>-0.52447026209657899</c:v>
                </c:pt>
                <c:pt idx="2107">
                  <c:v>-0.52727236770121</c:v>
                </c:pt>
                <c:pt idx="2108">
                  <c:v>-0.53007079728780304</c:v>
                </c:pt>
                <c:pt idx="2109">
                  <c:v>-0.53286554198901703</c:v>
                </c:pt>
                <c:pt idx="2110">
                  <c:v>-0.53565659295867396</c:v>
                </c:pt>
                <c:pt idx="2111">
                  <c:v>-0.53844394137177698</c:v>
                </c:pt>
                <c:pt idx="2112">
                  <c:v>-0.54122757842453395</c:v>
                </c:pt>
                <c:pt idx="2113">
                  <c:v>-0.54400749533437998</c:v>
                </c:pt>
                <c:pt idx="2114">
                  <c:v>-0.54678368333999305</c:v>
                </c:pt>
                <c:pt idx="2115">
                  <c:v>-0.54955613370132295</c:v>
                </c:pt>
                <c:pt idx="2116">
                  <c:v>-0.55232483769960605</c:v>
                </c:pt>
                <c:pt idx="2117">
                  <c:v>-0.55508978663738695</c:v>
                </c:pt>
                <c:pt idx="2118">
                  <c:v>-0.55785097183854504</c:v>
                </c:pt>
                <c:pt idx="2119">
                  <c:v>-0.56060838464830398</c:v>
                </c:pt>
                <c:pt idx="2120">
                  <c:v>-0.563362016433264</c:v>
                </c:pt>
                <c:pt idx="2121">
                  <c:v>-0.566111858581414</c:v>
                </c:pt>
                <c:pt idx="2122">
                  <c:v>-0.56885790250215595</c:v>
                </c:pt>
                <c:pt idx="2123">
                  <c:v>-0.57160013962632406</c:v>
                </c:pt>
                <c:pt idx="2124">
                  <c:v>-0.57433856140620398</c:v>
                </c:pt>
                <c:pt idx="2125">
                  <c:v>-0.57707315931555503</c:v>
                </c:pt>
                <c:pt idx="2126">
                  <c:v>-0.57980392484962595</c:v>
                </c:pt>
                <c:pt idx="2127">
                  <c:v>-0.58253084952518097</c:v>
                </c:pt>
                <c:pt idx="2128">
                  <c:v>-0.58525392488051298</c:v>
                </c:pt>
                <c:pt idx="2129">
                  <c:v>-0.58797314247546695</c:v>
                </c:pt>
                <c:pt idx="2130">
                  <c:v>-0.59068849389146105</c:v>
                </c:pt>
                <c:pt idx="2131">
                  <c:v>-0.59339997073149797</c:v>
                </c:pt>
                <c:pt idx="2132">
                  <c:v>-0.59610756462019598</c:v>
                </c:pt>
                <c:pt idx="2133">
                  <c:v>-0.59881126720379796</c:v>
                </c:pt>
                <c:pt idx="2134">
                  <c:v>-0.601511070150196</c:v>
                </c:pt>
                <c:pt idx="2135">
                  <c:v>-0.60420696514894801</c:v>
                </c:pt>
                <c:pt idx="2136">
                  <c:v>-0.60689894391129695</c:v>
                </c:pt>
                <c:pt idx="2137">
                  <c:v>-0.60958699817019302</c:v>
                </c:pt>
                <c:pt idx="2138">
                  <c:v>-0.61227111968030601</c:v>
                </c:pt>
                <c:pt idx="2139">
                  <c:v>-0.614951300218048</c:v>
                </c:pt>
                <c:pt idx="2140">
                  <c:v>-0.617627531581592</c:v>
                </c:pt>
                <c:pt idx="2141">
                  <c:v>-0.62029980559089104</c:v>
                </c:pt>
                <c:pt idx="2142">
                  <c:v>-0.62296811408769004</c:v>
                </c:pt>
                <c:pt idx="2143">
                  <c:v>-0.62563244893555303</c:v>
                </c:pt>
                <c:pt idx="2144">
                  <c:v>-0.62829280201987503</c:v>
                </c:pt>
                <c:pt idx="2145">
                  <c:v>-0.63094916524790301</c:v>
                </c:pt>
                <c:pt idx="2146">
                  <c:v>-0.63360153054875201</c:v>
                </c:pt>
                <c:pt idx="2147">
                  <c:v>-0.63624988987342401</c:v>
                </c:pt>
                <c:pt idx="2148">
                  <c:v>-0.63889423519482402</c:v>
                </c:pt>
                <c:pt idx="2149">
                  <c:v>-0.64153455850777996</c:v>
                </c:pt>
                <c:pt idx="2150">
                  <c:v>-0.64417085182905898</c:v>
                </c:pt>
                <c:pt idx="2151">
                  <c:v>-0.64680310719738499</c:v>
                </c:pt>
                <c:pt idx="2152">
                  <c:v>-0.649431316673454</c:v>
                </c:pt>
                <c:pt idx="2153">
                  <c:v>-0.65205547233995498</c:v>
                </c:pt>
                <c:pt idx="2154">
                  <c:v>-0.65467556630158297</c:v>
                </c:pt>
                <c:pt idx="2155">
                  <c:v>-0.65729159068506104</c:v>
                </c:pt>
                <c:pt idx="2156">
                  <c:v>-0.65990353763915199</c:v>
                </c:pt>
                <c:pt idx="2157">
                  <c:v>-0.66251139933467595</c:v>
                </c:pt>
                <c:pt idx="2158">
                  <c:v>-0.66511516796453096</c:v>
                </c:pt>
                <c:pt idx="2159">
                  <c:v>-0.66771483574370605</c:v>
                </c:pt>
                <c:pt idx="2160">
                  <c:v>-0.670310394909298</c:v>
                </c:pt>
                <c:pt idx="2161">
                  <c:v>-0.67290183772052703</c:v>
                </c:pt>
                <c:pt idx="2162">
                  <c:v>-0.67548915645875696</c:v>
                </c:pt>
                <c:pt idx="2163">
                  <c:v>-0.678072343427506</c:v>
                </c:pt>
                <c:pt idx="2164">
                  <c:v>-0.68065139095246696</c:v>
                </c:pt>
                <c:pt idx="2165">
                  <c:v>-0.68322629138152202</c:v>
                </c:pt>
                <c:pt idx="2166">
                  <c:v>-0.68579703708475503</c:v>
                </c:pt>
                <c:pt idx="2167">
                  <c:v>-0.68836362045447397</c:v>
                </c:pt>
                <c:pt idx="2168">
                  <c:v>-0.690926033905221</c:v>
                </c:pt>
                <c:pt idx="2169">
                  <c:v>-0.69348426987379097</c:v>
                </c:pt>
                <c:pt idx="2170">
                  <c:v>-0.69603832081924499</c:v>
                </c:pt>
                <c:pt idx="2171">
                  <c:v>-0.69858817922292704</c:v>
                </c:pt>
                <c:pt idx="2172">
                  <c:v>-0.70113383758847803</c:v>
                </c:pt>
                <c:pt idx="2173">
                  <c:v>-0.70367528844185301</c:v>
                </c:pt>
                <c:pt idx="2174">
                  <c:v>-0.70621252433133297</c:v>
                </c:pt>
                <c:pt idx="2175">
                  <c:v>-0.70874553782754401</c:v>
                </c:pt>
                <c:pt idx="2176">
                  <c:v>-0.71127432152346803</c:v>
                </c:pt>
                <c:pt idx="2177">
                  <c:v>-0.71379886803446002</c:v>
                </c:pt>
                <c:pt idx="2178">
                  <c:v>-0.71631916999826195</c:v>
                </c:pt>
                <c:pt idx="2179">
                  <c:v>-0.71883522007501499</c:v>
                </c:pt>
                <c:pt idx="2180">
                  <c:v>-0.72134701094728004</c:v>
                </c:pt>
                <c:pt idx="2181">
                  <c:v>-0.72385453532004496</c:v>
                </c:pt>
                <c:pt idx="2182">
                  <c:v>-0.72635778592074396</c:v>
                </c:pt>
                <c:pt idx="2183">
                  <c:v>-0.72885675549926698</c:v>
                </c:pt>
                <c:pt idx="2184">
                  <c:v>-0.73135143682798098</c:v>
                </c:pt>
                <c:pt idx="2185">
                  <c:v>-0.73384182270173504</c:v>
                </c:pt>
                <c:pt idx="2186">
                  <c:v>-0.73632790593788</c:v>
                </c:pt>
                <c:pt idx="2187">
                  <c:v>-0.73880967937628095</c:v>
                </c:pt>
                <c:pt idx="2188">
                  <c:v>-0.74128713587933004</c:v>
                </c:pt>
                <c:pt idx="2189">
                  <c:v>-0.74376026833196096</c:v>
                </c:pt>
                <c:pt idx="2190">
                  <c:v>-0.74622906964166202</c:v>
                </c:pt>
                <c:pt idx="2191">
                  <c:v>-0.74869353273848804</c:v>
                </c:pt>
                <c:pt idx="2192">
                  <c:v>-0.75115365057507399</c:v>
                </c:pt>
                <c:pt idx="2193">
                  <c:v>-0.753609416126653</c:v>
                </c:pt>
                <c:pt idx="2194">
                  <c:v>-0.75606082239106098</c:v>
                </c:pt>
                <c:pt idx="2195">
                  <c:v>-0.758507862388756</c:v>
                </c:pt>
                <c:pt idx="2196">
                  <c:v>-0.76095052916282702</c:v>
                </c:pt>
                <c:pt idx="2197">
                  <c:v>-0.76338881577901097</c:v>
                </c:pt>
                <c:pt idx="2198">
                  <c:v>-0.76582271532570001</c:v>
                </c:pt>
                <c:pt idx="2199">
                  <c:v>-0.76825222091395895</c:v>
                </c:pt>
                <c:pt idx="2200">
                  <c:v>-0.770677325677534</c:v>
                </c:pt>
                <c:pt idx="2201">
                  <c:v>-0.77309802277286899</c:v>
                </c:pt>
                <c:pt idx="2202">
                  <c:v>-0.77551430537911104</c:v>
                </c:pt>
                <c:pt idx="2203">
                  <c:v>-0.77792616669813097</c:v>
                </c:pt>
                <c:pt idx="2204">
                  <c:v>-0.780333599954528</c:v>
                </c:pt>
                <c:pt idx="2205">
                  <c:v>-0.78273659839564602</c:v>
                </c:pt>
                <c:pt idx="2206">
                  <c:v>-0.78513515529158395</c:v>
                </c:pt>
                <c:pt idx="2207">
                  <c:v>-0.78752926393520795</c:v>
                </c:pt>
                <c:pt idx="2208">
                  <c:v>-0.78991891764216104</c:v>
                </c:pt>
                <c:pt idx="2209">
                  <c:v>-0.79230410975087795</c:v>
                </c:pt>
                <c:pt idx="2210">
                  <c:v>-0.79468483362259301</c:v>
                </c:pt>
                <c:pt idx="2211">
                  <c:v>-0.797061082641354</c:v>
                </c:pt>
                <c:pt idx="2212">
                  <c:v>-0.79943285021403199</c:v>
                </c:pt>
                <c:pt idx="2213">
                  <c:v>-0.80180012977033499</c:v>
                </c:pt>
                <c:pt idx="2214">
                  <c:v>-0.80416291476281299</c:v>
                </c:pt>
                <c:pt idx="2215">
                  <c:v>-0.80652119866687499</c:v>
                </c:pt>
                <c:pt idx="2216">
                  <c:v>-0.80887497498079697</c:v>
                </c:pt>
                <c:pt idx="2217">
                  <c:v>-0.811224237225734</c:v>
                </c:pt>
                <c:pt idx="2218">
                  <c:v>-0.81356897894572799</c:v>
                </c:pt>
                <c:pt idx="2219">
                  <c:v>-0.81590919370771997</c:v>
                </c:pt>
                <c:pt idx="2220">
                  <c:v>-0.81824487510156296</c:v>
                </c:pt>
                <c:pt idx="2221">
                  <c:v>-0.820576016740028</c:v>
                </c:pt>
                <c:pt idx="2222">
                  <c:v>-0.822902612258816</c:v>
                </c:pt>
                <c:pt idx="2223">
                  <c:v>-0.82522465531656797</c:v>
                </c:pt>
                <c:pt idx="2224">
                  <c:v>-0.82754213959487599</c:v>
                </c:pt>
                <c:pt idx="2225">
                  <c:v>-0.82985505879829102</c:v>
                </c:pt>
                <c:pt idx="2226">
                  <c:v>-0.83216340665433297</c:v>
                </c:pt>
                <c:pt idx="2227">
                  <c:v>-0.83446717691350403</c:v>
                </c:pt>
                <c:pt idx="2228">
                  <c:v>-0.836766363349293</c:v>
                </c:pt>
                <c:pt idx="2229">
                  <c:v>-0.83906378546053895</c:v>
                </c:pt>
                <c:pt idx="2230">
                  <c:v>-0.84136508588482795</c:v>
                </c:pt>
                <c:pt idx="2231">
                  <c:v>-0.84367307639204303</c:v>
                </c:pt>
                <c:pt idx="2232">
                  <c:v>-0.84598774044077096</c:v>
                </c:pt>
                <c:pt idx="2233">
                  <c:v>-0.84830906145224205</c:v>
                </c:pt>
                <c:pt idx="2234">
                  <c:v>-0.85063702281044995</c:v>
                </c:pt>
                <c:pt idx="2235">
                  <c:v>-0.85297160786227599</c:v>
                </c:pt>
                <c:pt idx="2236">
                  <c:v>-0.855312799917605</c:v>
                </c:pt>
                <c:pt idx="2237">
                  <c:v>-0.85766058224945296</c:v>
                </c:pt>
                <c:pt idx="2238">
                  <c:v>-0.86001493809408203</c:v>
                </c:pt>
                <c:pt idx="2239">
                  <c:v>-0.86237585065112798</c:v>
                </c:pt>
                <c:pt idx="2240">
                  <c:v>-0.86474330308371905</c:v>
                </c:pt>
                <c:pt idx="2241">
                  <c:v>-0.86711727851859699</c:v>
                </c:pt>
                <c:pt idx="2242">
                  <c:v>-0.86949776004624502</c:v>
                </c:pt>
                <c:pt idx="2243">
                  <c:v>-0.87188473072100203</c:v>
                </c:pt>
                <c:pt idx="2244">
                  <c:v>-0.87427817356119297</c:v>
                </c:pt>
                <c:pt idx="2245">
                  <c:v>-0.87667807154924604</c:v>
                </c:pt>
                <c:pt idx="2246">
                  <c:v>-0.87908440763181805</c:v>
                </c:pt>
                <c:pt idx="2247">
                  <c:v>-0.88149716471991901</c:v>
                </c:pt>
                <c:pt idx="2248">
                  <c:v>-0.883916325689034</c:v>
                </c:pt>
                <c:pt idx="2249">
                  <c:v>-0.88634187337924297</c:v>
                </c:pt>
                <c:pt idx="2250">
                  <c:v>-0.888773790595353</c:v>
                </c:pt>
                <c:pt idx="2251">
                  <c:v>-0.89121206010701304</c:v>
                </c:pt>
                <c:pt idx="2252">
                  <c:v>-0.89365666464884497</c:v>
                </c:pt>
                <c:pt idx="2253">
                  <c:v>-0.89610758692056502</c:v>
                </c:pt>
                <c:pt idx="2254">
                  <c:v>-0.89856480958710605</c:v>
                </c:pt>
                <c:pt idx="2255">
                  <c:v>-0.90102831527874605</c:v>
                </c:pt>
                <c:pt idx="2256">
                  <c:v>-0.90349808659123099</c:v>
                </c:pt>
                <c:pt idx="2257">
                  <c:v>-0.90597410608590101</c:v>
                </c:pt>
                <c:pt idx="2258">
                  <c:v>-0.90845635628981203</c:v>
                </c:pt>
                <c:pt idx="2259">
                  <c:v>-0.91094481969586705</c:v>
                </c:pt>
                <c:pt idx="2260">
                  <c:v>-0.91343947876293397</c:v>
                </c:pt>
                <c:pt idx="2261">
                  <c:v>-0.91594031591598002</c:v>
                </c:pt>
                <c:pt idx="2262">
                  <c:v>-0.91844731354618903</c:v>
                </c:pt>
                <c:pt idx="2263">
                  <c:v>-0.92096045401109305</c:v>
                </c:pt>
                <c:pt idx="2264">
                  <c:v>-0.92347971963469799</c:v>
                </c:pt>
                <c:pt idx="2265">
                  <c:v>-0.926005092707606</c:v>
                </c:pt>
                <c:pt idx="2266">
                  <c:v>-0.92853655548714797</c:v>
                </c:pt>
                <c:pt idx="2267">
                  <c:v>-0.93107409019750598</c:v>
                </c:pt>
                <c:pt idx="2268">
                  <c:v>-0.93361767902983905</c:v>
                </c:pt>
                <c:pt idx="2269">
                  <c:v>-0.936167304142415</c:v>
                </c:pt>
                <c:pt idx="2270">
                  <c:v>-0.93872294766073305</c:v>
                </c:pt>
                <c:pt idx="2271">
                  <c:v>-0.94128459167765399</c:v>
                </c:pt>
                <c:pt idx="2272">
                  <c:v>-0.94385221825352605</c:v>
                </c:pt>
                <c:pt idx="2273">
                  <c:v>-0.94642580941631405</c:v>
                </c:pt>
                <c:pt idx="2274">
                  <c:v>-0.94900534716172402</c:v>
                </c:pt>
                <c:pt idx="2275">
                  <c:v>-0.95159081345333596</c:v>
                </c:pt>
                <c:pt idx="2276">
                  <c:v>-0.95418219022272799</c:v>
                </c:pt>
                <c:pt idx="2277">
                  <c:v>-0.95677945936960695</c:v>
                </c:pt>
                <c:pt idx="2278">
                  <c:v>-0.95938260276193599</c:v>
                </c:pt>
                <c:pt idx="2279">
                  <c:v>-0.96199160223606905</c:v>
                </c:pt>
                <c:pt idx="2280">
                  <c:v>-0.96460643959687598</c:v>
                </c:pt>
                <c:pt idx="2281">
                  <c:v>-0.96722709661788098</c:v>
                </c:pt>
                <c:pt idx="2282">
                  <c:v>-0.96985355504138504</c:v>
                </c:pt>
                <c:pt idx="2283">
                  <c:v>-0.97248579657860401</c:v>
                </c:pt>
                <c:pt idx="2284">
                  <c:v>-0.97512380290979594</c:v>
                </c:pt>
                <c:pt idx="2285">
                  <c:v>-0.977767555684394</c:v>
                </c:pt>
                <c:pt idx="2286">
                  <c:v>-0.98041703652113499</c:v>
                </c:pt>
                <c:pt idx="2287">
                  <c:v>-0.98307222700819696</c:v>
                </c:pt>
                <c:pt idx="2288">
                  <c:v>-0.98573310870332698</c:v>
                </c:pt>
                <c:pt idx="2289">
                  <c:v>-0.98839966313396999</c:v>
                </c:pt>
                <c:pt idx="2290">
                  <c:v>-0.99107187179740697</c:v>
                </c:pt>
                <c:pt idx="2291">
                  <c:v>-0.99374971616088603</c:v>
                </c:pt>
                <c:pt idx="2292">
                  <c:v>-0.99643317766174999</c:v>
                </c:pt>
                <c:pt idx="2293">
                  <c:v>-0.99912223770757502</c:v>
                </c:pt>
                <c:pt idx="2294">
                  <c:v>-1.0018168776762999</c:v>
                </c:pt>
                <c:pt idx="2295">
                  <c:v>-1.00451707891635</c:v>
                </c:pt>
                <c:pt idx="2296">
                  <c:v>-1.0072228227468101</c:v>
                </c:pt>
                <c:pt idx="2297">
                  <c:v>-1.0099340904574901</c:v>
                </c:pt>
                <c:pt idx="2298">
                  <c:v>-1.01265086330911</c:v>
                </c:pt>
                <c:pt idx="2299">
                  <c:v>-1.0153748658391599</c:v>
                </c:pt>
                <c:pt idx="2300">
                  <c:v>-1.01810827436338</c:v>
                </c:pt>
                <c:pt idx="2301">
                  <c:v>-1.0208515040546</c:v>
                </c:pt>
                <c:pt idx="2302">
                  <c:v>-1.0236045310325199</c:v>
                </c:pt>
                <c:pt idx="2303">
                  <c:v>-1.02636733173798</c:v>
                </c:pt>
                <c:pt idx="2304">
                  <c:v>-1.02913988220751</c:v>
                </c:pt>
                <c:pt idx="2305">
                  <c:v>-1.0319221587904599</c:v>
                </c:pt>
                <c:pt idx="2306">
                  <c:v>-1.03471413744078</c:v>
                </c:pt>
                <c:pt idx="2307">
                  <c:v>-1.0375157944171201</c:v>
                </c:pt>
                <c:pt idx="2308">
                  <c:v>-1.04032710559144</c:v>
                </c:pt>
                <c:pt idx="2309">
                  <c:v>-1.0431480471325301</c:v>
                </c:pt>
                <c:pt idx="2310">
                  <c:v>-1.0459785948309599</c:v>
                </c:pt>
                <c:pt idx="2311">
                  <c:v>-1.04881872476642</c:v>
                </c:pt>
                <c:pt idx="2312">
                  <c:v>-1.0516642666690299</c:v>
                </c:pt>
                <c:pt idx="2313">
                  <c:v>-1.0545066592697201</c:v>
                </c:pt>
                <c:pt idx="2314">
                  <c:v>-1.05734202497512</c:v>
                </c:pt>
                <c:pt idx="2315">
                  <c:v>-1.06017062980303</c:v>
                </c:pt>
                <c:pt idx="2316">
                  <c:v>-1.06299219792316</c:v>
                </c:pt>
                <c:pt idx="2317">
                  <c:v>-1.0658067228794399</c:v>
                </c:pt>
                <c:pt idx="2318">
                  <c:v>-1.06861419823707</c:v>
                </c:pt>
                <c:pt idx="2319">
                  <c:v>-1.0714146176061601</c:v>
                </c:pt>
                <c:pt idx="2320">
                  <c:v>-1.0742079746183799</c:v>
                </c:pt>
                <c:pt idx="2321">
                  <c:v>-1.07699426295005</c:v>
                </c:pt>
                <c:pt idx="2322">
                  <c:v>-1.0797734762993401</c:v>
                </c:pt>
                <c:pt idx="2323">
                  <c:v>-1.0825456084087699</c:v>
                </c:pt>
                <c:pt idx="2324">
                  <c:v>-1.0853106530429999</c:v>
                </c:pt>
                <c:pt idx="2325">
                  <c:v>-1.0880686040107901</c:v>
                </c:pt>
                <c:pt idx="2326">
                  <c:v>-1.0908194551432999</c:v>
                </c:pt>
                <c:pt idx="2327">
                  <c:v>-1.09356320031553</c:v>
                </c:pt>
                <c:pt idx="2328">
                  <c:v>-1.0962998334251499</c:v>
                </c:pt>
                <c:pt idx="2329">
                  <c:v>-1.0990293484134099</c:v>
                </c:pt>
                <c:pt idx="2330">
                  <c:v>-1.10175173924449</c:v>
                </c:pt>
                <c:pt idx="2331">
                  <c:v>-1.10446699992592</c:v>
                </c:pt>
                <c:pt idx="2332">
                  <c:v>-1.1071751244883601</c:v>
                </c:pt>
                <c:pt idx="2333">
                  <c:v>-1.10987610700564</c:v>
                </c:pt>
                <c:pt idx="2334">
                  <c:v>-1.1125699415749299</c:v>
                </c:pt>
                <c:pt idx="2335">
                  <c:v>-1.11525662233634</c:v>
                </c:pt>
                <c:pt idx="2336">
                  <c:v>-1.11793614345356</c:v>
                </c:pt>
                <c:pt idx="2337">
                  <c:v>-1.1206084991329801</c:v>
                </c:pt>
                <c:pt idx="2338">
                  <c:v>-1.1232736836048201</c:v>
                </c:pt>
                <c:pt idx="2339">
                  <c:v>-1.1259316911417501</c:v>
                </c:pt>
                <c:pt idx="2340">
                  <c:v>-1.1285825160405101</c:v>
                </c:pt>
                <c:pt idx="2341">
                  <c:v>-1.13122615264007</c:v>
                </c:pt>
                <c:pt idx="2342">
                  <c:v>-1.13386259530369</c:v>
                </c:pt>
                <c:pt idx="2343">
                  <c:v>-1.13649183843664</c:v>
                </c:pt>
                <c:pt idx="2344">
                  <c:v>-1.1391138764686799</c:v>
                </c:pt>
                <c:pt idx="2345">
                  <c:v>-1.1417287038713899</c:v>
                </c:pt>
                <c:pt idx="2346">
                  <c:v>-1.1443363151410499</c:v>
                </c:pt>
                <c:pt idx="2347">
                  <c:v>-1.1469367048155199</c:v>
                </c:pt>
                <c:pt idx="2348">
                  <c:v>-1.14952986745761</c:v>
                </c:pt>
                <c:pt idx="2349">
                  <c:v>-1.15211579767147</c:v>
                </c:pt>
                <c:pt idx="2350">
                  <c:v>-1.15469449008639</c:v>
                </c:pt>
                <c:pt idx="2351">
                  <c:v>-1.1572659393728499</c:v>
                </c:pt>
                <c:pt idx="2352">
                  <c:v>-1.15983014022663</c:v>
                </c:pt>
                <c:pt idx="2353">
                  <c:v>-1.1623870873844999</c:v>
                </c:pt>
                <c:pt idx="2354">
                  <c:v>-1.1649367756087201</c:v>
                </c:pt>
                <c:pt idx="2355">
                  <c:v>-1.1674791997023499</c:v>
                </c:pt>
                <c:pt idx="2356">
                  <c:v>-1.1700143544941399</c:v>
                </c:pt>
                <c:pt idx="2357">
                  <c:v>-1.17254223485345</c:v>
                </c:pt>
                <c:pt idx="2358">
                  <c:v>-1.17506283567546</c:v>
                </c:pt>
                <c:pt idx="2359">
                  <c:v>-1.1775761518958401</c:v>
                </c:pt>
                <c:pt idx="2360">
                  <c:v>-1.1800821784762201</c:v>
                </c:pt>
                <c:pt idx="2361">
                  <c:v>-1.1825809104185501</c:v>
                </c:pt>
                <c:pt idx="2362">
                  <c:v>-1.1850723427509</c:v>
                </c:pt>
                <c:pt idx="2363">
                  <c:v>-1.1875564705414701</c:v>
                </c:pt>
                <c:pt idx="2364">
                  <c:v>-1.19003328888479</c:v>
                </c:pt>
                <c:pt idx="2365">
                  <c:v>-1.19250279291531</c:v>
                </c:pt>
                <c:pt idx="2366">
                  <c:v>-1.1949649777939699</c:v>
                </c:pt>
                <c:pt idx="2367">
                  <c:v>-1.1974198387214701</c:v>
                </c:pt>
                <c:pt idx="2368">
                  <c:v>-1.19986737092514</c:v>
                </c:pt>
                <c:pt idx="2369">
                  <c:v>-1.2023075696719401</c:v>
                </c:pt>
                <c:pt idx="2370">
                  <c:v>-1.20474043025559</c:v>
                </c:pt>
                <c:pt idx="2371">
                  <c:v>-1.20716594800924</c:v>
                </c:pt>
                <c:pt idx="2372">
                  <c:v>-1.2095841182930001</c:v>
                </c:pt>
                <c:pt idx="2373">
                  <c:v>-1.2119949365062399</c:v>
                </c:pt>
                <c:pt idx="2374">
                  <c:v>-1.2143983980754001</c:v>
                </c:pt>
                <c:pt idx="2375">
                  <c:v>-1.2167944984660499</c:v>
                </c:pt>
                <c:pt idx="2376">
                  <c:v>-1.2191873793622401</c:v>
                </c:pt>
                <c:pt idx="2377">
                  <c:v>-1.2215853081221999</c:v>
                </c:pt>
                <c:pt idx="2378">
                  <c:v>-1.22399239734075</c:v>
                </c:pt>
                <c:pt idx="2379">
                  <c:v>-1.2264086257676701</c:v>
                </c:pt>
                <c:pt idx="2380">
                  <c:v>-1.2288339721103001</c:v>
                </c:pt>
                <c:pt idx="2381">
                  <c:v>-1.23126841503578</c:v>
                </c:pt>
                <c:pt idx="2382">
                  <c:v>-1.2337119331691599</c:v>
                </c:pt>
                <c:pt idx="2383">
                  <c:v>-1.2361645050955901</c:v>
                </c:pt>
                <c:pt idx="2384">
                  <c:v>-1.2386261093584501</c:v>
                </c:pt>
                <c:pt idx="2385">
                  <c:v>-1.2410967244615201</c:v>
                </c:pt>
                <c:pt idx="2386">
                  <c:v>-1.24357632886717</c:v>
                </c:pt>
                <c:pt idx="2387">
                  <c:v>-1.2460649009984299</c:v>
                </c:pt>
                <c:pt idx="2388">
                  <c:v>-1.2485624192372999</c:v>
                </c:pt>
                <c:pt idx="2389">
                  <c:v>-1.2510688619267101</c:v>
                </c:pt>
                <c:pt idx="2390">
                  <c:v>-1.2535842073688901</c:v>
                </c:pt>
                <c:pt idx="2391">
                  <c:v>-1.2561084338273201</c:v>
                </c:pt>
                <c:pt idx="2392">
                  <c:v>-1.2586415195250999</c:v>
                </c:pt>
                <c:pt idx="2393">
                  <c:v>-1.26118344264691</c:v>
                </c:pt>
                <c:pt idx="2394">
                  <c:v>-1.2637341813373599</c:v>
                </c:pt>
                <c:pt idx="2395">
                  <c:v>-1.26629371370294</c:v>
                </c:pt>
                <c:pt idx="2396">
                  <c:v>-1.2688620178104399</c:v>
                </c:pt>
                <c:pt idx="2397">
                  <c:v>-1.27143907168877</c:v>
                </c:pt>
                <c:pt idx="2398">
                  <c:v>-1.27402485332755</c:v>
                </c:pt>
                <c:pt idx="2399">
                  <c:v>-1.27661934067879</c:v>
                </c:pt>
                <c:pt idx="2400">
                  <c:v>-1.27922251165552</c:v>
                </c:pt>
                <c:pt idx="2401">
                  <c:v>-1.28183434413353</c:v>
                </c:pt>
                <c:pt idx="2402">
                  <c:v>-1.2844548159499101</c:v>
                </c:pt>
                <c:pt idx="2403">
                  <c:v>-1.2870839049048299</c:v>
                </c:pt>
                <c:pt idx="2404">
                  <c:v>-1.2897215887601201</c:v>
                </c:pt>
                <c:pt idx="2405">
                  <c:v>-1.2923678452409799</c:v>
                </c:pt>
                <c:pt idx="2406">
                  <c:v>-1.2950226520346</c:v>
                </c:pt>
                <c:pt idx="2407">
                  <c:v>-1.29768598679185</c:v>
                </c:pt>
                <c:pt idx="2408">
                  <c:v>-1.3003578271259499</c:v>
                </c:pt>
                <c:pt idx="2409">
                  <c:v>-1.30303815061409</c:v>
                </c:pt>
                <c:pt idx="2410">
                  <c:v>-1.30572693479614</c:v>
                </c:pt>
                <c:pt idx="2411">
                  <c:v>-1.30842415717626</c:v>
                </c:pt>
                <c:pt idx="2412">
                  <c:v>-1.3111297952216401</c:v>
                </c:pt>
                <c:pt idx="2413">
                  <c:v>-1.3138438263640499</c:v>
                </c:pt>
                <c:pt idx="2414">
                  <c:v>-1.3165662279986401</c:v>
                </c:pt>
                <c:pt idx="2415">
                  <c:v>-1.3192969774854399</c:v>
                </c:pt>
                <c:pt idx="2416">
                  <c:v>-1.32203605214822</c:v>
                </c:pt>
                <c:pt idx="2417">
                  <c:v>-1.32478342927591</c:v>
                </c:pt>
                <c:pt idx="2418">
                  <c:v>-1.3275390861215399</c:v>
                </c:pt>
                <c:pt idx="2419">
                  <c:v>-1.33030299990363</c:v>
                </c:pt>
                <c:pt idx="2420">
                  <c:v>-1.33307514780509</c:v>
                </c:pt>
                <c:pt idx="2421">
                  <c:v>-1.33585550697467</c:v>
                </c:pt>
                <c:pt idx="2422">
                  <c:v>-1.33864405452584</c:v>
                </c:pt>
                <c:pt idx="2423">
                  <c:v>-1.3414407675382201</c:v>
                </c:pt>
                <c:pt idx="2424">
                  <c:v>-1.3442456230565001</c:v>
                </c:pt>
                <c:pt idx="2425">
                  <c:v>-1.3470585980918199</c:v>
                </c:pt>
                <c:pt idx="2426">
                  <c:v>-1.34987966962074</c:v>
                </c:pt>
                <c:pt idx="2427">
                  <c:v>-1.35270881458658</c:v>
                </c:pt>
                <c:pt idx="2428">
                  <c:v>-1.35554600989842</c:v>
                </c:pt>
                <c:pt idx="2429">
                  <c:v>-1.3583912324324201</c:v>
                </c:pt>
                <c:pt idx="2430">
                  <c:v>-1.3612444590308399</c:v>
                </c:pt>
                <c:pt idx="2431">
                  <c:v>-1.36410566650332</c:v>
                </c:pt>
                <c:pt idx="2432">
                  <c:v>-1.36697483162596</c:v>
                </c:pt>
                <c:pt idx="2433">
                  <c:v>-1.3698519311425601</c:v>
                </c:pt>
                <c:pt idx="2434">
                  <c:v>-1.3727369417636901</c:v>
                </c:pt>
                <c:pt idx="2435">
                  <c:v>-1.3756298401679601</c:v>
                </c:pt>
                <c:pt idx="2436">
                  <c:v>-1.37853060300111</c:v>
                </c:pt>
                <c:pt idx="2437">
                  <c:v>-1.3814392068771999</c:v>
                </c:pt>
                <c:pt idx="2438">
                  <c:v>-1.38435562837778</c:v>
                </c:pt>
                <c:pt idx="2439">
                  <c:v>-1.3872798440530201</c:v>
                </c:pt>
                <c:pt idx="2440">
                  <c:v>-1.3902118304209601</c:v>
                </c:pt>
                <c:pt idx="2441">
                  <c:v>-1.3931515639685501</c:v>
                </c:pt>
                <c:pt idx="2442">
                  <c:v>-1.3960990211509401</c:v>
                </c:pt>
                <c:pt idx="2443">
                  <c:v>-1.3990541783925401</c:v>
                </c:pt>
                <c:pt idx="2444">
                  <c:v>-1.40201701208628</c:v>
                </c:pt>
                <c:pt idx="2445">
                  <c:v>-1.40498749859469</c:v>
                </c:pt>
                <c:pt idx="2446">
                  <c:v>-1.4079656142491299</c:v>
                </c:pt>
                <c:pt idx="2447">
                  <c:v>-1.41095133535091</c:v>
                </c:pt>
                <c:pt idx="2448">
                  <c:v>-1.4139446381705001</c:v>
                </c:pt>
                <c:pt idx="2449">
                  <c:v>-1.4169454989486301</c:v>
                </c:pt>
                <c:pt idx="2450">
                  <c:v>-1.41995389389557</c:v>
                </c:pt>
                <c:pt idx="2451">
                  <c:v>-1.42296979919213</c:v>
                </c:pt>
                <c:pt idx="2452">
                  <c:v>-1.425993190989</c:v>
                </c:pt>
                <c:pt idx="2453">
                  <c:v>-1.4290240454077601</c:v>
                </c:pt>
                <c:pt idx="2454">
                  <c:v>-1.43206233854022</c:v>
                </c:pt>
                <c:pt idx="2455">
                  <c:v>-1.43510804644937</c:v>
                </c:pt>
                <c:pt idx="2456">
                  <c:v>-1.4381611451687799</c:v>
                </c:pt>
                <c:pt idx="2457">
                  <c:v>-1.4412216107035301</c:v>
                </c:pt>
                <c:pt idx="2458">
                  <c:v>-1.4442894190296101</c:v>
                </c:pt>
                <c:pt idx="2459">
                  <c:v>-1.4473645460948801</c:v>
                </c:pt>
                <c:pt idx="2460">
                  <c:v>-1.45044696781843</c:v>
                </c:pt>
                <c:pt idx="2461">
                  <c:v>-1.4535366600915001</c:v>
                </c:pt>
                <c:pt idx="2462">
                  <c:v>-1.4566335987769701</c:v>
                </c:pt>
                <c:pt idx="2463">
                  <c:v>-1.4597377597101699</c:v>
                </c:pt>
                <c:pt idx="2464">
                  <c:v>-1.4628491186984001</c:v>
                </c:pt>
                <c:pt idx="2465">
                  <c:v>-1.4659676515217599</c:v>
                </c:pt>
                <c:pt idx="2466">
                  <c:v>-1.46909333393262</c:v>
                </c:pt>
                <c:pt idx="2467">
                  <c:v>-1.4722261416565201</c:v>
                </c:pt>
                <c:pt idx="2468">
                  <c:v>-1.47536605039159</c:v>
                </c:pt>
                <c:pt idx="2469">
                  <c:v>-1.47851303580947</c:v>
                </c:pt>
                <c:pt idx="2470">
                  <c:v>-1.4816670735547099</c:v>
                </c:pt>
                <c:pt idx="2471">
                  <c:v>-1.4848281392457201</c:v>
                </c:pt>
                <c:pt idx="2472">
                  <c:v>-1.48799620847415</c:v>
                </c:pt>
                <c:pt idx="2473">
                  <c:v>-1.49117125680581</c:v>
                </c:pt>
                <c:pt idx="2474">
                  <c:v>-1.4943532597801701</c:v>
                </c:pt>
                <c:pt idx="2475">
                  <c:v>-1.4975421929111099</c:v>
                </c:pt>
                <c:pt idx="2476">
                  <c:v>-1.50073803168654</c:v>
                </c:pt>
                <c:pt idx="2477">
                  <c:v>-1.5039407515691201</c:v>
                </c:pt>
                <c:pt idx="2478">
                  <c:v>-1.50715032799585</c:v>
                </c:pt>
                <c:pt idx="2479">
                  <c:v>-1.5103630363713101</c:v>
                </c:pt>
                <c:pt idx="2480">
                  <c:v>-1.5135714573816099</c:v>
                </c:pt>
                <c:pt idx="2481">
                  <c:v>-1.5167718802669701</c:v>
                </c:pt>
                <c:pt idx="2482">
                  <c:v>-1.5199642975133401</c:v>
                </c:pt>
                <c:pt idx="2483">
                  <c:v>-1.52314870164452</c:v>
                </c:pt>
                <c:pt idx="2484">
                  <c:v>-1.5263250852221699</c:v>
                </c:pt>
                <c:pt idx="2485">
                  <c:v>-1.5294934408457801</c:v>
                </c:pt>
                <c:pt idx="2486">
                  <c:v>-1.5326537611527</c:v>
                </c:pt>
                <c:pt idx="2487">
                  <c:v>-1.5358060388181201</c:v>
                </c:pt>
                <c:pt idx="2488">
                  <c:v>-1.53895026655513</c:v>
                </c:pt>
                <c:pt idx="2489">
                  <c:v>-1.5420864371146401</c:v>
                </c:pt>
                <c:pt idx="2490">
                  <c:v>-1.5452145432854401</c:v>
                </c:pt>
                <c:pt idx="2491">
                  <c:v>-1.5483345778942099</c:v>
                </c:pt>
                <c:pt idx="2492">
                  <c:v>-1.5514465338054799</c:v>
                </c:pt>
                <c:pt idx="2493">
                  <c:v>-1.55455040392167</c:v>
                </c:pt>
                <c:pt idx="2494">
                  <c:v>-1.55764618118306</c:v>
                </c:pt>
                <c:pt idx="2495">
                  <c:v>-1.5607338585678401</c:v>
                </c:pt>
                <c:pt idx="2496">
                  <c:v>-1.56381342909206</c:v>
                </c:pt>
                <c:pt idx="2497">
                  <c:v>-1.56688488580966</c:v>
                </c:pt>
                <c:pt idx="2498">
                  <c:v>-1.5699482218124701</c:v>
                </c:pt>
                <c:pt idx="2499">
                  <c:v>-1.57300343023023</c:v>
                </c:pt>
                <c:pt idx="2500">
                  <c:v>-1.5760505042305299</c:v>
                </c:pt>
                <c:pt idx="2501">
                  <c:v>-1.5790894370188899</c:v>
                </c:pt>
                <c:pt idx="2502">
                  <c:v>-1.58212022183871</c:v>
                </c:pt>
                <c:pt idx="2503">
                  <c:v>-1.58514285197128</c:v>
                </c:pt>
                <c:pt idx="2504">
                  <c:v>-1.58815732073581</c:v>
                </c:pt>
                <c:pt idx="2505">
                  <c:v>-1.5911636214893701</c:v>
                </c:pt>
                <c:pt idx="2506">
                  <c:v>-1.59416174762698</c:v>
                </c:pt>
                <c:pt idx="2507">
                  <c:v>-1.5971516925815099</c:v>
                </c:pt>
                <c:pt idx="2508">
                  <c:v>-1.60013344982376</c:v>
                </c:pt>
                <c:pt idx="2509">
                  <c:v>-1.6031070128624201</c:v>
                </c:pt>
                <c:pt idx="2510">
                  <c:v>-1.6060723752441</c:v>
                </c:pt>
                <c:pt idx="2511">
                  <c:v>-1.60902953055327</c:v>
                </c:pt>
                <c:pt idx="2512">
                  <c:v>-1.61197847241235</c:v>
                </c:pt>
                <c:pt idx="2513">
                  <c:v>-1.6149191944816199</c:v>
                </c:pt>
                <c:pt idx="2514">
                  <c:v>-1.6178516904592799</c:v>
                </c:pt>
                <c:pt idx="2515">
                  <c:v>-1.6207759540814399</c:v>
                </c:pt>
                <c:pt idx="2516">
                  <c:v>-1.6236919791220801</c:v>
                </c:pt>
                <c:pt idx="2517">
                  <c:v>-1.6265997593931001</c:v>
                </c:pt>
                <c:pt idx="2518">
                  <c:v>-1.6294992887442901</c:v>
                </c:pt>
                <c:pt idx="2519">
                  <c:v>-1.63239056106335</c:v>
                </c:pt>
                <c:pt idx="2520">
                  <c:v>-1.6352735702758401</c:v>
                </c:pt>
                <c:pt idx="2521">
                  <c:v>-1.6381483103452601</c:v>
                </c:pt>
                <c:pt idx="2522">
                  <c:v>-1.64101477527296</c:v>
                </c:pt>
                <c:pt idx="2523">
                  <c:v>-1.6438729590982</c:v>
                </c:pt>
                <c:pt idx="2524">
                  <c:v>-1.6467228558981299</c:v>
                </c:pt>
                <c:pt idx="2525">
                  <c:v>-1.6495644597877801</c:v>
                </c:pt>
                <c:pt idx="2526">
                  <c:v>-1.6523977649200601</c:v>
                </c:pt>
                <c:pt idx="2527">
                  <c:v>-1.6552227654857801</c:v>
                </c:pt>
                <c:pt idx="2528">
                  <c:v>-1.65803945571359</c:v>
                </c:pt>
                <c:pt idx="2529">
                  <c:v>-1.66084782987007</c:v>
                </c:pt>
                <c:pt idx="2530">
                  <c:v>-1.6636478822596199</c:v>
                </c:pt>
                <c:pt idx="2531">
                  <c:v>-1.66643960722454</c:v>
                </c:pt>
                <c:pt idx="2532">
                  <c:v>-1.6692229991450001</c:v>
                </c:pt>
                <c:pt idx="2533">
                  <c:v>-1.6719980524390201</c:v>
                </c:pt>
                <c:pt idx="2534">
                  <c:v>-1.6747647615624801</c:v>
                </c:pt>
                <c:pt idx="2535">
                  <c:v>-1.6775231210091299</c:v>
                </c:pt>
                <c:pt idx="2536">
                  <c:v>-1.6802731253105601</c:v>
                </c:pt>
                <c:pt idx="2537">
                  <c:v>-1.6830147690362101</c:v>
                </c:pt>
                <c:pt idx="2538">
                  <c:v>-1.6857480467933701</c:v>
                </c:pt>
                <c:pt idx="2539">
                  <c:v>-1.6884729532271801</c:v>
                </c:pt>
                <c:pt idx="2540">
                  <c:v>-1.6911894830206</c:v>
                </c:pt>
                <c:pt idx="2541">
                  <c:v>-1.69389763089442</c:v>
                </c:pt>
                <c:pt idx="2542">
                  <c:v>-1.6965973916072701</c:v>
                </c:pt>
                <c:pt idx="2543">
                  <c:v>-1.6992887599555999</c:v>
                </c:pt>
                <c:pt idx="2544">
                  <c:v>-1.7019717307736699</c:v>
                </c:pt>
                <c:pt idx="2545">
                  <c:v>-1.70464629893356</c:v>
                </c:pt>
                <c:pt idx="2546">
                  <c:v>-1.7073124593451501</c:v>
                </c:pt>
                <c:pt idx="2547">
                  <c:v>-1.70997020695613</c:v>
                </c:pt>
                <c:pt idx="2548">
                  <c:v>-1.7126195367519801</c:v>
                </c:pt>
                <c:pt idx="2549">
                  <c:v>-1.71526044375597</c:v>
                </c:pt>
                <c:pt idx="2550">
                  <c:v>-1.71789292302916</c:v>
                </c:pt>
                <c:pt idx="2551">
                  <c:v>-1.7205169696703799</c:v>
                </c:pt>
                <c:pt idx="2552">
                  <c:v>-1.7231325788162299</c:v>
                </c:pt>
                <c:pt idx="2553">
                  <c:v>-1.7257397456411001</c:v>
                </c:pt>
                <c:pt idx="2554">
                  <c:v>-1.7283384653571101</c:v>
                </c:pt>
                <c:pt idx="2555">
                  <c:v>-1.7309287332141501</c:v>
                </c:pt>
                <c:pt idx="2556">
                  <c:v>-1.73351054449984</c:v>
                </c:pt>
                <c:pt idx="2557">
                  <c:v>-1.73608389453957</c:v>
                </c:pt>
                <c:pt idx="2558">
                  <c:v>-1.73864877869642</c:v>
                </c:pt>
                <c:pt idx="2559">
                  <c:v>-1.7412051923712299</c:v>
                </c:pt>
                <c:pt idx="2560">
                  <c:v>-1.74375313100254</c:v>
                </c:pt>
                <c:pt idx="2561">
                  <c:v>-1.74629259006661</c:v>
                </c:pt>
                <c:pt idx="2562">
                  <c:v>-1.74882356507739</c:v>
                </c:pt>
                <c:pt idx="2563">
                  <c:v>-1.75134605158654</c:v>
                </c:pt>
                <c:pt idx="2564">
                  <c:v>-1.7538600451833899</c:v>
                </c:pt>
                <c:pt idx="2565">
                  <c:v>-1.7563655414949499</c:v>
                </c:pt>
                <c:pt idx="2566">
                  <c:v>-1.75886253618592</c:v>
                </c:pt>
                <c:pt idx="2567">
                  <c:v>-1.7613510249586399</c:v>
                </c:pt>
                <c:pt idx="2568">
                  <c:v>-1.7638310035531199</c:v>
                </c:pt>
                <c:pt idx="2569">
                  <c:v>-1.7663024677469901</c:v>
                </c:pt>
                <c:pt idx="2570">
                  <c:v>-1.7687654133555399</c:v>
                </c:pt>
                <c:pt idx="2571">
                  <c:v>-1.77121983623168</c:v>
                </c:pt>
                <c:pt idx="2572">
                  <c:v>-1.7736657322659399</c:v>
                </c:pt>
                <c:pt idx="2573">
                  <c:v>-1.77610309738645</c:v>
                </c:pt>
                <c:pt idx="2574">
                  <c:v>-1.77853192755893</c:v>
                </c:pt>
                <c:pt idx="2575">
                  <c:v>-1.7809522187867199</c:v>
                </c:pt>
                <c:pt idx="2576">
                  <c:v>-1.78336396711071</c:v>
                </c:pt>
                <c:pt idx="2577">
                  <c:v>-1.7857671686093799</c:v>
                </c:pt>
                <c:pt idx="2578">
                  <c:v>-1.7881618193987601</c:v>
                </c:pt>
                <c:pt idx="2579">
                  <c:v>-1.79054791563242</c:v>
                </c:pt>
                <c:pt idx="2580">
                  <c:v>-1.79292545350148</c:v>
                </c:pt>
                <c:pt idx="2581">
                  <c:v>-1.7952944292346</c:v>
                </c:pt>
                <c:pt idx="2582">
                  <c:v>-1.7976548390979401</c:v>
                </c:pt>
                <c:pt idx="2583">
                  <c:v>-1.8000066793951801</c:v>
                </c:pt>
                <c:pt idx="2584">
                  <c:v>-1.8023499464674699</c:v>
                </c:pt>
                <c:pt idx="2585">
                  <c:v>-1.8046846366934901</c:v>
                </c:pt>
                <c:pt idx="2586">
                  <c:v>-1.8070107464893499</c:v>
                </c:pt>
                <c:pt idx="2587">
                  <c:v>-1.8093282723086499</c:v>
                </c:pt>
                <c:pt idx="2588">
                  <c:v>-1.8116372106424401</c:v>
                </c:pt>
                <c:pt idx="2589">
                  <c:v>-1.8139375580191901</c:v>
                </c:pt>
                <c:pt idx="2590">
                  <c:v>-1.81622931100482</c:v>
                </c:pt>
                <c:pt idx="2591">
                  <c:v>-1.8185124662026599</c:v>
                </c:pt>
                <c:pt idx="2592">
                  <c:v>-1.82078702025343</c:v>
                </c:pt>
                <c:pt idx="2593">
                  <c:v>-1.82305296983527</c:v>
                </c:pt>
                <c:pt idx="2594">
                  <c:v>-1.82531031166367</c:v>
                </c:pt>
                <c:pt idx="2595">
                  <c:v>-1.8275590424915</c:v>
                </c:pt>
                <c:pt idx="2596">
                  <c:v>-1.8297991591089899</c:v>
                </c:pt>
                <c:pt idx="2597">
                  <c:v>-1.83203065834371</c:v>
                </c:pt>
                <c:pt idx="2598">
                  <c:v>-1.83425353706054</c:v>
                </c:pt>
                <c:pt idx="2599">
                  <c:v>-1.8364677921617001</c:v>
                </c:pt>
                <c:pt idx="2600">
                  <c:v>-1.8386734205866999</c:v>
                </c:pt>
                <c:pt idx="2601">
                  <c:v>-1.84087041931235</c:v>
                </c:pt>
                <c:pt idx="2602">
                  <c:v>-1.8430587853527201</c:v>
                </c:pt>
                <c:pt idx="2603">
                  <c:v>-1.84523851575915</c:v>
                </c:pt>
                <c:pt idx="2604">
                  <c:v>-1.84740960762022</c:v>
                </c:pt>
                <c:pt idx="2605">
                  <c:v>-1.8495720580617701</c:v>
                </c:pt>
                <c:pt idx="2606">
                  <c:v>-1.8517258642468299</c:v>
                </c:pt>
                <c:pt idx="2607">
                  <c:v>-1.8538710233756399</c:v>
                </c:pt>
                <c:pt idx="2608">
                  <c:v>-1.85600753268566</c:v>
                </c:pt>
                <c:pt idx="2609">
                  <c:v>-1.85813538945149</c:v>
                </c:pt>
                <c:pt idx="2610">
                  <c:v>-1.86025459098492</c:v>
                </c:pt>
                <c:pt idx="2611">
                  <c:v>-1.86236513463487</c:v>
                </c:pt>
                <c:pt idx="2612">
                  <c:v>-1.8644670177874101</c:v>
                </c:pt>
                <c:pt idx="2613">
                  <c:v>-1.86656023786571</c:v>
                </c:pt>
                <c:pt idx="2614">
                  <c:v>-1.86864479233005</c:v>
                </c:pt>
                <c:pt idx="2615">
                  <c:v>-1.8707206786777999</c:v>
                </c:pt>
                <c:pt idx="2616">
                  <c:v>-1.8727878944434</c:v>
                </c:pt>
                <c:pt idx="2617">
                  <c:v>-1.87484643719835</c:v>
                </c:pt>
                <c:pt idx="2618">
                  <c:v>-1.87689630455118</c:v>
                </c:pt>
                <c:pt idx="2619">
                  <c:v>-1.8789374941474499</c:v>
                </c:pt>
                <c:pt idx="2620">
                  <c:v>-1.8809700036697401</c:v>
                </c:pt>
                <c:pt idx="2621">
                  <c:v>-1.88299383083761</c:v>
                </c:pt>
                <c:pt idx="2622">
                  <c:v>-1.8850089734075901</c:v>
                </c:pt>
                <c:pt idx="2623">
                  <c:v>-1.88701542917318</c:v>
                </c:pt>
                <c:pt idx="2624">
                  <c:v>-1.88901319596483</c:v>
                </c:pt>
                <c:pt idx="2625">
                  <c:v>-1.8910022716499</c:v>
                </c:pt>
                <c:pt idx="2626">
                  <c:v>-1.89298265413266</c:v>
                </c:pt>
                <c:pt idx="2627">
                  <c:v>-1.89495434135429</c:v>
                </c:pt>
                <c:pt idx="2628">
                  <c:v>-1.89691733129284</c:v>
                </c:pt>
                <c:pt idx="2629">
                  <c:v>-1.89887162196319</c:v>
                </c:pt>
                <c:pt idx="2630">
                  <c:v>-1.90081721141711</c:v>
                </c:pt>
                <c:pt idx="2631">
                  <c:v>-1.9027540977431401</c:v>
                </c:pt>
                <c:pt idx="2632">
                  <c:v>-1.90468227906667</c:v>
                </c:pt>
                <c:pt idx="2633">
                  <c:v>-1.9066017535498601</c:v>
                </c:pt>
                <c:pt idx="2634">
                  <c:v>-1.9085125193916199</c:v>
                </c:pt>
                <c:pt idx="2635">
                  <c:v>-1.91041457482765</c:v>
                </c:pt>
                <c:pt idx="2636">
                  <c:v>-1.9123079181303499</c:v>
                </c:pt>
                <c:pt idx="2637">
                  <c:v>-1.9141925476088499</c:v>
                </c:pt>
                <c:pt idx="2638">
                  <c:v>-1.91606846160898</c:v>
                </c:pt>
                <c:pt idx="2639">
                  <c:v>-1.9179356585132401</c:v>
                </c:pt>
                <c:pt idx="2640">
                  <c:v>-1.91979413674078</c:v>
                </c:pt>
                <c:pt idx="2641">
                  <c:v>-1.9216438947474099</c:v>
                </c:pt>
                <c:pt idx="2642">
                  <c:v>-1.92348493102555</c:v>
                </c:pt>
                <c:pt idx="2643">
                  <c:v>-1.9253172441042301</c:v>
                </c:pt>
                <c:pt idx="2644">
                  <c:v>-1.92714083254903</c:v>
                </c:pt>
                <c:pt idx="2645">
                  <c:v>-1.92895569496215</c:v>
                </c:pt>
                <c:pt idx="2646">
                  <c:v>-1.93076182998227</c:v>
                </c:pt>
                <c:pt idx="2647">
                  <c:v>-1.93255923628465</c:v>
                </c:pt>
                <c:pt idx="2648">
                  <c:v>-1.9343479125810099</c:v>
                </c:pt>
                <c:pt idx="2649">
                  <c:v>-1.93612785761958</c:v>
                </c:pt>
                <c:pt idx="2650">
                  <c:v>-1.93789907018504</c:v>
                </c:pt>
                <c:pt idx="2651">
                  <c:v>-1.9396615490985301</c:v>
                </c:pt>
                <c:pt idx="2652">
                  <c:v>-1.9414152932175801</c:v>
                </c:pt>
                <c:pt idx="2653">
                  <c:v>-1.94316030143615</c:v>
                </c:pt>
                <c:pt idx="2654">
                  <c:v>-1.9448965726845799</c:v>
                </c:pt>
                <c:pt idx="2655">
                  <c:v>-1.9466241059295599</c:v>
                </c:pt>
                <c:pt idx="2656">
                  <c:v>-1.9483429001741299</c:v>
                </c:pt>
                <c:pt idx="2657">
                  <c:v>-1.9500529544576299</c:v>
                </c:pt>
                <c:pt idx="2658">
                  <c:v>-1.95175426785572</c:v>
                </c:pt>
                <c:pt idx="2659">
                  <c:v>-1.9534468394803199</c:v>
                </c:pt>
                <c:pt idx="2660">
                  <c:v>-1.9551306684796099</c:v>
                </c:pt>
                <c:pt idx="2661">
                  <c:v>-1.95680841206562</c:v>
                </c:pt>
                <c:pt idx="2662">
                  <c:v>-1.9584853831328299</c:v>
                </c:pt>
                <c:pt idx="2663">
                  <c:v>-1.9601642318088599</c:v>
                </c:pt>
                <c:pt idx="2664">
                  <c:v>-1.96184494781029</c:v>
                </c:pt>
                <c:pt idx="2665">
                  <c:v>-1.96352752083897</c:v>
                </c:pt>
                <c:pt idx="2666">
                  <c:v>-1.96521194058207</c:v>
                </c:pt>
                <c:pt idx="2667">
                  <c:v>-1.9668981967121599</c:v>
                </c:pt>
                <c:pt idx="2668">
                  <c:v>-1.9685862788873001</c:v>
                </c:pt>
                <c:pt idx="2669">
                  <c:v>-1.9702761767510999</c:v>
                </c:pt>
                <c:pt idx="2670">
                  <c:v>-1.97196787993279</c:v>
                </c:pt>
                <c:pt idx="2671">
                  <c:v>-1.97366137804729</c:v>
                </c:pt>
                <c:pt idx="2672">
                  <c:v>-1.9753566606952899</c:v>
                </c:pt>
                <c:pt idx="2673">
                  <c:v>-1.97705371746334</c:v>
                </c:pt>
                <c:pt idx="2674">
                  <c:v>-1.9787525379238999</c:v>
                </c:pt>
                <c:pt idx="2675">
                  <c:v>-1.98045311163541</c:v>
                </c:pt>
                <c:pt idx="2676">
                  <c:v>-1.9821554281424001</c:v>
                </c:pt>
                <c:pt idx="2677">
                  <c:v>-1.98385947697552</c:v>
                </c:pt>
                <c:pt idx="2678">
                  <c:v>-1.9855652476516401</c:v>
                </c:pt>
                <c:pt idx="2679">
                  <c:v>-1.9872727296739201</c:v>
                </c:pt>
                <c:pt idx="2680">
                  <c:v>-1.9889819125318799</c:v>
                </c:pt>
                <c:pt idx="2681">
                  <c:v>-1.99069278570149</c:v>
                </c:pt>
                <c:pt idx="2682">
                  <c:v>-1.9924053386452101</c:v>
                </c:pt>
                <c:pt idx="2683">
                  <c:v>-1.9941195608121101</c:v>
                </c:pt>
                <c:pt idx="2684">
                  <c:v>-1.99583544163791</c:v>
                </c:pt>
                <c:pt idx="2685">
                  <c:v>-1.9975529705450601</c:v>
                </c:pt>
                <c:pt idx="2686">
                  <c:v>-1.9992721369428299</c:v>
                </c:pt>
                <c:pt idx="2687">
                  <c:v>-2.0009929302273699</c:v>
                </c:pt>
                <c:pt idx="2688">
                  <c:v>-2.0027153397817998</c:v>
                </c:pt>
                <c:pt idx="2689">
                  <c:v>-2.0044393549762698</c:v>
                </c:pt>
                <c:pt idx="2690">
                  <c:v>-2.0061649651680402</c:v>
                </c:pt>
                <c:pt idx="2691">
                  <c:v>-2.00789215970156</c:v>
                </c:pt>
                <c:pt idx="2692">
                  <c:v>-2.0096209279085402</c:v>
                </c:pt>
                <c:pt idx="2693">
                  <c:v>-2.01135125910803</c:v>
                </c:pt>
                <c:pt idx="2694">
                  <c:v>-2.0130831426064999</c:v>
                </c:pt>
                <c:pt idx="2695">
                  <c:v>-2.01481656769788</c:v>
                </c:pt>
                <c:pt idx="2696">
                  <c:v>-2.0165515236637099</c:v>
                </c:pt>
                <c:pt idx="2697">
                  <c:v>-2.01828799977313</c:v>
                </c:pt>
                <c:pt idx="2698">
                  <c:v>-2.0200259852830098</c:v>
                </c:pt>
                <c:pt idx="2699">
                  <c:v>-2.02176546943803</c:v>
                </c:pt>
                <c:pt idx="2700">
                  <c:v>-2.02350644147071</c:v>
                </c:pt>
                <c:pt idx="2701">
                  <c:v>-2.02524889060152</c:v>
                </c:pt>
                <c:pt idx="2702">
                  <c:v>-2.0269928060389799</c:v>
                </c:pt>
                <c:pt idx="2703">
                  <c:v>-2.02873817697966</c:v>
                </c:pt>
                <c:pt idx="2704">
                  <c:v>-2.0304849926083399</c:v>
                </c:pt>
                <c:pt idx="2705">
                  <c:v>-2.0322345076903101</c:v>
                </c:pt>
                <c:pt idx="2706">
                  <c:v>-2.0339888386043499</c:v>
                </c:pt>
                <c:pt idx="2707">
                  <c:v>-2.0357488292326198</c:v>
                </c:pt>
                <c:pt idx="2708">
                  <c:v>-2.03751446447674</c:v>
                </c:pt>
                <c:pt idx="2709">
                  <c:v>-2.0392857293283302</c:v>
                </c:pt>
                <c:pt idx="2710">
                  <c:v>-2.0410626086424499</c:v>
                </c:pt>
                <c:pt idx="2711">
                  <c:v>-2.0428450873616799</c:v>
                </c:pt>
                <c:pt idx="2712">
                  <c:v>-2.0446331502949202</c:v>
                </c:pt>
                <c:pt idx="2713">
                  <c:v>-2.0464267823361699</c:v>
                </c:pt>
                <c:pt idx="2714">
                  <c:v>-2.0482259682485702</c:v>
                </c:pt>
                <c:pt idx="2715">
                  <c:v>-2.0500306928780101</c:v>
                </c:pt>
                <c:pt idx="2716">
                  <c:v>-2.05184094094228</c:v>
                </c:pt>
                <c:pt idx="2717">
                  <c:v>-2.0536566972396</c:v>
                </c:pt>
                <c:pt idx="2718">
                  <c:v>-2.0554779464428101</c:v>
                </c:pt>
                <c:pt idx="2719">
                  <c:v>-2.0573046733029501</c:v>
                </c:pt>
                <c:pt idx="2720">
                  <c:v>-2.0591368624483102</c:v>
                </c:pt>
                <c:pt idx="2721">
                  <c:v>-2.0609744985831799</c:v>
                </c:pt>
                <c:pt idx="2722">
                  <c:v>-2.0628175662917201</c:v>
                </c:pt>
                <c:pt idx="2723">
                  <c:v>-2.0646660502319398</c:v>
                </c:pt>
                <c:pt idx="2724">
                  <c:v>-2.0665199349442802</c:v>
                </c:pt>
                <c:pt idx="2725">
                  <c:v>-2.0683792050409502</c:v>
                </c:pt>
                <c:pt idx="2726">
                  <c:v>-2.0702438450190201</c:v>
                </c:pt>
                <c:pt idx="2727">
                  <c:v>-2.0721138394453802</c:v>
                </c:pt>
                <c:pt idx="2728">
                  <c:v>-2.0739891727741901</c:v>
                </c:pt>
                <c:pt idx="2729">
                  <c:v>-2.0758698295274298</c:v>
                </c:pt>
                <c:pt idx="2730">
                  <c:v>-2.0777557941167499</c:v>
                </c:pt>
                <c:pt idx="2731">
                  <c:v>-2.07964705101972</c:v>
                </c:pt>
                <c:pt idx="2732">
                  <c:v>-2.0815435846058898</c:v>
                </c:pt>
                <c:pt idx="2733">
                  <c:v>-2.0834453793088699</c:v>
                </c:pt>
                <c:pt idx="2734">
                  <c:v>-2.0853524194565001</c:v>
                </c:pt>
                <c:pt idx="2735">
                  <c:v>-2.0872646894389</c:v>
                </c:pt>
                <c:pt idx="2736">
                  <c:v>-2.0891821735426399</c:v>
                </c:pt>
                <c:pt idx="2737">
                  <c:v>-2.0911048561148</c:v>
                </c:pt>
                <c:pt idx="2738">
                  <c:v>-2.0930327214010802</c:v>
                </c:pt>
                <c:pt idx="2739">
                  <c:v>-2.09496575370598</c:v>
                </c:pt>
                <c:pt idx="2740">
                  <c:v>-2.0969039372347602</c:v>
                </c:pt>
                <c:pt idx="2741">
                  <c:v>-2.0988472562498002</c:v>
                </c:pt>
                <c:pt idx="2742">
                  <c:v>-2.10079569491633</c:v>
                </c:pt>
                <c:pt idx="2743">
                  <c:v>-2.10274923745507</c:v>
                </c:pt>
                <c:pt idx="2744">
                  <c:v>-2.1047078679916398</c:v>
                </c:pt>
                <c:pt idx="2745">
                  <c:v>-2.1066715707055601</c:v>
                </c:pt>
                <c:pt idx="2746">
                  <c:v>-2.1086403296832499</c:v>
                </c:pt>
                <c:pt idx="2747">
                  <c:v>-2.1106141290634999</c:v>
                </c:pt>
                <c:pt idx="2748">
                  <c:v>-2.11259295289394</c:v>
                </c:pt>
                <c:pt idx="2749">
                  <c:v>-2.1145767852731101</c:v>
                </c:pt>
                <c:pt idx="2750">
                  <c:v>-2.1165656102102699</c:v>
                </c:pt>
                <c:pt idx="2751">
                  <c:v>-2.11855941176412</c:v>
                </c:pt>
                <c:pt idx="2752">
                  <c:v>-2.1205581739060202</c:v>
                </c:pt>
                <c:pt idx="2753">
                  <c:v>-2.1225618806553102</c:v>
                </c:pt>
                <c:pt idx="2754">
                  <c:v>-2.1245705159458099</c:v>
                </c:pt>
                <c:pt idx="2755">
                  <c:v>-2.12658406375798</c:v>
                </c:pt>
                <c:pt idx="2756">
                  <c:v>-2.12860250798856</c:v>
                </c:pt>
                <c:pt idx="2757">
                  <c:v>-2.1306258325795602</c:v>
                </c:pt>
                <c:pt idx="2758">
                  <c:v>-2.1326540213910401</c:v>
                </c:pt>
                <c:pt idx="2759">
                  <c:v>-2.1346870583270601</c:v>
                </c:pt>
                <c:pt idx="2760">
                  <c:v>-2.1367249272114202</c:v>
                </c:pt>
                <c:pt idx="2761">
                  <c:v>-2.13876761191066</c:v>
                </c:pt>
                <c:pt idx="2762">
                  <c:v>-2.1408150962127799</c:v>
                </c:pt>
                <c:pt idx="2763">
                  <c:v>-2.14286736394725</c:v>
                </c:pt>
                <c:pt idx="2764">
                  <c:v>-2.14492439886667</c:v>
                </c:pt>
                <c:pt idx="2765">
                  <c:v>-2.14698618476393</c:v>
                </c:pt>
                <c:pt idx="2766">
                  <c:v>-2.1490527053566302</c:v>
                </c:pt>
                <c:pt idx="2767">
                  <c:v>-2.1511239444015602</c:v>
                </c:pt>
                <c:pt idx="2768">
                  <c:v>-2.15319988558177</c:v>
                </c:pt>
                <c:pt idx="2769">
                  <c:v>-2.1552805126183601</c:v>
                </c:pt>
                <c:pt idx="2770">
                  <c:v>-2.1573658091602801</c:v>
                </c:pt>
                <c:pt idx="2771">
                  <c:v>-2.1594557588933898</c:v>
                </c:pt>
                <c:pt idx="2772">
                  <c:v>-2.1615503454329699</c:v>
                </c:pt>
                <c:pt idx="2773">
                  <c:v>-2.1636495524301398</c:v>
                </c:pt>
                <c:pt idx="2774">
                  <c:v>-2.16575336346689</c:v>
                </c:pt>
                <c:pt idx="2775">
                  <c:v>-2.16786176216005</c:v>
                </c:pt>
                <c:pt idx="2776">
                  <c:v>-2.1699747320587899</c:v>
                </c:pt>
                <c:pt idx="2777">
                  <c:v>-2.1720922567461098</c:v>
                </c:pt>
                <c:pt idx="2778">
                  <c:v>-2.17421431973876</c:v>
                </c:pt>
                <c:pt idx="2779">
                  <c:v>-2.1763409045863602</c:v>
                </c:pt>
                <c:pt idx="2780">
                  <c:v>-2.1784719947737101</c:v>
                </c:pt>
                <c:pt idx="2781">
                  <c:v>-2.1806075738175101</c:v>
                </c:pt>
                <c:pt idx="2782">
                  <c:v>-2.1827476251709901</c:v>
                </c:pt>
                <c:pt idx="2783">
                  <c:v>-2.18489213231843</c:v>
                </c:pt>
                <c:pt idx="2784">
                  <c:v>-2.1870372091358101</c:v>
                </c:pt>
                <c:pt idx="2785">
                  <c:v>-2.18917511916665</c:v>
                </c:pt>
                <c:pt idx="2786">
                  <c:v>-2.19130200346132</c:v>
                </c:pt>
                <c:pt idx="2787">
                  <c:v>-2.1934178611519002</c:v>
                </c:pt>
                <c:pt idx="2788">
                  <c:v>-2.1955226913675099</c:v>
                </c:pt>
                <c:pt idx="2789">
                  <c:v>-2.1976164933307398</c:v>
                </c:pt>
                <c:pt idx="2790">
                  <c:v>-2.1996992662623098</c:v>
                </c:pt>
                <c:pt idx="2791">
                  <c:v>-2.2017710094752001</c:v>
                </c:pt>
                <c:pt idx="2792">
                  <c:v>-2.2038317222815902</c:v>
                </c:pt>
                <c:pt idx="2793">
                  <c:v>-2.2058814040847601</c:v>
                </c:pt>
                <c:pt idx="2794">
                  <c:v>-2.2079200542882198</c:v>
                </c:pt>
                <c:pt idx="2795">
                  <c:v>-2.2099476723854399</c:v>
                </c:pt>
                <c:pt idx="2796">
                  <c:v>-2.2119642578711498</c:v>
                </c:pt>
                <c:pt idx="2797">
                  <c:v>-2.2139698103288898</c:v>
                </c:pt>
                <c:pt idx="2798">
                  <c:v>-2.2159643293444802</c:v>
                </c:pt>
                <c:pt idx="2799">
                  <c:v>-2.2179478145914402</c:v>
                </c:pt>
                <c:pt idx="2800">
                  <c:v>-2.21992026574652</c:v>
                </c:pt>
                <c:pt idx="2801">
                  <c:v>-2.2218816825731298</c:v>
                </c:pt>
                <c:pt idx="2802">
                  <c:v>-2.2238320648388399</c:v>
                </c:pt>
                <c:pt idx="2803">
                  <c:v>-2.22577141239681</c:v>
                </c:pt>
                <c:pt idx="2804">
                  <c:v>-2.2276997251052801</c:v>
                </c:pt>
                <c:pt idx="2805">
                  <c:v>-2.2296170029070801</c:v>
                </c:pt>
                <c:pt idx="2806">
                  <c:v>-2.2315232457510001</c:v>
                </c:pt>
                <c:pt idx="2807">
                  <c:v>-2.2334184536694099</c:v>
                </c:pt>
                <c:pt idx="2808">
                  <c:v>-2.2353026267014999</c:v>
                </c:pt>
                <c:pt idx="2809">
                  <c:v>-2.2371757649690802</c:v>
                </c:pt>
                <c:pt idx="2810">
                  <c:v>-2.2390378686016001</c:v>
                </c:pt>
                <c:pt idx="2811">
                  <c:v>-2.2408889378102002</c:v>
                </c:pt>
                <c:pt idx="2812">
                  <c:v>-2.2427289728144499</c:v>
                </c:pt>
                <c:pt idx="2813">
                  <c:v>-2.2445579739146999</c:v>
                </c:pt>
                <c:pt idx="2814">
                  <c:v>-2.24637594142051</c:v>
                </c:pt>
                <c:pt idx="2815">
                  <c:v>-2.24818287572131</c:v>
                </c:pt>
                <c:pt idx="2816">
                  <c:v>-2.2499787772165298</c:v>
                </c:pt>
                <c:pt idx="2817">
                  <c:v>-2.2517636463845299</c:v>
                </c:pt>
                <c:pt idx="2818">
                  <c:v>-2.2535374837144899</c:v>
                </c:pt>
                <c:pt idx="2819">
                  <c:v>-2.2553002897735901</c:v>
                </c:pt>
                <c:pt idx="2820">
                  <c:v>-2.2570520651405799</c:v>
                </c:pt>
                <c:pt idx="2821">
                  <c:v>-2.2587928104713701</c:v>
                </c:pt>
                <c:pt idx="2822">
                  <c:v>-2.2605225264341402</c:v>
                </c:pt>
                <c:pt idx="2823">
                  <c:v>-2.26224121377339</c:v>
                </c:pt>
                <c:pt idx="2824">
                  <c:v>-2.2639488732465698</c:v>
                </c:pt>
                <c:pt idx="2825">
                  <c:v>-2.26564550568667</c:v>
                </c:pt>
                <c:pt idx="2826">
                  <c:v>-2.2673311119402801</c:v>
                </c:pt>
                <c:pt idx="2827">
                  <c:v>-2.2690056929287099</c:v>
                </c:pt>
                <c:pt idx="2828">
                  <c:v>-2.2706692495875802</c:v>
                </c:pt>
                <c:pt idx="2829">
                  <c:v>-2.27232178292638</c:v>
                </c:pt>
                <c:pt idx="2830">
                  <c:v>-2.2739632939695902</c:v>
                </c:pt>
                <c:pt idx="2831">
                  <c:v>-2.2755976554807198</c:v>
                </c:pt>
                <c:pt idx="2832">
                  <c:v>-2.2772325929697002</c:v>
                </c:pt>
                <c:pt idx="2833">
                  <c:v>-2.2788719528436099</c:v>
                </c:pt>
                <c:pt idx="2834">
                  <c:v>-2.2805157216171001</c:v>
                </c:pt>
                <c:pt idx="2835">
                  <c:v>-2.2821638858192301</c:v>
                </c:pt>
                <c:pt idx="2836">
                  <c:v>-2.28381643193012</c:v>
                </c:pt>
                <c:pt idx="2837">
                  <c:v>-2.2854733464436898</c:v>
                </c:pt>
                <c:pt idx="2838">
                  <c:v>-2.2871346158058601</c:v>
                </c:pt>
                <c:pt idx="2839">
                  <c:v>-2.2888002264758001</c:v>
                </c:pt>
                <c:pt idx="2840">
                  <c:v>-2.2904701648655998</c:v>
                </c:pt>
                <c:pt idx="2841">
                  <c:v>-2.2921444174000798</c:v>
                </c:pt>
                <c:pt idx="2842">
                  <c:v>-2.2938229704578501</c:v>
                </c:pt>
                <c:pt idx="2843">
                  <c:v>-2.2955058104297699</c:v>
                </c:pt>
                <c:pt idx="2844">
                  <c:v>-2.2971929236613402</c:v>
                </c:pt>
                <c:pt idx="2845">
                  <c:v>-2.2988842965098102</c:v>
                </c:pt>
                <c:pt idx="2846">
                  <c:v>-2.30057991528796</c:v>
                </c:pt>
                <c:pt idx="2847">
                  <c:v>-2.30227976631984</c:v>
                </c:pt>
                <c:pt idx="2848">
                  <c:v>-2.30398383588585</c:v>
                </c:pt>
                <c:pt idx="2849">
                  <c:v>-2.3056921102772101</c:v>
                </c:pt>
                <c:pt idx="2850">
                  <c:v>-2.30740457574234</c:v>
                </c:pt>
                <c:pt idx="2851">
                  <c:v>-2.3091212185400001</c:v>
                </c:pt>
                <c:pt idx="2852">
                  <c:v>-2.3108420248869801</c:v>
                </c:pt>
                <c:pt idx="2853">
                  <c:v>-2.31256698100997</c:v>
                </c:pt>
                <c:pt idx="2854">
                  <c:v>-2.3142960730945199</c:v>
                </c:pt>
                <c:pt idx="2855">
                  <c:v>-2.3160292873356498</c:v>
                </c:pt>
                <c:pt idx="2856">
                  <c:v>-2.3177666098879901</c:v>
                </c:pt>
                <c:pt idx="2857">
                  <c:v>-2.3195080269152801</c:v>
                </c:pt>
                <c:pt idx="2858">
                  <c:v>-2.3212535245416399</c:v>
                </c:pt>
                <c:pt idx="2859">
                  <c:v>-2.3230030888998701</c:v>
                </c:pt>
                <c:pt idx="2860">
                  <c:v>-2.3247567060839698</c:v>
                </c:pt>
                <c:pt idx="2861">
                  <c:v>-2.3265143621962001</c:v>
                </c:pt>
                <c:pt idx="2862">
                  <c:v>-2.3282760433007899</c:v>
                </c:pt>
                <c:pt idx="2863">
                  <c:v>-2.3300417354698499</c:v>
                </c:pt>
                <c:pt idx="2864">
                  <c:v>-2.33181142473819</c:v>
                </c:pt>
                <c:pt idx="2865">
                  <c:v>-2.33358509714818</c:v>
                </c:pt>
                <c:pt idx="2866">
                  <c:v>-2.33536273870559</c:v>
                </c:pt>
                <c:pt idx="2867">
                  <c:v>-2.33714433542342</c:v>
                </c:pt>
                <c:pt idx="2868">
                  <c:v>-2.3389298732787598</c:v>
                </c:pt>
                <c:pt idx="2869">
                  <c:v>-2.3407193382556302</c:v>
                </c:pt>
                <c:pt idx="2870">
                  <c:v>-2.3425127163028301</c:v>
                </c:pt>
                <c:pt idx="2871">
                  <c:v>-2.3443099933757701</c:v>
                </c:pt>
                <c:pt idx="2872">
                  <c:v>-2.3461111553953402</c:v>
                </c:pt>
                <c:pt idx="2873">
                  <c:v>-2.3479161882886999</c:v>
                </c:pt>
                <c:pt idx="2874">
                  <c:v>-2.34972507794923</c:v>
                </c:pt>
                <c:pt idx="2875">
                  <c:v>-2.3515378102762399</c:v>
                </c:pt>
                <c:pt idx="2876">
                  <c:v>-2.3533543711359202</c:v>
                </c:pt>
                <c:pt idx="2877">
                  <c:v>-2.35517474640015</c:v>
                </c:pt>
                <c:pt idx="2878">
                  <c:v>-2.3569989219083101</c:v>
                </c:pt>
                <c:pt idx="2879">
                  <c:v>-2.3588268835052202</c:v>
                </c:pt>
                <c:pt idx="2880">
                  <c:v>-2.36065861700382</c:v>
                </c:pt>
                <c:pt idx="2881">
                  <c:v>-2.3624941082222599</c:v>
                </c:pt>
                <c:pt idx="2882">
                  <c:v>-2.36433334294744</c:v>
                </c:pt>
                <c:pt idx="2883">
                  <c:v>-2.3661763069711799</c:v>
                </c:pt>
                <c:pt idx="2884">
                  <c:v>-2.3680229860547102</c:v>
                </c:pt>
                <c:pt idx="2885">
                  <c:v>-2.3698733659639601</c:v>
                </c:pt>
                <c:pt idx="2886">
                  <c:v>-2.3717274324348399</c:v>
                </c:pt>
                <c:pt idx="2887">
                  <c:v>-2.37358517120775</c:v>
                </c:pt>
                <c:pt idx="2888">
                  <c:v>-2.3754465679936798</c:v>
                </c:pt>
                <c:pt idx="2889">
                  <c:v>-2.3773116085078798</c:v>
                </c:pt>
                <c:pt idx="2890">
                  <c:v>-2.3791802784367899</c:v>
                </c:pt>
                <c:pt idx="2891">
                  <c:v>-2.3810525634709099</c:v>
                </c:pt>
                <c:pt idx="2892">
                  <c:v>-2.38292844927249</c:v>
                </c:pt>
                <c:pt idx="2893">
                  <c:v>-2.3848079215076501</c:v>
                </c:pt>
                <c:pt idx="2894">
                  <c:v>-2.3866909658148501</c:v>
                </c:pt>
                <c:pt idx="2895">
                  <c:v>-2.3885775678362302</c:v>
                </c:pt>
                <c:pt idx="2896">
                  <c:v>-2.3904677131868102</c:v>
                </c:pt>
                <c:pt idx="2897">
                  <c:v>-2.3923613874851202</c:v>
                </c:pt>
                <c:pt idx="2898">
                  <c:v>-2.3942585763231299</c:v>
                </c:pt>
                <c:pt idx="2899">
                  <c:v>-2.3961592652961698</c:v>
                </c:pt>
                <c:pt idx="2900">
                  <c:v>-2.3980634399735301</c:v>
                </c:pt>
                <c:pt idx="2901">
                  <c:v>-2.3999710859276902</c:v>
                </c:pt>
                <c:pt idx="2902">
                  <c:v>-2.4018821887056498</c:v>
                </c:pt>
                <c:pt idx="2903">
                  <c:v>-2.40379673385744</c:v>
                </c:pt>
                <c:pt idx="2904">
                  <c:v>-2.4057147069081402</c:v>
                </c:pt>
                <c:pt idx="2905">
                  <c:v>-2.4076360933857202</c:v>
                </c:pt>
                <c:pt idx="2906">
                  <c:v>-2.4095608787937</c:v>
                </c:pt>
                <c:pt idx="2907">
                  <c:v>-2.41148904863838</c:v>
                </c:pt>
                <c:pt idx="2908">
                  <c:v>-2.4134205884021198</c:v>
                </c:pt>
                <c:pt idx="2909">
                  <c:v>-2.4153554835698898</c:v>
                </c:pt>
                <c:pt idx="2910">
                  <c:v>-2.4172937196033</c:v>
                </c:pt>
                <c:pt idx="2911">
                  <c:v>-2.4192352819663898</c:v>
                </c:pt>
                <c:pt idx="2912">
                  <c:v>-2.4211801561003399</c:v>
                </c:pt>
                <c:pt idx="2913">
                  <c:v>-2.4231283274486901</c:v>
                </c:pt>
                <c:pt idx="2914">
                  <c:v>-2.42507978143257</c:v>
                </c:pt>
                <c:pt idx="2915">
                  <c:v>-2.4270345034753702</c:v>
                </c:pt>
                <c:pt idx="2916">
                  <c:v>-2.4289924789785702</c:v>
                </c:pt>
                <c:pt idx="2917">
                  <c:v>-2.4309536933458</c:v>
                </c:pt>
                <c:pt idx="2918">
                  <c:v>-2.4329181319592501</c:v>
                </c:pt>
                <c:pt idx="2919">
                  <c:v>-2.43488578020317</c:v>
                </c:pt>
                <c:pt idx="2920">
                  <c:v>-2.43685662344086</c:v>
                </c:pt>
                <c:pt idx="2921">
                  <c:v>-2.4388306470375798</c:v>
                </c:pt>
                <c:pt idx="2922">
                  <c:v>-2.4408078363380801</c:v>
                </c:pt>
                <c:pt idx="2923">
                  <c:v>-2.44278817668904</c:v>
                </c:pt>
                <c:pt idx="2924">
                  <c:v>-2.4447716534170398</c:v>
                </c:pt>
                <c:pt idx="2925">
                  <c:v>-2.4467582518505302</c:v>
                </c:pt>
                <c:pt idx="2926">
                  <c:v>-2.4487479572983299</c:v>
                </c:pt>
                <c:pt idx="2927">
                  <c:v>-2.4507407550710498</c:v>
                </c:pt>
                <c:pt idx="2928">
                  <c:v>-2.4527366304601199</c:v>
                </c:pt>
                <c:pt idx="2929">
                  <c:v>-2.45473556875868</c:v>
                </c:pt>
                <c:pt idx="2930">
                  <c:v>-2.4567375552411401</c:v>
                </c:pt>
                <c:pt idx="2931">
                  <c:v>-2.4587425751835701</c:v>
                </c:pt>
                <c:pt idx="2932">
                  <c:v>-2.4607506138437398</c:v>
                </c:pt>
                <c:pt idx="2933">
                  <c:v>-2.4627616564810402</c:v>
                </c:pt>
                <c:pt idx="2934">
                  <c:v>-2.4647756883369598</c:v>
                </c:pt>
                <c:pt idx="2935">
                  <c:v>-2.4667926946545902</c:v>
                </c:pt>
                <c:pt idx="2936">
                  <c:v>-2.46881266065953</c:v>
                </c:pt>
                <c:pt idx="2937">
                  <c:v>-2.4708355715789501</c:v>
                </c:pt>
                <c:pt idx="2938">
                  <c:v>-2.4728614126229398</c:v>
                </c:pt>
                <c:pt idx="2939">
                  <c:v>-2.4748901690031202</c:v>
                </c:pt>
                <c:pt idx="2940">
                  <c:v>-2.4769218259144701</c:v>
                </c:pt>
                <c:pt idx="2941">
                  <c:v>-2.4789563685534199</c:v>
                </c:pt>
                <c:pt idx="2942">
                  <c:v>-2.4809937821002102</c:v>
                </c:pt>
                <c:pt idx="2943">
                  <c:v>-2.4830340517365102</c:v>
                </c:pt>
                <c:pt idx="2944">
                  <c:v>-2.4850771626281598</c:v>
                </c:pt>
                <c:pt idx="2945">
                  <c:v>-2.4871230999424299</c:v>
                </c:pt>
                <c:pt idx="2946">
                  <c:v>-2.48917184883117</c:v>
                </c:pt>
                <c:pt idx="2947">
                  <c:v>-2.4912233944476498</c:v>
                </c:pt>
                <c:pt idx="2948">
                  <c:v>-2.4932777219300899</c:v>
                </c:pt>
                <c:pt idx="2949">
                  <c:v>-2.4953348164181</c:v>
                </c:pt>
                <c:pt idx="2950">
                  <c:v>-2.4973946630366801</c:v>
                </c:pt>
                <c:pt idx="2951">
                  <c:v>-2.4994572469122001</c:v>
                </c:pt>
                <c:pt idx="2952">
                  <c:v>-2.5015225531567702</c:v>
                </c:pt>
                <c:pt idx="2953">
                  <c:v>-2.5035905668838998</c:v>
                </c:pt>
                <c:pt idx="2954">
                  <c:v>-2.5056612731931902</c:v>
                </c:pt>
                <c:pt idx="2955">
                  <c:v>-2.5077346571856798</c:v>
                </c:pt>
                <c:pt idx="2956">
                  <c:v>-2.50981070394886</c:v>
                </c:pt>
                <c:pt idx="2957">
                  <c:v>-2.5118893985716402</c:v>
                </c:pt>
                <c:pt idx="2958">
                  <c:v>-2.5139707261297799</c:v>
                </c:pt>
                <c:pt idx="2959">
                  <c:v>-2.5160546717004801</c:v>
                </c:pt>
                <c:pt idx="2960">
                  <c:v>-2.5181412203481099</c:v>
                </c:pt>
                <c:pt idx="2961">
                  <c:v>-2.5202303571385301</c:v>
                </c:pt>
                <c:pt idx="2962">
                  <c:v>-2.5223220671251299</c:v>
                </c:pt>
                <c:pt idx="2963">
                  <c:v>-2.5244163353628002</c:v>
                </c:pt>
                <c:pt idx="2964">
                  <c:v>-2.5265131468943198</c:v>
                </c:pt>
                <c:pt idx="2965">
                  <c:v>-2.5286124867639899</c:v>
                </c:pt>
                <c:pt idx="2966">
                  <c:v>-2.5307143400043599</c:v>
                </c:pt>
                <c:pt idx="2967">
                  <c:v>-2.53281768481189</c:v>
                </c:pt>
                <c:pt idx="2968">
                  <c:v>-2.5349205156468999</c:v>
                </c:pt>
                <c:pt idx="2969">
                  <c:v>-2.5370218361879999</c:v>
                </c:pt>
                <c:pt idx="2970">
                  <c:v>-2.5391216356885198</c:v>
                </c:pt>
                <c:pt idx="2971">
                  <c:v>-2.5412199034067799</c:v>
                </c:pt>
                <c:pt idx="2972">
                  <c:v>-2.5433141531814001</c:v>
                </c:pt>
                <c:pt idx="2973">
                  <c:v>-2.5453994259692601</c:v>
                </c:pt>
                <c:pt idx="2974">
                  <c:v>-2.5474732432436702</c:v>
                </c:pt>
                <c:pt idx="2975">
                  <c:v>-2.5495356044773598</c:v>
                </c:pt>
                <c:pt idx="2976">
                  <c:v>-2.5515865091900798</c:v>
                </c:pt>
                <c:pt idx="2977">
                  <c:v>-2.5536259569486699</c:v>
                </c:pt>
                <c:pt idx="2978">
                  <c:v>-2.5556539473669599</c:v>
                </c:pt>
                <c:pt idx="2979">
                  <c:v>-2.5576704801057399</c:v>
                </c:pt>
                <c:pt idx="2980">
                  <c:v>-2.5596755548727801</c:v>
                </c:pt>
                <c:pt idx="2981">
                  <c:v>-2.56166917142275</c:v>
                </c:pt>
                <c:pt idx="2982">
                  <c:v>-2.5636513295571901</c:v>
                </c:pt>
                <c:pt idx="2983">
                  <c:v>-2.56562202912452</c:v>
                </c:pt>
                <c:pt idx="2984">
                  <c:v>-2.5675812700199701</c:v>
                </c:pt>
                <c:pt idx="2985">
                  <c:v>-2.5695290521855401</c:v>
                </c:pt>
                <c:pt idx="2986">
                  <c:v>-2.5714653756100199</c:v>
                </c:pt>
                <c:pt idx="2987">
                  <c:v>-2.5733902403289002</c:v>
                </c:pt>
                <c:pt idx="2988">
                  <c:v>-2.5753036464243602</c:v>
                </c:pt>
                <c:pt idx="2989">
                  <c:v>-2.5772055940252701</c:v>
                </c:pt>
                <c:pt idx="2990">
                  <c:v>-2.5790960833070802</c:v>
                </c:pt>
                <c:pt idx="2991">
                  <c:v>-2.58097511449188</c:v>
                </c:pt>
                <c:pt idx="2992">
                  <c:v>-2.5828426878482902</c:v>
                </c:pt>
                <c:pt idx="2993">
                  <c:v>-2.58469880369146</c:v>
                </c:pt>
                <c:pt idx="2994">
                  <c:v>-2.5865434623830499</c:v>
                </c:pt>
                <c:pt idx="2995">
                  <c:v>-2.5883766643311601</c:v>
                </c:pt>
                <c:pt idx="2996">
                  <c:v>-2.5901984099903199</c:v>
                </c:pt>
                <c:pt idx="2997">
                  <c:v>-2.5920086998614602</c:v>
                </c:pt>
                <c:pt idx="2998">
                  <c:v>-2.5938075344918698</c:v>
                </c:pt>
                <c:pt idx="2999">
                  <c:v>-2.59559491447515</c:v>
                </c:pt>
                <c:pt idx="3000">
                  <c:v>-2.5973708404511999</c:v>
                </c:pt>
                <c:pt idx="3001">
                  <c:v>-2.5991353131061601</c:v>
                </c:pt>
                <c:pt idx="3002">
                  <c:v>-2.6008883331724202</c:v>
                </c:pt>
                <c:pt idx="3003">
                  <c:v>-2.6026299014285201</c:v>
                </c:pt>
                <c:pt idx="3004">
                  <c:v>-2.60436001869917</c:v>
                </c:pt>
                <c:pt idx="3005">
                  <c:v>-2.6060786858551799</c:v>
                </c:pt>
                <c:pt idx="3006">
                  <c:v>-2.6077859038134501</c:v>
                </c:pt>
                <c:pt idx="3007">
                  <c:v>-2.6094816735369202</c:v>
                </c:pt>
                <c:pt idx="3008">
                  <c:v>-2.6111659960345301</c:v>
                </c:pt>
                <c:pt idx="3009">
                  <c:v>-2.6128388723612201</c:v>
                </c:pt>
                <c:pt idx="3010">
                  <c:v>-2.6145003036178101</c:v>
                </c:pt>
                <c:pt idx="3011">
                  <c:v>-2.6161502909510701</c:v>
                </c:pt>
                <c:pt idx="3012">
                  <c:v>-2.6177888355536201</c:v>
                </c:pt>
                <c:pt idx="3013">
                  <c:v>-2.61941593866388</c:v>
                </c:pt>
                <c:pt idx="3014">
                  <c:v>-2.6210316015660902</c:v>
                </c:pt>
                <c:pt idx="3015">
                  <c:v>-2.6226358255902298</c:v>
                </c:pt>
                <c:pt idx="3016">
                  <c:v>-2.62422861211199</c:v>
                </c:pt>
                <c:pt idx="3017">
                  <c:v>-2.6258099625527498</c:v>
                </c:pt>
                <c:pt idx="3018">
                  <c:v>-2.6273798783795099</c:v>
                </c:pt>
                <c:pt idx="3019">
                  <c:v>-2.6289383611048902</c:v>
                </c:pt>
                <c:pt idx="3020">
                  <c:v>-2.6304854122870802</c:v>
                </c:pt>
                <c:pt idx="3021">
                  <c:v>-2.6320210335297798</c:v>
                </c:pt>
                <c:pt idx="3022">
                  <c:v>-2.6335452264821901</c:v>
                </c:pt>
                <c:pt idx="3023">
                  <c:v>-2.6350579928389402</c:v>
                </c:pt>
                <c:pt idx="3024">
                  <c:v>-2.6365593343401099</c:v>
                </c:pt>
                <c:pt idx="3025">
                  <c:v>-2.6380492527711299</c:v>
                </c:pt>
                <c:pt idx="3026">
                  <c:v>-2.6395277499627601</c:v>
                </c:pt>
                <c:pt idx="3027">
                  <c:v>-2.6409948277910602</c:v>
                </c:pt>
                <c:pt idx="3028">
                  <c:v>-2.6424504881773698</c:v>
                </c:pt>
                <c:pt idx="3029">
                  <c:v>-2.6438947330882101</c:v>
                </c:pt>
                <c:pt idx="3030">
                  <c:v>-2.6453275645353198</c:v>
                </c:pt>
                <c:pt idx="3031">
                  <c:v>-2.6467489845755399</c:v>
                </c:pt>
                <c:pt idx="3032">
                  <c:v>-2.6481589953108302</c:v>
                </c:pt>
                <c:pt idx="3033">
                  <c:v>-2.6495575988882099</c:v>
                </c:pt>
                <c:pt idx="3034">
                  <c:v>-2.65094479749972</c:v>
                </c:pt>
                <c:pt idx="3035">
                  <c:v>-2.6523205933823801</c:v>
                </c:pt>
                <c:pt idx="3036">
                  <c:v>-2.65368498881814</c:v>
                </c:pt>
                <c:pt idx="3037">
                  <c:v>-2.6550379861338498</c:v>
                </c:pt>
                <c:pt idx="3038">
                  <c:v>-2.6563795877012399</c:v>
                </c:pt>
                <c:pt idx="3039">
                  <c:v>-2.6577097959368401</c:v>
                </c:pt>
                <c:pt idx="3040">
                  <c:v>-2.6590286133019498</c:v>
                </c:pt>
                <c:pt idx="3041">
                  <c:v>-2.6603360423026201</c:v>
                </c:pt>
                <c:pt idx="3042">
                  <c:v>-2.6616320854895901</c:v>
                </c:pt>
                <c:pt idx="3043">
                  <c:v>-2.6629167454582499</c:v>
                </c:pt>
                <c:pt idx="3044">
                  <c:v>-2.6641900248486201</c:v>
                </c:pt>
                <c:pt idx="3045">
                  <c:v>-2.6654519263452601</c:v>
                </c:pt>
                <c:pt idx="3046">
                  <c:v>-2.66670245267728</c:v>
                </c:pt>
                <c:pt idx="3047">
                  <c:v>-2.6679416066182702</c:v>
                </c:pt>
                <c:pt idx="3048">
                  <c:v>-2.6691693909862702</c:v>
                </c:pt>
                <c:pt idx="3049">
                  <c:v>-2.6703858086437098</c:v>
                </c:pt>
                <c:pt idx="3050">
                  <c:v>-2.6715908624973901</c:v>
                </c:pt>
                <c:pt idx="3051">
                  <c:v>-2.67278455549843</c:v>
                </c:pt>
                <c:pt idx="3052">
                  <c:v>-2.6739668906422098</c:v>
                </c:pt>
                <c:pt idx="3053">
                  <c:v>-2.67513787096836</c:v>
                </c:pt>
                <c:pt idx="3054">
                  <c:v>-2.6762974995606901</c:v>
                </c:pt>
                <c:pt idx="3055">
                  <c:v>-2.6774457795471398</c:v>
                </c:pt>
                <c:pt idx="3056">
                  <c:v>-2.6785827140997802</c:v>
                </c:pt>
                <c:pt idx="3057">
                  <c:v>-2.6797083064347298</c:v>
                </c:pt>
                <c:pt idx="3058">
                  <c:v>-2.6808225598120998</c:v>
                </c:pt>
                <c:pt idx="3059">
                  <c:v>-2.6819254775360202</c:v>
                </c:pt>
                <c:pt idx="3060">
                  <c:v>-2.6830170629544998</c:v>
                </c:pt>
                <c:pt idx="3061">
                  <c:v>-2.68409731945945</c:v>
                </c:pt>
                <c:pt idx="3062">
                  <c:v>-2.68516625048664</c:v>
                </c:pt>
                <c:pt idx="3063">
                  <c:v>-2.6862238595156001</c:v>
                </c:pt>
                <c:pt idx="3064">
                  <c:v>-2.6872701500696299</c:v>
                </c:pt>
                <c:pt idx="3065">
                  <c:v>-2.68830512571575</c:v>
                </c:pt>
                <c:pt idx="3066">
                  <c:v>-2.6893287900646001</c:v>
                </c:pt>
                <c:pt idx="3067">
                  <c:v>-2.6903411467704701</c:v>
                </c:pt>
                <c:pt idx="3068">
                  <c:v>-2.6913421995312201</c:v>
                </c:pt>
                <c:pt idx="3069">
                  <c:v>-2.6923319520882001</c:v>
                </c:pt>
                <c:pt idx="3070">
                  <c:v>-2.69331040822629</c:v>
                </c:pt>
                <c:pt idx="3071">
                  <c:v>-2.6942775717737701</c:v>
                </c:pt>
                <c:pt idx="3072">
                  <c:v>-2.69523344660232</c:v>
                </c:pt>
                <c:pt idx="3073">
                  <c:v>-2.6961780366269701</c:v>
                </c:pt>
                <c:pt idx="3074">
                  <c:v>-2.6971113458060301</c:v>
                </c:pt>
                <c:pt idx="3075">
                  <c:v>-2.6980333781410799</c:v>
                </c:pt>
                <c:pt idx="3076">
                  <c:v>-2.6989441376768899</c:v>
                </c:pt>
                <c:pt idx="3077">
                  <c:v>-2.69984362850139</c:v>
                </c:pt>
                <c:pt idx="3078">
                  <c:v>-2.70073185474563</c:v>
                </c:pt>
                <c:pt idx="3079">
                  <c:v>-2.7016088205837301</c:v>
                </c:pt>
                <c:pt idx="3080">
                  <c:v>-2.7024745302328101</c:v>
                </c:pt>
                <c:pt idx="3081">
                  <c:v>-2.7033289879529701</c:v>
                </c:pt>
                <c:pt idx="3082">
                  <c:v>-2.7041721980472402</c:v>
                </c:pt>
                <c:pt idx="3083">
                  <c:v>-2.7050041648615299</c:v>
                </c:pt>
                <c:pt idx="3084">
                  <c:v>-2.7058248927845501</c:v>
                </c:pt>
                <c:pt idx="3085">
                  <c:v>-2.7066343862478299</c:v>
                </c:pt>
                <c:pt idx="3086">
                  <c:v>-2.7074326497256198</c:v>
                </c:pt>
                <c:pt idx="3087">
                  <c:v>-2.7082196877348501</c:v>
                </c:pt>
                <c:pt idx="3088">
                  <c:v>-2.7089955048350798</c:v>
                </c:pt>
                <c:pt idx="3089">
                  <c:v>-2.7097601056284999</c:v>
                </c:pt>
                <c:pt idx="3090">
                  <c:v>-2.7105134947598</c:v>
                </c:pt>
                <c:pt idx="3091">
                  <c:v>-2.71125567691618</c:v>
                </c:pt>
                <c:pt idx="3092">
                  <c:v>-2.7119866568273001</c:v>
                </c:pt>
                <c:pt idx="3093">
                  <c:v>-2.7127064392651801</c:v>
                </c:pt>
                <c:pt idx="3094">
                  <c:v>-2.7134150290442198</c:v>
                </c:pt>
                <c:pt idx="3095">
                  <c:v>-2.7141124310211202</c:v>
                </c:pt>
                <c:pt idx="3096">
                  <c:v>-2.7147986500947998</c:v>
                </c:pt>
                <c:pt idx="3097">
                  <c:v>-2.7154736912064101</c:v>
                </c:pt>
                <c:pt idx="3098">
                  <c:v>-2.7161400408223799</c:v>
                </c:pt>
                <c:pt idx="3099">
                  <c:v>-2.7168026649483701</c:v>
                </c:pt>
                <c:pt idx="3100">
                  <c:v>-2.71746404416586</c:v>
                </c:pt>
                <c:pt idx="3101">
                  <c:v>-2.7181241755961598</c:v>
                </c:pt>
                <c:pt idx="3102">
                  <c:v>-2.7187830563584998</c:v>
                </c:pt>
                <c:pt idx="3103">
                  <c:v>-2.7194406835701499</c:v>
                </c:pt>
                <c:pt idx="3104">
                  <c:v>-2.7200970543463301</c:v>
                </c:pt>
                <c:pt idx="3105">
                  <c:v>-2.72075216580033</c:v>
                </c:pt>
                <c:pt idx="3106">
                  <c:v>-2.72140601504349</c:v>
                </c:pt>
                <c:pt idx="3107">
                  <c:v>-2.7220585991852002</c:v>
                </c:pt>
                <c:pt idx="3108">
                  <c:v>-2.7227099153329699</c:v>
                </c:pt>
                <c:pt idx="3109">
                  <c:v>-2.7233599605924401</c:v>
                </c:pt>
                <c:pt idx="3110">
                  <c:v>-2.7240087320673698</c:v>
                </c:pt>
                <c:pt idx="3111">
                  <c:v>-2.7246562268597101</c:v>
                </c:pt>
                <c:pt idx="3112">
                  <c:v>-2.7253024420695802</c:v>
                </c:pt>
                <c:pt idx="3113">
                  <c:v>-2.7259473747953402</c:v>
                </c:pt>
                <c:pt idx="3114">
                  <c:v>-2.7265910221335599</c:v>
                </c:pt>
                <c:pt idx="3115">
                  <c:v>-2.7272333811790901</c:v>
                </c:pt>
                <c:pt idx="3116">
                  <c:v>-2.7278744490250602</c:v>
                </c:pt>
                <c:pt idx="3117">
                  <c:v>-2.7285142227628798</c:v>
                </c:pt>
                <c:pt idx="3118">
                  <c:v>-2.7291526994823401</c:v>
                </c:pt>
                <c:pt idx="3119">
                  <c:v>-2.7297898762715498</c:v>
                </c:pt>
                <c:pt idx="3120">
                  <c:v>-2.7304257502169902</c:v>
                </c:pt>
                <c:pt idx="3121">
                  <c:v>-2.73106031840357</c:v>
                </c:pt>
                <c:pt idx="3122">
                  <c:v>-2.7316939724326401</c:v>
                </c:pt>
                <c:pt idx="3123">
                  <c:v>-2.7323287118903399</c:v>
                </c:pt>
                <c:pt idx="3124">
                  <c:v>-2.7329661546874102</c:v>
                </c:pt>
                <c:pt idx="3125">
                  <c:v>-2.7336062947893298</c:v>
                </c:pt>
                <c:pt idx="3126">
                  <c:v>-2.7342491258060702</c:v>
                </c:pt>
                <c:pt idx="3127">
                  <c:v>-2.7348946416750399</c:v>
                </c:pt>
                <c:pt idx="3128">
                  <c:v>-2.73554283598639</c:v>
                </c:pt>
                <c:pt idx="3129">
                  <c:v>-2.73619370264975</c:v>
                </c:pt>
                <c:pt idx="3130">
                  <c:v>-2.7368472352355302</c:v>
                </c:pt>
                <c:pt idx="3131">
                  <c:v>-2.7375034276258501</c:v>
                </c:pt>
                <c:pt idx="3132">
                  <c:v>-2.7381622733714601</c:v>
                </c:pt>
                <c:pt idx="3133">
                  <c:v>-2.7388237663272501</c:v>
                </c:pt>
                <c:pt idx="3134">
                  <c:v>-2.7394879000243999</c:v>
                </c:pt>
                <c:pt idx="3135">
                  <c:v>-2.7401546682908098</c:v>
                </c:pt>
                <c:pt idx="3136">
                  <c:v>-2.7408240646381801</c:v>
                </c:pt>
                <c:pt idx="3137">
                  <c:v>-2.7414960828677302</c:v>
                </c:pt>
                <c:pt idx="3138">
                  <c:v>-2.7421707164717701</c:v>
                </c:pt>
                <c:pt idx="3139">
                  <c:v>-2.7428479592250699</c:v>
                </c:pt>
                <c:pt idx="3140">
                  <c:v>-2.7435278046006402</c:v>
                </c:pt>
                <c:pt idx="3141">
                  <c:v>-2.7442102463470799</c:v>
                </c:pt>
                <c:pt idx="3142">
                  <c:v>-2.7448952779182099</c:v>
                </c:pt>
                <c:pt idx="3143">
                  <c:v>-2.7455828930367101</c:v>
                </c:pt>
                <c:pt idx="3144">
                  <c:v>-2.7462730851372998</c:v>
                </c:pt>
                <c:pt idx="3145">
                  <c:v>-2.7469658479170298</c:v>
                </c:pt>
                <c:pt idx="3146">
                  <c:v>-2.7476611747916002</c:v>
                </c:pt>
                <c:pt idx="3147">
                  <c:v>-2.7483590594326599</c:v>
                </c:pt>
                <c:pt idx="3148">
                  <c:v>-2.74905949523703</c:v>
                </c:pt>
                <c:pt idx="3149">
                  <c:v>-2.7497624758512198</c:v>
                </c:pt>
                <c:pt idx="3150">
                  <c:v>-2.75046799465327</c:v>
                </c:pt>
                <c:pt idx="3151">
                  <c:v>-2.7511760452647902</c:v>
                </c:pt>
                <c:pt idx="3152">
                  <c:v>-2.7518866210451498</c:v>
                </c:pt>
                <c:pt idx="3153">
                  <c:v>-2.7525997155913502</c:v>
                </c:pt>
                <c:pt idx="3154">
                  <c:v>-2.75331532224416</c:v>
                </c:pt>
                <c:pt idx="3155">
                  <c:v>-2.7540334345762201</c:v>
                </c:pt>
                <c:pt idx="3156">
                  <c:v>-2.7547540459098401</c:v>
                </c:pt>
                <c:pt idx="3157">
                  <c:v>-2.7554771497935202</c:v>
                </c:pt>
                <c:pt idx="3158">
                  <c:v>-2.7562027395312598</c:v>
                </c:pt>
                <c:pt idx="3159">
                  <c:v>-2.75693080864766</c:v>
                </c:pt>
                <c:pt idx="3160">
                  <c:v>-2.7576613504284802</c:v>
                </c:pt>
                <c:pt idx="3161">
                  <c:v>-2.7583943583747299</c:v>
                </c:pt>
                <c:pt idx="3162">
                  <c:v>-2.75912982575404</c:v>
                </c:pt>
                <c:pt idx="3163">
                  <c:v>-2.75986774604403</c:v>
                </c:pt>
                <c:pt idx="3164">
                  <c:v>-2.7606081124943498</c:v>
                </c:pt>
                <c:pt idx="3165">
                  <c:v>-2.76135091855949</c:v>
                </c:pt>
                <c:pt idx="3166">
                  <c:v>-2.76209615747121</c:v>
                </c:pt>
                <c:pt idx="3167">
                  <c:v>-2.7628438226611398</c:v>
                </c:pt>
                <c:pt idx="3168">
                  <c:v>-2.76359390734327</c:v>
                </c:pt>
                <c:pt idx="3169">
                  <c:v>-2.7643464049265898</c:v>
                </c:pt>
                <c:pt idx="3170">
                  <c:v>-2.76510130860748</c:v>
                </c:pt>
                <c:pt idx="3171">
                  <c:v>-2.7658586117724999</c:v>
                </c:pt>
                <c:pt idx="3172">
                  <c:v>-2.7666183076005502</c:v>
                </c:pt>
                <c:pt idx="3173">
                  <c:v>-2.76738038945604</c:v>
                </c:pt>
                <c:pt idx="3174">
                  <c:v>-2.76814485050047</c:v>
                </c:pt>
                <c:pt idx="3175">
                  <c:v>-2.7689116840763499</c:v>
                </c:pt>
                <c:pt idx="3176">
                  <c:v>-2.7696808833279398</c:v>
                </c:pt>
                <c:pt idx="3177">
                  <c:v>-2.7704524415760501</c:v>
                </c:pt>
                <c:pt idx="3178">
                  <c:v>-2.7712263519478402</c:v>
                </c:pt>
                <c:pt idx="3179">
                  <c:v>-2.77200260774269</c:v>
                </c:pt>
                <c:pt idx="3180">
                  <c:v>-2.7727812020707598</c:v>
                </c:pt>
                <c:pt idx="3181">
                  <c:v>-2.7735621282102398</c:v>
                </c:pt>
                <c:pt idx="3182">
                  <c:v>-2.7743453792544299</c:v>
                </c:pt>
                <c:pt idx="3183">
                  <c:v>-2.77513094846055</c:v>
                </c:pt>
                <c:pt idx="3184">
                  <c:v>-2.7759188289051999</c:v>
                </c:pt>
                <c:pt idx="3185">
                  <c:v>-2.77670901382487</c:v>
                </c:pt>
                <c:pt idx="3186">
                  <c:v>-2.7775014962795699</c:v>
                </c:pt>
                <c:pt idx="3187">
                  <c:v>-2.7782962694852902</c:v>
                </c:pt>
                <c:pt idx="3188">
                  <c:v>-2.7790933264856101</c:v>
                </c:pt>
                <c:pt idx="3189">
                  <c:v>-2.7798926604762602</c:v>
                </c:pt>
                <c:pt idx="3190">
                  <c:v>-2.7806942644845201</c:v>
                </c:pt>
                <c:pt idx="3191">
                  <c:v>-2.7814981316860701</c:v>
                </c:pt>
                <c:pt idx="3192">
                  <c:v>-2.7823042550920301</c:v>
                </c:pt>
                <c:pt idx="3193">
                  <c:v>-2.7831126278583</c:v>
                </c:pt>
                <c:pt idx="3194">
                  <c:v>-2.7839232429799798</c:v>
                </c:pt>
                <c:pt idx="3195">
                  <c:v>-2.78473609359339</c:v>
                </c:pt>
                <c:pt idx="3196">
                  <c:v>-2.7855511726777502</c:v>
                </c:pt>
                <c:pt idx="3197">
                  <c:v>-2.78636847335004</c:v>
                </c:pt>
                <c:pt idx="3198">
                  <c:v>-2.7871879885737498</c:v>
                </c:pt>
                <c:pt idx="3199">
                  <c:v>-2.7880097114467599</c:v>
                </c:pt>
                <c:pt idx="3200">
                  <c:v>-2.78883363491697</c:v>
                </c:pt>
                <c:pt idx="3201">
                  <c:v>-2.7896597520633701</c:v>
                </c:pt>
                <c:pt idx="3202">
                  <c:v>-2.79048805581842</c:v>
                </c:pt>
                <c:pt idx="3203">
                  <c:v>-2.79131853924244</c:v>
                </c:pt>
                <c:pt idx="3204">
                  <c:v>-2.7921511952526301</c:v>
                </c:pt>
                <c:pt idx="3205">
                  <c:v>-2.79298601689087</c:v>
                </c:pt>
                <c:pt idx="3206">
                  <c:v>-2.7938229970592001</c:v>
                </c:pt>
                <c:pt idx="3207">
                  <c:v>-2.7946621287813</c:v>
                </c:pt>
                <c:pt idx="3208">
                  <c:v>-2.7955034049442302</c:v>
                </c:pt>
                <c:pt idx="3209">
                  <c:v>-2.7963468185536802</c:v>
                </c:pt>
                <c:pt idx="3210">
                  <c:v>-2.79719236248186</c:v>
                </c:pt>
                <c:pt idx="3211">
                  <c:v>-2.7980400297167298</c:v>
                </c:pt>
                <c:pt idx="3212">
                  <c:v>-2.7988898131157902</c:v>
                </c:pt>
                <c:pt idx="3213">
                  <c:v>-2.7997417056494598</c:v>
                </c:pt>
                <c:pt idx="3214">
                  <c:v>-2.80059570016072</c:v>
                </c:pt>
                <c:pt idx="3215">
                  <c:v>-2.8014517896026798</c:v>
                </c:pt>
                <c:pt idx="3216">
                  <c:v>-2.8023099668039202</c:v>
                </c:pt>
                <c:pt idx="3217">
                  <c:v>-2.8031702247004699</c:v>
                </c:pt>
                <c:pt idx="3218">
                  <c:v>-2.8040325561066801</c:v>
                </c:pt>
                <c:pt idx="3219">
                  <c:v>-2.8048969539417201</c:v>
                </c:pt>
                <c:pt idx="3220">
                  <c:v>-2.8057634110058798</c:v>
                </c:pt>
                <c:pt idx="3221">
                  <c:v>-2.8066319202016499</c:v>
                </c:pt>
                <c:pt idx="3222">
                  <c:v>-2.8075024743154202</c:v>
                </c:pt>
                <c:pt idx="3223">
                  <c:v>-2.8083750662332601</c:v>
                </c:pt>
                <c:pt idx="3224">
                  <c:v>-2.8092496887278</c:v>
                </c:pt>
                <c:pt idx="3225">
                  <c:v>-2.8101263346689</c:v>
                </c:pt>
                <c:pt idx="3226">
                  <c:v>-2.8110049968155799</c:v>
                </c:pt>
                <c:pt idx="3227">
                  <c:v>-2.8118856680217199</c:v>
                </c:pt>
                <c:pt idx="3228">
                  <c:v>-2.8127683410329101</c:v>
                </c:pt>
                <c:pt idx="3229">
                  <c:v>-2.8136530086872602</c:v>
                </c:pt>
                <c:pt idx="3230">
                  <c:v>-2.8145396637170501</c:v>
                </c:pt>
                <c:pt idx="3231">
                  <c:v>-2.81542829894487</c:v>
                </c:pt>
                <c:pt idx="3232">
                  <c:v>-2.8163189070898702</c:v>
                </c:pt>
                <c:pt idx="3233">
                  <c:v>-2.8172114809592901</c:v>
                </c:pt>
                <c:pt idx="3234">
                  <c:v>-2.8181060132593401</c:v>
                </c:pt>
                <c:pt idx="3235">
                  <c:v>-2.8190024967821401</c:v>
                </c:pt>
                <c:pt idx="3236">
                  <c:v>-2.8199009242211002</c:v>
                </c:pt>
                <c:pt idx="3237">
                  <c:v>-2.8208012883534299</c:v>
                </c:pt>
                <c:pt idx="3238">
                  <c:v>-2.8217035818599201</c:v>
                </c:pt>
                <c:pt idx="3239">
                  <c:v>-2.8226077975030801</c:v>
                </c:pt>
                <c:pt idx="3240">
                  <c:v>-2.8235139279512298</c:v>
                </c:pt>
                <c:pt idx="3241">
                  <c:v>-2.8244219659524199</c:v>
                </c:pt>
                <c:pt idx="3242">
                  <c:v>-2.8253319041626601</c:v>
                </c:pt>
                <c:pt idx="3243">
                  <c:v>-2.8262437353157499</c:v>
                </c:pt>
                <c:pt idx="3244">
                  <c:v>-2.8271537946249201</c:v>
                </c:pt>
                <c:pt idx="3245">
                  <c:v>-2.8280547775306699</c:v>
                </c:pt>
                <c:pt idx="3246">
                  <c:v>-2.8289430432995499</c:v>
                </c:pt>
                <c:pt idx="3247">
                  <c:v>-2.8298185972890701</c:v>
                </c:pt>
                <c:pt idx="3248">
                  <c:v>-2.8306814448212898</c:v>
                </c:pt>
                <c:pt idx="3249">
                  <c:v>-2.8315315913489201</c:v>
                </c:pt>
                <c:pt idx="3250">
                  <c:v>-2.8323690422910999</c:v>
                </c:pt>
                <c:pt idx="3251">
                  <c:v>-2.8331938031955199</c:v>
                </c:pt>
                <c:pt idx="3252">
                  <c:v>-2.8340058795781702</c:v>
                </c:pt>
                <c:pt idx="3253">
                  <c:v>-2.83480527708153</c:v>
                </c:pt>
                <c:pt idx="3254">
                  <c:v>-2.8355920013181701</c:v>
                </c:pt>
                <c:pt idx="3255">
                  <c:v>-2.8363660580251802</c:v>
                </c:pt>
                <c:pt idx="3256">
                  <c:v>-2.8371274529114601</c:v>
                </c:pt>
                <c:pt idx="3257">
                  <c:v>-2.83787619180849</c:v>
                </c:pt>
                <c:pt idx="3258">
                  <c:v>-2.8386122805212599</c:v>
                </c:pt>
                <c:pt idx="3259">
                  <c:v>-2.8393357249754501</c:v>
                </c:pt>
                <c:pt idx="3260">
                  <c:v>-2.8400465310718799</c:v>
                </c:pt>
                <c:pt idx="3261">
                  <c:v>-2.8407447048302301</c:v>
                </c:pt>
                <c:pt idx="3262">
                  <c:v>-2.8414302522468899</c:v>
                </c:pt>
                <c:pt idx="3263">
                  <c:v>-2.8421031794353202</c:v>
                </c:pt>
                <c:pt idx="3264">
                  <c:v>-2.8427634924872698</c:v>
                </c:pt>
                <c:pt idx="3265">
                  <c:v>-2.84341119760975</c:v>
                </c:pt>
                <c:pt idx="3266">
                  <c:v>-2.8440463009896</c:v>
                </c:pt>
                <c:pt idx="3267">
                  <c:v>-2.8446688089271901</c:v>
                </c:pt>
                <c:pt idx="3268">
                  <c:v>-2.8452787277041902</c:v>
                </c:pt>
                <c:pt idx="3269">
                  <c:v>-2.84587606371413</c:v>
                </c:pt>
                <c:pt idx="3270">
                  <c:v>-2.8464608233332598</c:v>
                </c:pt>
                <c:pt idx="3271">
                  <c:v>-2.8470330130480299</c:v>
                </c:pt>
                <c:pt idx="3272">
                  <c:v>-2.8475926393290201</c:v>
                </c:pt>
                <c:pt idx="3273">
                  <c:v>-2.8481397087554101</c:v>
                </c:pt>
                <c:pt idx="3274">
                  <c:v>-2.84867422789184</c:v>
                </c:pt>
                <c:pt idx="3275">
                  <c:v>-2.8491962034099898</c:v>
                </c:pt>
                <c:pt idx="3276">
                  <c:v>-2.8497056419683302</c:v>
                </c:pt>
                <c:pt idx="3277">
                  <c:v>-2.8502025503307999</c:v>
                </c:pt>
                <c:pt idx="3278">
                  <c:v>-2.8506869352494602</c:v>
                </c:pt>
                <c:pt idx="3279">
                  <c:v>-2.8511588035802902</c:v>
                </c:pt>
                <c:pt idx="3280">
                  <c:v>-2.85161816216866</c:v>
                </c:pt>
                <c:pt idx="3281">
                  <c:v>-2.8520650179623801</c:v>
                </c:pt>
                <c:pt idx="3282">
                  <c:v>-2.8524993778998899</c:v>
                </c:pt>
                <c:pt idx="3283">
                  <c:v>-2.8529212490205902</c:v>
                </c:pt>
                <c:pt idx="3284">
                  <c:v>-2.8533306383557302</c:v>
                </c:pt>
                <c:pt idx="3285">
                  <c:v>-2.8537275530360802</c:v>
                </c:pt>
                <c:pt idx="3286">
                  <c:v>-2.8541120001854301</c:v>
                </c:pt>
                <c:pt idx="3287">
                  <c:v>-2.8544839870257199</c:v>
                </c:pt>
                <c:pt idx="3288">
                  <c:v>-2.8548435207730001</c:v>
                </c:pt>
                <c:pt idx="3289">
                  <c:v>-2.85519060874014</c:v>
                </c:pt>
                <c:pt idx="3290">
                  <c:v>-2.8555252582352102</c:v>
                </c:pt>
                <c:pt idx="3291">
                  <c:v>-2.8558474766617699</c:v>
                </c:pt>
                <c:pt idx="3292">
                  <c:v>-2.8561572714196601</c:v>
                </c:pt>
                <c:pt idx="3293">
                  <c:v>-2.85645465000289</c:v>
                </c:pt>
                <c:pt idx="3294">
                  <c:v>-2.8567396199027999</c:v>
                </c:pt>
                <c:pt idx="3295">
                  <c:v>-2.8570121887036302</c:v>
                </c:pt>
                <c:pt idx="3296">
                  <c:v>-2.8572723639879598</c:v>
                </c:pt>
                <c:pt idx="3297">
                  <c:v>-2.8575201534300101</c:v>
                </c:pt>
                <c:pt idx="3298">
                  <c:v>-2.8577592268886098</c:v>
                </c:pt>
                <c:pt idx="3299">
                  <c:v>-2.8579968992328002</c:v>
                </c:pt>
                <c:pt idx="3300">
                  <c:v>-2.8582368173319499</c:v>
                </c:pt>
                <c:pt idx="3301">
                  <c:v>-2.8584789777247699</c:v>
                </c:pt>
                <c:pt idx="3302">
                  <c:v>-2.8587233768990798</c:v>
                </c:pt>
                <c:pt idx="3303">
                  <c:v>-2.8589700113706402</c:v>
                </c:pt>
                <c:pt idx="3304">
                  <c:v>-2.8592188776053198</c:v>
                </c:pt>
                <c:pt idx="3305">
                  <c:v>-2.8594699720960302</c:v>
                </c:pt>
                <c:pt idx="3306">
                  <c:v>-2.8597232912867701</c:v>
                </c:pt>
                <c:pt idx="3307">
                  <c:v>-2.8599788316477501</c:v>
                </c:pt>
                <c:pt idx="3308">
                  <c:v>-2.8602365896011999</c:v>
                </c:pt>
                <c:pt idx="3309">
                  <c:v>-2.8604965615947302</c:v>
                </c:pt>
                <c:pt idx="3310">
                  <c:v>-2.8607587440288902</c:v>
                </c:pt>
                <c:pt idx="3311">
                  <c:v>-2.8610231333288301</c:v>
                </c:pt>
                <c:pt idx="3312">
                  <c:v>-2.8612897258735202</c:v>
                </c:pt>
                <c:pt idx="3313">
                  <c:v>-2.8615585180657401</c:v>
                </c:pt>
                <c:pt idx="3314">
                  <c:v>-2.8618295062630001</c:v>
                </c:pt>
                <c:pt idx="3315">
                  <c:v>-2.8621026868458301</c:v>
                </c:pt>
                <c:pt idx="3316">
                  <c:v>-2.8623780561503702</c:v>
                </c:pt>
                <c:pt idx="3317">
                  <c:v>-2.8626556105350098</c:v>
                </c:pt>
                <c:pt idx="3318">
                  <c:v>-2.8629353463146501</c:v>
                </c:pt>
                <c:pt idx="3319">
                  <c:v>-2.86321725982565</c:v>
                </c:pt>
                <c:pt idx="3320">
                  <c:v>-2.8635013473617401</c:v>
                </c:pt>
                <c:pt idx="3321">
                  <c:v>-2.8637876052374098</c:v>
                </c:pt>
                <c:pt idx="3322">
                  <c:v>-2.8640760297252901</c:v>
                </c:pt>
                <c:pt idx="3323">
                  <c:v>-2.8643666171181201</c:v>
                </c:pt>
                <c:pt idx="3324">
                  <c:v>-2.8646593636675699</c:v>
                </c:pt>
                <c:pt idx="3325">
                  <c:v>-2.8649542656447302</c:v>
                </c:pt>
                <c:pt idx="3326">
                  <c:v>-2.8652513192803899</c:v>
                </c:pt>
                <c:pt idx="3327">
                  <c:v>-2.8655505208241099</c:v>
                </c:pt>
                <c:pt idx="3328">
                  <c:v>-2.8658518664859298</c:v>
                </c:pt>
                <c:pt idx="3329">
                  <c:v>-2.8661553524940002</c:v>
                </c:pt>
                <c:pt idx="3330">
                  <c:v>-2.8664609750376902</c:v>
                </c:pt>
                <c:pt idx="3331">
                  <c:v>-2.86676873032388</c:v>
                </c:pt>
                <c:pt idx="3332">
                  <c:v>-2.86707861452137</c:v>
                </c:pt>
                <c:pt idx="3333">
                  <c:v>-2.8673906238158602</c:v>
                </c:pt>
                <c:pt idx="3334">
                  <c:v>-2.8677047543557199</c:v>
                </c:pt>
                <c:pt idx="3335">
                  <c:v>-2.8680210023056101</c:v>
                </c:pt>
                <c:pt idx="3336">
                  <c:v>-2.8683393637935599</c:v>
                </c:pt>
                <c:pt idx="3337">
                  <c:v>-2.8686598349633199</c:v>
                </c:pt>
                <c:pt idx="3338">
                  <c:v>-2.8689824119226999</c:v>
                </c:pt>
                <c:pt idx="3339">
                  <c:v>-2.8693070907946798</c:v>
                </c:pt>
                <c:pt idx="3340">
                  <c:v>-2.8696338676669599</c:v>
                </c:pt>
                <c:pt idx="3341">
                  <c:v>-2.86996273864189</c:v>
                </c:pt>
                <c:pt idx="3342">
                  <c:v>-2.8702936997871702</c:v>
                </c:pt>
                <c:pt idx="3343">
                  <c:v>-2.8706267471846201</c:v>
                </c:pt>
                <c:pt idx="3344">
                  <c:v>-2.8709618768820899</c:v>
                </c:pt>
                <c:pt idx="3345">
                  <c:v>-2.87129908494102</c:v>
                </c:pt>
                <c:pt idx="3346">
                  <c:v>-2.8716383673894899</c:v>
                </c:pt>
                <c:pt idx="3347">
                  <c:v>-2.8719797202686799</c:v>
                </c:pt>
                <c:pt idx="3348">
                  <c:v>-2.8723231395870399</c:v>
                </c:pt>
                <c:pt idx="3349">
                  <c:v>-2.8726686213656198</c:v>
                </c:pt>
                <c:pt idx="3350">
                  <c:v>-2.8730161615933598</c:v>
                </c:pt>
                <c:pt idx="3351">
                  <c:v>-2.8733657562713102</c:v>
                </c:pt>
                <c:pt idx="3352">
                  <c:v>-2.8737174013689901</c:v>
                </c:pt>
                <c:pt idx="3353">
                  <c:v>-2.8740710928676201</c:v>
                </c:pt>
                <c:pt idx="3354">
                  <c:v>-2.8744268267174098</c:v>
                </c:pt>
                <c:pt idx="3355">
                  <c:v>-2.8747845988798502</c:v>
                </c:pt>
                <c:pt idx="3356">
                  <c:v>-2.8751444052860098</c:v>
                </c:pt>
                <c:pt idx="3357">
                  <c:v>-2.8755062418777402</c:v>
                </c:pt>
                <c:pt idx="3358">
                  <c:v>-2.8758701045670798</c:v>
                </c:pt>
                <c:pt idx="3359">
                  <c:v>-2.87623598927643</c:v>
                </c:pt>
                <c:pt idx="3360">
                  <c:v>-2.8766038918988799</c:v>
                </c:pt>
                <c:pt idx="3361">
                  <c:v>-2.8769738083374898</c:v>
                </c:pt>
                <c:pt idx="3362">
                  <c:v>-2.8773457344665498</c:v>
                </c:pt>
                <c:pt idx="3363">
                  <c:v>-2.8777196661699298</c:v>
                </c:pt>
                <c:pt idx="3364">
                  <c:v>-2.8780955993032098</c:v>
                </c:pt>
                <c:pt idx="3365">
                  <c:v>-2.8784735297311799</c:v>
                </c:pt>
                <c:pt idx="3366">
                  <c:v>-2.8788534532908798</c:v>
                </c:pt>
                <c:pt idx="3367">
                  <c:v>-2.87923536582815</c:v>
                </c:pt>
                <c:pt idx="3368">
                  <c:v>-2.87961926316158</c:v>
                </c:pt>
                <c:pt idx="3369">
                  <c:v>-2.8800051411181999</c:v>
                </c:pt>
                <c:pt idx="3370">
                  <c:v>-2.8803929954982799</c:v>
                </c:pt>
                <c:pt idx="3371">
                  <c:v>-2.8807828221101799</c:v>
                </c:pt>
                <c:pt idx="3372">
                  <c:v>-2.8811746167359602</c:v>
                </c:pt>
                <c:pt idx="3373">
                  <c:v>-2.88156837516543</c:v>
                </c:pt>
                <c:pt idx="3374">
                  <c:v>-2.8819640931625798</c:v>
                </c:pt>
                <c:pt idx="3375">
                  <c:v>-2.8823617664988199</c:v>
                </c:pt>
                <c:pt idx="3376">
                  <c:v>-2.8827613909201699</c:v>
                </c:pt>
                <c:pt idx="3377">
                  <c:v>-2.8831629621797501</c:v>
                </c:pt>
                <c:pt idx="3378">
                  <c:v>-2.88356647600577</c:v>
                </c:pt>
                <c:pt idx="3379">
                  <c:v>-2.8839719281331999</c:v>
                </c:pt>
                <c:pt idx="3380">
                  <c:v>-2.88437931427254</c:v>
                </c:pt>
                <c:pt idx="3381">
                  <c:v>-2.8847886301407399</c:v>
                </c:pt>
                <c:pt idx="3382">
                  <c:v>-2.8851998714307201</c:v>
                </c:pt>
                <c:pt idx="3383">
                  <c:v>-2.88561303384156</c:v>
                </c:pt>
                <c:pt idx="3384">
                  <c:v>-2.8860281130487202</c:v>
                </c:pt>
                <c:pt idx="3385">
                  <c:v>-2.8864451047335198</c:v>
                </c:pt>
                <c:pt idx="3386">
                  <c:v>-2.8868640045540901</c:v>
                </c:pt>
                <c:pt idx="3387">
                  <c:v>-2.8872848081741398</c:v>
                </c:pt>
                <c:pt idx="3388">
                  <c:v>-2.88770751123459</c:v>
                </c:pt>
                <c:pt idx="3389">
                  <c:v>-2.8881321093816799</c:v>
                </c:pt>
                <c:pt idx="3390">
                  <c:v>-2.8885585982392299</c:v>
                </c:pt>
                <c:pt idx="3391">
                  <c:v>-2.88898697343615</c:v>
                </c:pt>
                <c:pt idx="3392">
                  <c:v>-2.8894172305793102</c:v>
                </c:pt>
                <c:pt idx="3393">
                  <c:v>-2.8898493652803801</c:v>
                </c:pt>
                <c:pt idx="3394">
                  <c:v>-2.89028337312942</c:v>
                </c:pt>
                <c:pt idx="3395">
                  <c:v>-2.8907192497210201</c:v>
                </c:pt>
                <c:pt idx="3396">
                  <c:v>-2.8911569906285299</c:v>
                </c:pt>
                <c:pt idx="3397">
                  <c:v>-2.8915965914295998</c:v>
                </c:pt>
                <c:pt idx="3398">
                  <c:v>-2.8920380476810101</c:v>
                </c:pt>
                <c:pt idx="3399">
                  <c:v>-2.8924813549435902</c:v>
                </c:pt>
                <c:pt idx="3400">
                  <c:v>-2.8929265087576801</c:v>
                </c:pt>
                <c:pt idx="3401">
                  <c:v>-2.8933724995754502</c:v>
                </c:pt>
                <c:pt idx="3402">
                  <c:v>-2.8938173541945602</c:v>
                </c:pt>
                <c:pt idx="3403">
                  <c:v>-2.8942601065493898</c:v>
                </c:pt>
                <c:pt idx="3404">
                  <c:v>-2.89470075527014</c:v>
                </c:pt>
                <c:pt idx="3405">
                  <c:v>-2.8951392989888101</c:v>
                </c:pt>
                <c:pt idx="3406">
                  <c:v>-2.8955757363391799</c:v>
                </c:pt>
                <c:pt idx="3407">
                  <c:v>-2.8960100659568502</c:v>
                </c:pt>
                <c:pt idx="3408">
                  <c:v>-2.8964422864792501</c:v>
                </c:pt>
                <c:pt idx="3409">
                  <c:v>-2.89687239654564</c:v>
                </c:pt>
                <c:pt idx="3410">
                  <c:v>-2.8973003947971301</c:v>
                </c:pt>
                <c:pt idx="3411">
                  <c:v>-2.8977262798767098</c:v>
                </c:pt>
                <c:pt idx="3412">
                  <c:v>-2.8981500504292299</c:v>
                </c:pt>
                <c:pt idx="3413">
                  <c:v>-2.8985717051014501</c:v>
                </c:pt>
                <c:pt idx="3414">
                  <c:v>-2.8989912425420199</c:v>
                </c:pt>
                <c:pt idx="3415">
                  <c:v>-2.89940866140154</c:v>
                </c:pt>
                <c:pt idx="3416">
                  <c:v>-2.89982396033251</c:v>
                </c:pt>
                <c:pt idx="3417">
                  <c:v>-2.9002371379894298</c:v>
                </c:pt>
                <c:pt idx="3418">
                  <c:v>-2.9006481930287098</c:v>
                </c:pt>
                <c:pt idx="3419">
                  <c:v>-2.9010571241087701</c:v>
                </c:pt>
                <c:pt idx="3420">
                  <c:v>-2.90146392989003</c:v>
                </c:pt>
                <c:pt idx="3421">
                  <c:v>-2.90186860903489</c:v>
                </c:pt>
                <c:pt idx="3422">
                  <c:v>-2.9022711602078002</c:v>
                </c:pt>
                <c:pt idx="3423">
                  <c:v>-2.9026715820752198</c:v>
                </c:pt>
                <c:pt idx="3424">
                  <c:v>-2.9030698733056899</c:v>
                </c:pt>
                <c:pt idx="3425">
                  <c:v>-2.9034660325697801</c:v>
                </c:pt>
                <c:pt idx="3426">
                  <c:v>-2.9038600585401602</c:v>
                </c:pt>
                <c:pt idx="3427">
                  <c:v>-2.9042519498916102</c:v>
                </c:pt>
                <c:pt idx="3428">
                  <c:v>-2.9046417053009801</c:v>
                </c:pt>
                <c:pt idx="3429">
                  <c:v>-2.9050293234472702</c:v>
                </c:pt>
                <c:pt idx="3430">
                  <c:v>-2.90541480301161</c:v>
                </c:pt>
                <c:pt idx="3431">
                  <c:v>-2.9057981426772801</c:v>
                </c:pt>
                <c:pt idx="3432">
                  <c:v>-2.9061793411297301</c:v>
                </c:pt>
                <c:pt idx="3433">
                  <c:v>-2.90655839705658</c:v>
                </c:pt>
                <c:pt idx="3434">
                  <c:v>-2.9069353091476602</c:v>
                </c:pt>
                <c:pt idx="3435">
                  <c:v>-2.9073100760950101</c:v>
                </c:pt>
                <c:pt idx="3436">
                  <c:v>-2.9076826965928801</c:v>
                </c:pt>
                <c:pt idx="3437">
                  <c:v>-2.90805316933778</c:v>
                </c:pt>
                <c:pt idx="3438">
                  <c:v>-2.9084214930284502</c:v>
                </c:pt>
                <c:pt idx="3439">
                  <c:v>-2.9087876663659298</c:v>
                </c:pt>
                <c:pt idx="3440">
                  <c:v>-2.90915168805352</c:v>
                </c:pt>
                <c:pt idx="3441">
                  <c:v>-2.9095135567968202</c:v>
                </c:pt>
                <c:pt idx="3442">
                  <c:v>-2.9098732713037498</c:v>
                </c:pt>
                <c:pt idx="3443">
                  <c:v>-2.9102308302845601</c:v>
                </c:pt>
                <c:pt idx="3444">
                  <c:v>-2.9105862324518501</c:v>
                </c:pt>
                <c:pt idx="3445">
                  <c:v>-2.9109394765205701</c:v>
                </c:pt>
                <c:pt idx="3446">
                  <c:v>-2.91129056120803</c:v>
                </c:pt>
                <c:pt idx="3447">
                  <c:v>-2.9116394852339602</c:v>
                </c:pt>
                <c:pt idx="3448">
                  <c:v>-2.9119862473204599</c:v>
                </c:pt>
                <c:pt idx="3449">
                  <c:v>-2.9123308461920598</c:v>
                </c:pt>
                <c:pt idx="3450">
                  <c:v>-2.91267328057575</c:v>
                </c:pt>
                <c:pt idx="3451">
                  <c:v>-2.9130135492009201</c:v>
                </c:pt>
                <c:pt idx="3452">
                  <c:v>-2.9133516507994699</c:v>
                </c:pt>
                <c:pt idx="3453">
                  <c:v>-2.9136875841057401</c:v>
                </c:pt>
                <c:pt idx="3454">
                  <c:v>-2.9140213478565902</c:v>
                </c:pt>
                <c:pt idx="3455">
                  <c:v>-2.91435294079138</c:v>
                </c:pt>
                <c:pt idx="3456">
                  <c:v>-2.9146823616519901</c:v>
                </c:pt>
                <c:pt idx="3457">
                  <c:v>-2.9150096091828499</c:v>
                </c:pt>
                <c:pt idx="3458">
                  <c:v>-2.9153346821309301</c:v>
                </c:pt>
                <c:pt idx="3459">
                  <c:v>-2.9156575792457899</c:v>
                </c:pt>
                <c:pt idx="3460">
                  <c:v>-2.91597590008758</c:v>
                </c:pt>
                <c:pt idx="3461">
                  <c:v>-2.91628484706008</c:v>
                </c:pt>
                <c:pt idx="3462">
                  <c:v>-2.9165820258378901</c:v>
                </c:pt>
                <c:pt idx="3463">
                  <c:v>-2.9168674433536301</c:v>
                </c:pt>
                <c:pt idx="3464">
                  <c:v>-2.9171411065830899</c:v>
                </c:pt>
                <c:pt idx="3465">
                  <c:v>-2.9174030225451602</c:v>
                </c:pt>
                <c:pt idx="3466">
                  <c:v>-2.9176531983017302</c:v>
                </c:pt>
                <c:pt idx="3467">
                  <c:v>-2.91789164095771</c:v>
                </c:pt>
                <c:pt idx="3468">
                  <c:v>-2.91811835766089</c:v>
                </c:pt>
                <c:pt idx="3469">
                  <c:v>-2.9183333556019302</c:v>
                </c:pt>
                <c:pt idx="3470">
                  <c:v>-2.9185366420143</c:v>
                </c:pt>
                <c:pt idx="3471">
                  <c:v>-2.9187282241741999</c:v>
                </c:pt>
                <c:pt idx="3472">
                  <c:v>-2.9189081094004998</c:v>
                </c:pt>
                <c:pt idx="3473">
                  <c:v>-2.9190763050547099</c:v>
                </c:pt>
                <c:pt idx="3474">
                  <c:v>-2.9192328185408898</c:v>
                </c:pt>
                <c:pt idx="3475">
                  <c:v>-2.9193776573056098</c:v>
                </c:pt>
                <c:pt idx="3476">
                  <c:v>-2.9195108288378702</c:v>
                </c:pt>
                <c:pt idx="3477">
                  <c:v>-2.9196323406690601</c:v>
                </c:pt>
                <c:pt idx="3478">
                  <c:v>-2.9197422003728901</c:v>
                </c:pt>
                <c:pt idx="3479">
                  <c:v>-2.9198404155653401</c:v>
                </c:pt>
                <c:pt idx="3480">
                  <c:v>-2.9199269939045802</c:v>
                </c:pt>
                <c:pt idx="3481">
                  <c:v>-2.9200019430909299</c:v>
                </c:pt>
                <c:pt idx="3482">
                  <c:v>-2.9200652708667798</c:v>
                </c:pt>
                <c:pt idx="3483">
                  <c:v>-2.9201169850165498</c:v>
                </c:pt>
                <c:pt idx="3484">
                  <c:v>-2.9201570933666101</c:v>
                </c:pt>
                <c:pt idx="3485">
                  <c:v>-2.9201856037852498</c:v>
                </c:pt>
                <c:pt idx="3486">
                  <c:v>-2.9202025241825602</c:v>
                </c:pt>
                <c:pt idx="3487">
                  <c:v>-2.9202078625104502</c:v>
                </c:pt>
                <c:pt idx="3488">
                  <c:v>-2.9202016267625002</c:v>
                </c:pt>
                <c:pt idx="3489">
                  <c:v>-2.9201838249739702</c:v>
                </c:pt>
                <c:pt idx="3490">
                  <c:v>-2.9201544652217102</c:v>
                </c:pt>
                <c:pt idx="3491">
                  <c:v>-2.9201135556240998</c:v>
                </c:pt>
                <c:pt idx="3492">
                  <c:v>-2.9200611043409799</c:v>
                </c:pt>
                <c:pt idx="3493">
                  <c:v>-2.9199971195735901</c:v>
                </c:pt>
                <c:pt idx="3494">
                  <c:v>-2.91992160956453</c:v>
                </c:pt>
                <c:pt idx="3495">
                  <c:v>-2.9198345825976801</c:v>
                </c:pt>
                <c:pt idx="3496">
                  <c:v>-2.9197360469981199</c:v>
                </c:pt>
                <c:pt idx="3497">
                  <c:v>-2.9196260111321202</c:v>
                </c:pt>
                <c:pt idx="3498">
                  <c:v>-2.9195044834070099</c:v>
                </c:pt>
                <c:pt idx="3499">
                  <c:v>-2.9193714722711701</c:v>
                </c:pt>
                <c:pt idx="3500">
                  <c:v>-2.9192269862139399</c:v>
                </c:pt>
                <c:pt idx="3501">
                  <c:v>-2.9190710337655799</c:v>
                </c:pt>
                <c:pt idx="3502">
                  <c:v>-2.9189036234971901</c:v>
                </c:pt>
                <c:pt idx="3503">
                  <c:v>-2.9187247640206202</c:v>
                </c:pt>
                <c:pt idx="3504">
                  <c:v>-2.9185344639884798</c:v>
                </c:pt>
                <c:pt idx="3505">
                  <c:v>-2.9183327320939898</c:v>
                </c:pt>
                <c:pt idx="3506">
                  <c:v>-2.9181195770709998</c:v>
                </c:pt>
                <c:pt idx="3507">
                  <c:v>-2.9178950076938501</c:v>
                </c:pt>
                <c:pt idx="3508">
                  <c:v>-2.9176590327773702</c:v>
                </c:pt>
                <c:pt idx="3509">
                  <c:v>-2.91741166117676</c:v>
                </c:pt>
                <c:pt idx="3510">
                  <c:v>-2.9171529017875701</c:v>
                </c:pt>
                <c:pt idx="3511">
                  <c:v>-2.9168827635456198</c:v>
                </c:pt>
                <c:pt idx="3512">
                  <c:v>-2.91660125542694</c:v>
                </c:pt>
                <c:pt idx="3513">
                  <c:v>-2.91630838644768</c:v>
                </c:pt>
                <c:pt idx="3514">
                  <c:v>-2.9160041656640798</c:v>
                </c:pt>
                <c:pt idx="3515">
                  <c:v>-2.91568860217239</c:v>
                </c:pt>
                <c:pt idx="3516">
                  <c:v>-2.9153617051088001</c:v>
                </c:pt>
                <c:pt idx="3517">
                  <c:v>-2.9150234836493998</c:v>
                </c:pt>
                <c:pt idx="3518">
                  <c:v>-2.91467394701007</c:v>
                </c:pt>
                <c:pt idx="3519">
                  <c:v>-2.9143131044464599</c:v>
                </c:pt>
                <c:pt idx="3520">
                  <c:v>-2.9139409652539001</c:v>
                </c:pt>
                <c:pt idx="3521">
                  <c:v>-2.91355753876734</c:v>
                </c:pt>
                <c:pt idx="3522">
                  <c:v>-2.9131628343612999</c:v>
                </c:pt>
                <c:pt idx="3523">
                  <c:v>-2.9127568614497599</c:v>
                </c:pt>
                <c:pt idx="3524">
                  <c:v>-2.9123396294861399</c:v>
                </c:pt>
                <c:pt idx="3525">
                  <c:v>-2.9119111479632398</c:v>
                </c:pt>
                <c:pt idx="3526">
                  <c:v>-2.9114714264131001</c:v>
                </c:pt>
                <c:pt idx="3527">
                  <c:v>-2.9110204744070498</c:v>
                </c:pt>
                <c:pt idx="3528">
                  <c:v>-2.9105583015555201</c:v>
                </c:pt>
                <c:pt idx="3529">
                  <c:v>-2.9100849175080801</c:v>
                </c:pt>
                <c:pt idx="3530">
                  <c:v>-2.9096003319532899</c:v>
                </c:pt>
                <c:pt idx="3531">
                  <c:v>-2.9091045546187102</c:v>
                </c:pt>
                <c:pt idx="3532">
                  <c:v>-2.9085975952707601</c:v>
                </c:pt>
                <c:pt idx="3533">
                  <c:v>-2.9080794637146901</c:v>
                </c:pt>
                <c:pt idx="3534">
                  <c:v>-2.9075501697945501</c:v>
                </c:pt>
                <c:pt idx="3535">
                  <c:v>-2.9070097233930201</c:v>
                </c:pt>
                <c:pt idx="3536">
                  <c:v>-2.9064581344314702</c:v>
                </c:pt>
                <c:pt idx="3537">
                  <c:v>-2.9058954128697798</c:v>
                </c:pt>
                <c:pt idx="3538">
                  <c:v>-2.9053215687063498</c:v>
                </c:pt>
                <c:pt idx="3539">
                  <c:v>-2.904736611978</c:v>
                </c:pt>
                <c:pt idx="3540">
                  <c:v>-2.90414295678403</c:v>
                </c:pt>
                <c:pt idx="3541">
                  <c:v>-2.9035454196116901</c:v>
                </c:pt>
                <c:pt idx="3542">
                  <c:v>-2.9029464096027202</c:v>
                </c:pt>
                <c:pt idx="3543">
                  <c:v>-2.9023459302065699</c:v>
                </c:pt>
                <c:pt idx="3544">
                  <c:v>-2.90174398486834</c:v>
                </c:pt>
                <c:pt idx="3545">
                  <c:v>-2.9011405770287602</c:v>
                </c:pt>
                <c:pt idx="3546">
                  <c:v>-2.9005357101242399</c:v>
                </c:pt>
                <c:pt idx="3547">
                  <c:v>-2.89992938758679</c:v>
                </c:pt>
                <c:pt idx="3548">
                  <c:v>-2.89932161284406</c:v>
                </c:pt>
                <c:pt idx="3549">
                  <c:v>-2.8987123893193201</c:v>
                </c:pt>
                <c:pt idx="3550">
                  <c:v>-2.8981017204314199</c:v>
                </c:pt>
                <c:pt idx="3551">
                  <c:v>-2.8974896095948499</c:v>
                </c:pt>
                <c:pt idx="3552">
                  <c:v>-2.8968760602196402</c:v>
                </c:pt>
                <c:pt idx="3553">
                  <c:v>-2.89626107571145</c:v>
                </c:pt>
                <c:pt idx="3554">
                  <c:v>-2.8956446594714702</c:v>
                </c:pt>
                <c:pt idx="3555">
                  <c:v>-2.8950268148964899</c:v>
                </c:pt>
                <c:pt idx="3556">
                  <c:v>-2.89440754537884</c:v>
                </c:pt>
                <c:pt idx="3557">
                  <c:v>-2.8937868543063998</c:v>
                </c:pt>
                <c:pt idx="3558">
                  <c:v>-2.8931647450625801</c:v>
                </c:pt>
                <c:pt idx="3559">
                  <c:v>-2.8925412210263399</c:v>
                </c:pt>
                <c:pt idx="3560">
                  <c:v>-2.8919162855721701</c:v>
                </c:pt>
                <c:pt idx="3561">
                  <c:v>-2.89128994207005</c:v>
                </c:pt>
                <c:pt idx="3562">
                  <c:v>-2.8906621938854902</c:v>
                </c:pt>
                <c:pt idx="3563">
                  <c:v>-2.8900330443795101</c:v>
                </c:pt>
                <c:pt idx="3564">
                  <c:v>-2.8894024969085899</c:v>
                </c:pt>
                <c:pt idx="3565">
                  <c:v>-2.88877055482474</c:v>
                </c:pt>
                <c:pt idx="3566">
                  <c:v>-2.8881372214754202</c:v>
                </c:pt>
                <c:pt idx="3567">
                  <c:v>-2.8875025002035701</c:v>
                </c:pt>
                <c:pt idx="3568">
                  <c:v>-2.8868663943475998</c:v>
                </c:pt>
                <c:pt idx="3569">
                  <c:v>-2.88622890724137</c:v>
                </c:pt>
                <c:pt idx="3570">
                  <c:v>-2.8855900422141998</c:v>
                </c:pt>
                <c:pt idx="3571">
                  <c:v>-2.88494980259085</c:v>
                </c:pt>
                <c:pt idx="3572">
                  <c:v>-2.8843081916915101</c:v>
                </c:pt>
                <c:pt idx="3573">
                  <c:v>-2.8836652128318101</c:v>
                </c:pt>
                <c:pt idx="3574">
                  <c:v>-2.8830208693228099</c:v>
                </c:pt>
                <c:pt idx="3575">
                  <c:v>-2.8823751644709699</c:v>
                </c:pt>
                <c:pt idx="3576">
                  <c:v>-2.8817281015781702</c:v>
                </c:pt>
                <c:pt idx="3577">
                  <c:v>-2.8810796839416901</c:v>
                </c:pt>
                <c:pt idx="3578">
                  <c:v>-2.8804299148542101</c:v>
                </c:pt>
                <c:pt idx="3579">
                  <c:v>-2.8797787976037901</c:v>
                </c:pt>
                <c:pt idx="3580">
                  <c:v>-2.8791263354739098</c:v>
                </c:pt>
                <c:pt idx="3581">
                  <c:v>-2.8784725317433799</c:v>
                </c:pt>
                <c:pt idx="3582">
                  <c:v>-2.8778173896864199</c:v>
                </c:pt>
                <c:pt idx="3583">
                  <c:v>-2.8771609125725899</c:v>
                </c:pt>
                <c:pt idx="3584">
                  <c:v>-2.87650310366684</c:v>
                </c:pt>
                <c:pt idx="3585">
                  <c:v>-2.8758439662294402</c:v>
                </c:pt>
                <c:pt idx="3586">
                  <c:v>-2.87518350351603</c:v>
                </c:pt>
                <c:pt idx="3587">
                  <c:v>-2.87452171877759</c:v>
                </c:pt>
                <c:pt idx="3588">
                  <c:v>-2.8738586152604402</c:v>
                </c:pt>
                <c:pt idx="3589">
                  <c:v>-2.8731941962062102</c:v>
                </c:pt>
                <c:pt idx="3590">
                  <c:v>-2.8725284648518898</c:v>
                </c:pt>
                <c:pt idx="3591">
                  <c:v>-2.8718614244297598</c:v>
                </c:pt>
                <c:pt idx="3592">
                  <c:v>-2.87119307816744</c:v>
                </c:pt>
                <c:pt idx="3593">
                  <c:v>-2.8705234292878301</c:v>
                </c:pt>
                <c:pt idx="3594">
                  <c:v>-2.8698524810091701</c:v>
                </c:pt>
                <c:pt idx="3595">
                  <c:v>-2.8691802365449699</c:v>
                </c:pt>
                <c:pt idx="3596">
                  <c:v>-2.8685066991040502</c:v>
                </c:pt>
                <c:pt idx="3597">
                  <c:v>-2.8678318718905098</c:v>
                </c:pt>
                <c:pt idx="3598">
                  <c:v>-2.8671557581037401</c:v>
                </c:pt>
                <c:pt idx="3599">
                  <c:v>-2.8664783609384101</c:v>
                </c:pt>
                <c:pt idx="3600">
                  <c:v>-2.8657996835844601</c:v>
                </c:pt>
                <c:pt idx="3601">
                  <c:v>-2.8651197292271</c:v>
                </c:pt>
                <c:pt idx="3602">
                  <c:v>-2.8644385010468101</c:v>
                </c:pt>
                <c:pt idx="3603">
                  <c:v>-2.8637560022193198</c:v>
                </c:pt>
                <c:pt idx="3604">
                  <c:v>-2.8630722359156402</c:v>
                </c:pt>
                <c:pt idx="3605">
                  <c:v>-2.8623872053019999</c:v>
                </c:pt>
                <c:pt idx="3606">
                  <c:v>-2.8617009135399001</c:v>
                </c:pt>
                <c:pt idx="3607">
                  <c:v>-2.8610133637860602</c:v>
                </c:pt>
                <c:pt idx="3608">
                  <c:v>-2.8603245591924802</c:v>
                </c:pt>
                <c:pt idx="3609">
                  <c:v>-2.8596345029063399</c:v>
                </c:pt>
                <c:pt idx="3610">
                  <c:v>-2.8589431980700999</c:v>
                </c:pt>
                <c:pt idx="3611">
                  <c:v>-2.8582506478214098</c:v>
                </c:pt>
                <c:pt idx="3612">
                  <c:v>-2.8575568552931698</c:v>
                </c:pt>
                <c:pt idx="3613">
                  <c:v>-2.8568618236134702</c:v>
                </c:pt>
                <c:pt idx="3614">
                  <c:v>-2.85616555590564</c:v>
                </c:pt>
                <c:pt idx="3615">
                  <c:v>-2.8554680552882199</c:v>
                </c:pt>
                <c:pt idx="3616">
                  <c:v>-2.8547693248749302</c:v>
                </c:pt>
                <c:pt idx="3617">
                  <c:v>-2.8540717676836902</c:v>
                </c:pt>
                <c:pt idx="3618">
                  <c:v>-2.8533801853799798</c:v>
                </c:pt>
                <c:pt idx="3619">
                  <c:v>-2.8526969771897699</c:v>
                </c:pt>
                <c:pt idx="3620">
                  <c:v>-2.85202214113112</c:v>
                </c:pt>
                <c:pt idx="3621">
                  <c:v>-2.8513556751672202</c:v>
                </c:pt>
                <c:pt idx="3622">
                  <c:v>-2.85069757720641</c:v>
                </c:pt>
                <c:pt idx="3623">
                  <c:v>-2.8500478451023001</c:v>
                </c:pt>
                <c:pt idx="3624">
                  <c:v>-2.8494064766537601</c:v>
                </c:pt>
                <c:pt idx="3625">
                  <c:v>-2.84877346960497</c:v>
                </c:pt>
                <c:pt idx="3626">
                  <c:v>-2.84814882164549</c:v>
                </c:pt>
                <c:pt idx="3627">
                  <c:v>-2.8475325304103198</c:v>
                </c:pt>
                <c:pt idx="3628">
                  <c:v>-2.8469245934799101</c:v>
                </c:pt>
                <c:pt idx="3629">
                  <c:v>-2.8463250083802301</c:v>
                </c:pt>
                <c:pt idx="3630">
                  <c:v>-2.8457337725828098</c:v>
                </c:pt>
                <c:pt idx="3631">
                  <c:v>-2.84515088350483</c:v>
                </c:pt>
                <c:pt idx="3632">
                  <c:v>-2.8445763385090999</c:v>
                </c:pt>
                <c:pt idx="3633">
                  <c:v>-2.8440101349041802</c:v>
                </c:pt>
                <c:pt idx="3634">
                  <c:v>-2.8434522699443798</c:v>
                </c:pt>
                <c:pt idx="3635">
                  <c:v>-2.84290274082985</c:v>
                </c:pt>
                <c:pt idx="3636">
                  <c:v>-2.84236154470659</c:v>
                </c:pt>
                <c:pt idx="3637">
                  <c:v>-2.8418286786665399</c:v>
                </c:pt>
                <c:pt idx="3638">
                  <c:v>-2.8413041397476202</c:v>
                </c:pt>
                <c:pt idx="3639">
                  <c:v>-2.8407879249337702</c:v>
                </c:pt>
                <c:pt idx="3640">
                  <c:v>-2.8402800311550198</c:v>
                </c:pt>
                <c:pt idx="3641">
                  <c:v>-2.8397804552875399</c:v>
                </c:pt>
                <c:pt idx="3642">
                  <c:v>-2.83928919415369</c:v>
                </c:pt>
                <c:pt idx="3643">
                  <c:v>-2.8388062445220599</c:v>
                </c:pt>
                <c:pt idx="3644">
                  <c:v>-2.8383316031075498</c:v>
                </c:pt>
                <c:pt idx="3645">
                  <c:v>-2.8378652665714101</c:v>
                </c:pt>
                <c:pt idx="3646">
                  <c:v>-2.8374072315213001</c:v>
                </c:pt>
                <c:pt idx="3647">
                  <c:v>-2.83695749451135</c:v>
                </c:pt>
                <c:pt idx="3648">
                  <c:v>-2.8365160520421902</c:v>
                </c:pt>
                <c:pt idx="3649">
                  <c:v>-2.8360829005610499</c:v>
                </c:pt>
                <c:pt idx="3650">
                  <c:v>-2.8356580364617701</c:v>
                </c:pt>
                <c:pt idx="3651">
                  <c:v>-2.8352414560849</c:v>
                </c:pt>
                <c:pt idx="3652">
                  <c:v>-2.8348331557176998</c:v>
                </c:pt>
                <c:pt idx="3653">
                  <c:v>-2.8344331315942801</c:v>
                </c:pt>
                <c:pt idx="3654">
                  <c:v>-2.8340413798955599</c:v>
                </c:pt>
                <c:pt idx="3655">
                  <c:v>-2.8336578967494201</c:v>
                </c:pt>
                <c:pt idx="3656">
                  <c:v>-2.8332826782307001</c:v>
                </c:pt>
                <c:pt idx="3657">
                  <c:v>-2.8329157203612598</c:v>
                </c:pt>
                <c:pt idx="3658">
                  <c:v>-2.83255701911007</c:v>
                </c:pt>
                <c:pt idx="3659">
                  <c:v>-2.83220657039326</c:v>
                </c:pt>
                <c:pt idx="3660">
                  <c:v>-2.8318643700741499</c:v>
                </c:pt>
                <c:pt idx="3661">
                  <c:v>-2.8315304139633599</c:v>
                </c:pt>
                <c:pt idx="3662">
                  <c:v>-2.8312046978188201</c:v>
                </c:pt>
                <c:pt idx="3663">
                  <c:v>-2.8308872173458601</c:v>
                </c:pt>
                <c:pt idx="3664">
                  <c:v>-2.8305779681972698</c:v>
                </c:pt>
                <c:pt idx="3665">
                  <c:v>-2.8302769459733601</c:v>
                </c:pt>
                <c:pt idx="3666">
                  <c:v>-2.8299841462219901</c:v>
                </c:pt>
                <c:pt idx="3667">
                  <c:v>-2.82969956443868</c:v>
                </c:pt>
                <c:pt idx="3668">
                  <c:v>-2.82942319606666</c:v>
                </c:pt>
                <c:pt idx="3669">
                  <c:v>-2.8291550364968998</c:v>
                </c:pt>
                <c:pt idx="3670">
                  <c:v>-2.8288950810682101</c:v>
                </c:pt>
                <c:pt idx="3671">
                  <c:v>-2.82864332506729</c:v>
                </c:pt>
                <c:pt idx="3672">
                  <c:v>-2.8283997637287901</c:v>
                </c:pt>
                <c:pt idx="3673">
                  <c:v>-2.8281643922353701</c:v>
                </c:pt>
                <c:pt idx="3674">
                  <c:v>-2.8279372057177699</c:v>
                </c:pt>
                <c:pt idx="3675">
                  <c:v>-2.8277181992549001</c:v>
                </c:pt>
                <c:pt idx="3676">
                  <c:v>-2.82750736787384</c:v>
                </c:pt>
                <c:pt idx="3677">
                  <c:v>-2.8273047065499801</c:v>
                </c:pt>
                <c:pt idx="3678">
                  <c:v>-2.82711021020702</c:v>
                </c:pt>
                <c:pt idx="3679">
                  <c:v>-2.8269238737170901</c:v>
                </c:pt>
                <c:pt idx="3680">
                  <c:v>-2.8267456919007898</c:v>
                </c:pt>
                <c:pt idx="3681">
                  <c:v>-2.8265756595272302</c:v>
                </c:pt>
                <c:pt idx="3682">
                  <c:v>-2.8264137713141499</c:v>
                </c:pt>
                <c:pt idx="3683">
                  <c:v>-2.8262600219279599</c:v>
                </c:pt>
                <c:pt idx="3684">
                  <c:v>-2.8261144059837999</c:v>
                </c:pt>
                <c:pt idx="3685">
                  <c:v>-2.82597691804561</c:v>
                </c:pt>
                <c:pt idx="3686">
                  <c:v>-2.8258475526262101</c:v>
                </c:pt>
                <c:pt idx="3687">
                  <c:v>-2.8257263041873801</c:v>
                </c:pt>
                <c:pt idx="3688">
                  <c:v>-2.8256115383003699</c:v>
                </c:pt>
                <c:pt idx="3689">
                  <c:v>-2.8255003006414698</c:v>
                </c:pt>
                <c:pt idx="3690">
                  <c:v>-2.8253912715617799</c:v>
                </c:pt>
                <c:pt idx="3691">
                  <c:v>-2.8252844498092702</c:v>
                </c:pt>
                <c:pt idx="3692">
                  <c:v>-2.82517983403224</c:v>
                </c:pt>
                <c:pt idx="3693">
                  <c:v>-2.8250774229524098</c:v>
                </c:pt>
                <c:pt idx="3694">
                  <c:v>-2.82497360308039</c:v>
                </c:pt>
                <c:pt idx="3695">
                  <c:v>-2.8248611657468601</c:v>
                </c:pt>
                <c:pt idx="3696">
                  <c:v>-2.8247365197017702</c:v>
                </c:pt>
                <c:pt idx="3697">
                  <c:v>-2.82459967410737</c:v>
                </c:pt>
                <c:pt idx="3698">
                  <c:v>-2.8244506380841798</c:v>
                </c:pt>
                <c:pt idx="3699">
                  <c:v>-2.8242894208801399</c:v>
                </c:pt>
                <c:pt idx="3700">
                  <c:v>-2.8241160317034102</c:v>
                </c:pt>
                <c:pt idx="3701">
                  <c:v>-2.8239304798873999</c:v>
                </c:pt>
                <c:pt idx="3702">
                  <c:v>-2.8237327747275498</c:v>
                </c:pt>
                <c:pt idx="3703">
                  <c:v>-2.8235229256425098</c:v>
                </c:pt>
                <c:pt idx="3704">
                  <c:v>-2.8233009420147299</c:v>
                </c:pt>
                <c:pt idx="3705">
                  <c:v>-2.8230668333478302</c:v>
                </c:pt>
                <c:pt idx="3706">
                  <c:v>-2.822820609111</c:v>
                </c:pt>
                <c:pt idx="3707">
                  <c:v>-2.8225622788925699</c:v>
                </c:pt>
                <c:pt idx="3708">
                  <c:v>-2.8222918522481399</c:v>
                </c:pt>
                <c:pt idx="3709">
                  <c:v>-2.8220093388505298</c:v>
                </c:pt>
                <c:pt idx="3710">
                  <c:v>-2.8217147483414702</c:v>
                </c:pt>
                <c:pt idx="3711">
                  <c:v>-2.8214080904779699</c:v>
                </c:pt>
                <c:pt idx="3712">
                  <c:v>-2.82108937498761</c:v>
                </c:pt>
                <c:pt idx="3713">
                  <c:v>-2.8207586117113701</c:v>
                </c:pt>
                <c:pt idx="3714">
                  <c:v>-2.82041581046234</c:v>
                </c:pt>
                <c:pt idx="3715">
                  <c:v>-2.82006098116522</c:v>
                </c:pt>
                <c:pt idx="3716">
                  <c:v>-2.8196941337183299</c:v>
                </c:pt>
                <c:pt idx="3717">
                  <c:v>-2.8193152781298201</c:v>
                </c:pt>
                <c:pt idx="3718">
                  <c:v>-2.8189244243829301</c:v>
                </c:pt>
                <c:pt idx="3719">
                  <c:v>-2.81852158256901</c:v>
                </c:pt>
                <c:pt idx="3720">
                  <c:v>-2.81810676275594</c:v>
                </c:pt>
                <c:pt idx="3721">
                  <c:v>-2.8176799751180002</c:v>
                </c:pt>
                <c:pt idx="3722">
                  <c:v>-2.8172412298073901</c:v>
                </c:pt>
                <c:pt idx="3723">
                  <c:v>-2.8167905370810602</c:v>
                </c:pt>
                <c:pt idx="3724">
                  <c:v>-2.81632790717526</c:v>
                </c:pt>
                <c:pt idx="3725">
                  <c:v>-2.8158533504293302</c:v>
                </c:pt>
                <c:pt idx="3726">
                  <c:v>-2.8153668771632501</c:v>
                </c:pt>
                <c:pt idx="3727">
                  <c:v>-2.8148684977984999</c:v>
                </c:pt>
                <c:pt idx="3728">
                  <c:v>-2.8143582227385</c:v>
                </c:pt>
                <c:pt idx="3729">
                  <c:v>-2.8138360624865899</c:v>
                </c:pt>
                <c:pt idx="3730">
                  <c:v>-2.8133020275293301</c:v>
                </c:pt>
                <c:pt idx="3731">
                  <c:v>-2.8127561284516598</c:v>
                </c:pt>
                <c:pt idx="3732">
                  <c:v>-2.8121983758229598</c:v>
                </c:pt>
                <c:pt idx="3733">
                  <c:v>-2.8116287803095199</c:v>
                </c:pt>
                <c:pt idx="3734">
                  <c:v>-2.8110473525632398</c:v>
                </c:pt>
                <c:pt idx="3735">
                  <c:v>-2.8104541033314501</c:v>
                </c:pt>
                <c:pt idx="3736">
                  <c:v>-2.8098490433482999</c:v>
                </c:pt>
                <c:pt idx="3737">
                  <c:v>-2.8092321834419001</c:v>
                </c:pt>
                <c:pt idx="3738">
                  <c:v>-2.80860353442832</c:v>
                </c:pt>
                <c:pt idx="3739">
                  <c:v>-2.8079631072161799</c:v>
                </c:pt>
                <c:pt idx="3740">
                  <c:v>-2.8073109127031799</c:v>
                </c:pt>
                <c:pt idx="3741">
                  <c:v>-2.8066469618781702</c:v>
                </c:pt>
                <c:pt idx="3742">
                  <c:v>-2.8059712657201601</c:v>
                </c:pt>
                <c:pt idx="3743">
                  <c:v>-2.8052838352979599</c:v>
                </c:pt>
                <c:pt idx="3744">
                  <c:v>-2.8045846816715998</c:v>
                </c:pt>
                <c:pt idx="3745">
                  <c:v>-2.80387381598957</c:v>
                </c:pt>
                <c:pt idx="3746">
                  <c:v>-2.8031512493925899</c:v>
                </c:pt>
                <c:pt idx="3747">
                  <c:v>-2.8024169931085701</c:v>
                </c:pt>
                <c:pt idx="3748">
                  <c:v>-2.80167105835862</c:v>
                </c:pt>
                <c:pt idx="3749">
                  <c:v>-2.8009134564497802</c:v>
                </c:pt>
                <c:pt idx="3750">
                  <c:v>-2.8001441986832298</c:v>
                </c:pt>
                <c:pt idx="3751">
                  <c:v>-2.7993632964448798</c:v>
                </c:pt>
                <c:pt idx="3752">
                  <c:v>-2.7985707611156898</c:v>
                </c:pt>
                <c:pt idx="3753">
                  <c:v>-2.7977666041601199</c:v>
                </c:pt>
                <c:pt idx="3754">
                  <c:v>-2.7969508370385898</c:v>
                </c:pt>
                <c:pt idx="3755">
                  <c:v>-2.7961234712938601</c:v>
                </c:pt>
                <c:pt idx="3756">
                  <c:v>-2.79528451846552</c:v>
                </c:pt>
                <c:pt idx="3757">
                  <c:v>-2.7944339901743001</c:v>
                </c:pt>
                <c:pt idx="3758">
                  <c:v>-2.7935718980386599</c:v>
                </c:pt>
                <c:pt idx="3759">
                  <c:v>-2.79269825375704</c:v>
                </c:pt>
                <c:pt idx="3760">
                  <c:v>-2.79181306902644</c:v>
                </c:pt>
                <c:pt idx="3761">
                  <c:v>-2.7909163556227101</c:v>
                </c:pt>
                <c:pt idx="3762">
                  <c:v>-2.7900081253211</c:v>
                </c:pt>
                <c:pt idx="3763">
                  <c:v>-2.7890883899746002</c:v>
                </c:pt>
                <c:pt idx="3764">
                  <c:v>-2.7881571614363598</c:v>
                </c:pt>
                <c:pt idx="3765">
                  <c:v>-2.7872144516362201</c:v>
                </c:pt>
                <c:pt idx="3766">
                  <c:v>-2.7862602725049501</c:v>
                </c:pt>
                <c:pt idx="3767">
                  <c:v>-2.7852946360489499</c:v>
                </c:pt>
                <c:pt idx="3768">
                  <c:v>-2.7843175542762801</c:v>
                </c:pt>
                <c:pt idx="3769">
                  <c:v>-2.78332903926959</c:v>
                </c:pt>
                <c:pt idx="3770">
                  <c:v>-2.7823291031139399</c:v>
                </c:pt>
                <c:pt idx="3771">
                  <c:v>-2.78131775796796</c:v>
                </c:pt>
                <c:pt idx="3772">
                  <c:v>-2.7802950159933602</c:v>
                </c:pt>
                <c:pt idx="3773">
                  <c:v>-2.7792608894244601</c:v>
                </c:pt>
                <c:pt idx="3774">
                  <c:v>-2.77821901005191</c:v>
                </c:pt>
                <c:pt idx="3775">
                  <c:v>-2.7771766128811501</c:v>
                </c:pt>
                <c:pt idx="3776">
                  <c:v>-2.7761373089292398</c:v>
                </c:pt>
                <c:pt idx="3777">
                  <c:v>-2.77510110201028</c:v>
                </c:pt>
                <c:pt idx="3778">
                  <c:v>-2.7740679958893701</c:v>
                </c:pt>
                <c:pt idx="3779">
                  <c:v>-2.7730379943394099</c:v>
                </c:pt>
                <c:pt idx="3780">
                  <c:v>-2.7720111010849502</c:v>
                </c:pt>
                <c:pt idx="3781">
                  <c:v>-2.7709873198576398</c:v>
                </c:pt>
                <c:pt idx="3782">
                  <c:v>-2.7699666543414598</c:v>
                </c:pt>
                <c:pt idx="3783">
                  <c:v>-2.7689491082267899</c:v>
                </c:pt>
                <c:pt idx="3784">
                  <c:v>-2.76793468515696</c:v>
                </c:pt>
                <c:pt idx="3785">
                  <c:v>-2.7669233887810498</c:v>
                </c:pt>
                <c:pt idx="3786">
                  <c:v>-2.7659152227017301</c:v>
                </c:pt>
                <c:pt idx="3787">
                  <c:v>-2.7649101905267699</c:v>
                </c:pt>
                <c:pt idx="3788">
                  <c:v>-2.7639082958181</c:v>
                </c:pt>
                <c:pt idx="3789">
                  <c:v>-2.7629095421421499</c:v>
                </c:pt>
                <c:pt idx="3790">
                  <c:v>-2.7619139330200899</c:v>
                </c:pt>
                <c:pt idx="3791">
                  <c:v>-2.7609214719769799</c:v>
                </c:pt>
                <c:pt idx="3792">
                  <c:v>-2.7599321624931998</c:v>
                </c:pt>
                <c:pt idx="3793">
                  <c:v>-2.7589460080524102</c:v>
                </c:pt>
                <c:pt idx="3794">
                  <c:v>-2.7579630120941601</c:v>
                </c:pt>
                <c:pt idx="3795">
                  <c:v>-2.7569831780606999</c:v>
                </c:pt>
                <c:pt idx="3796">
                  <c:v>-2.75600650935068</c:v>
                </c:pt>
                <c:pt idx="3797">
                  <c:v>-2.7550330093649298</c:v>
                </c:pt>
                <c:pt idx="3798">
                  <c:v>-2.7540626814612099</c:v>
                </c:pt>
                <c:pt idx="3799">
                  <c:v>-2.7530955289988599</c:v>
                </c:pt>
                <c:pt idx="3800">
                  <c:v>-2.7521315552947199</c:v>
                </c:pt>
                <c:pt idx="3801">
                  <c:v>-2.75117076366665</c:v>
                </c:pt>
                <c:pt idx="3802">
                  <c:v>-2.7502131573905002</c:v>
                </c:pt>
                <c:pt idx="3803">
                  <c:v>-2.7492587397426398</c:v>
                </c:pt>
                <c:pt idx="3804">
                  <c:v>-2.74830751395793</c:v>
                </c:pt>
                <c:pt idx="3805">
                  <c:v>-2.7473594832711998</c:v>
                </c:pt>
                <c:pt idx="3806">
                  <c:v>-2.7464146508762801</c:v>
                </c:pt>
                <c:pt idx="3807">
                  <c:v>-2.7454730199664898</c:v>
                </c:pt>
                <c:pt idx="3808">
                  <c:v>-2.74453459369456</c:v>
                </c:pt>
                <c:pt idx="3809">
                  <c:v>-2.74359937521226</c:v>
                </c:pt>
                <c:pt idx="3810">
                  <c:v>-2.7426673676312499</c:v>
                </c:pt>
                <c:pt idx="3811">
                  <c:v>-2.7417385740617299</c:v>
                </c:pt>
                <c:pt idx="3812">
                  <c:v>-2.7408129975742299</c:v>
                </c:pt>
                <c:pt idx="3813">
                  <c:v>-2.73989064123736</c:v>
                </c:pt>
                <c:pt idx="3814">
                  <c:v>-2.7389715080805201</c:v>
                </c:pt>
                <c:pt idx="3815">
                  <c:v>-2.73805560113072</c:v>
                </c:pt>
                <c:pt idx="3816">
                  <c:v>-2.7371429233761901</c:v>
                </c:pt>
                <c:pt idx="3817">
                  <c:v>-2.7362334778023198</c:v>
                </c:pt>
                <c:pt idx="3818">
                  <c:v>-2.7353272673561499</c:v>
                </c:pt>
                <c:pt idx="3819">
                  <c:v>-2.7344242949814599</c:v>
                </c:pt>
                <c:pt idx="3820">
                  <c:v>-2.7335245635840701</c:v>
                </c:pt>
                <c:pt idx="3821">
                  <c:v>-2.7326280760661099</c:v>
                </c:pt>
                <c:pt idx="3822">
                  <c:v>-2.7317348352921802</c:v>
                </c:pt>
                <c:pt idx="3823">
                  <c:v>-2.7308448441227702</c:v>
                </c:pt>
                <c:pt idx="3824">
                  <c:v>-2.7299581053812099</c:v>
                </c:pt>
                <c:pt idx="3825">
                  <c:v>-2.7290746218863302</c:v>
                </c:pt>
                <c:pt idx="3826">
                  <c:v>-2.7281943964202</c:v>
                </c:pt>
                <c:pt idx="3827">
                  <c:v>-2.7273174317599902</c:v>
                </c:pt>
                <c:pt idx="3828">
                  <c:v>-2.72644373064646</c:v>
                </c:pt>
                <c:pt idx="3829">
                  <c:v>-2.72557329581511</c:v>
                </c:pt>
                <c:pt idx="3830">
                  <c:v>-2.7247061299654098</c:v>
                </c:pt>
                <c:pt idx="3831">
                  <c:v>-2.7238422357911798</c:v>
                </c:pt>
                <c:pt idx="3832">
                  <c:v>-2.7229816159505398</c:v>
                </c:pt>
                <c:pt idx="3833">
                  <c:v>-2.72212330329313</c:v>
                </c:pt>
                <c:pt idx="3834">
                  <c:v>-2.7212654110382002</c:v>
                </c:pt>
                <c:pt idx="3835">
                  <c:v>-2.72040702382469</c:v>
                </c:pt>
                <c:pt idx="3836">
                  <c:v>-2.7195481463020599</c:v>
                </c:pt>
                <c:pt idx="3837">
                  <c:v>-2.7186887831098199</c:v>
                </c:pt>
                <c:pt idx="3838">
                  <c:v>-2.7178289388774899</c:v>
                </c:pt>
                <c:pt idx="3839">
                  <c:v>-2.7169686182246302</c:v>
                </c:pt>
                <c:pt idx="3840">
                  <c:v>-2.7161078257607798</c:v>
                </c:pt>
                <c:pt idx="3841">
                  <c:v>-2.7152465660854501</c:v>
                </c:pt>
                <c:pt idx="3842">
                  <c:v>-2.7143848437881601</c:v>
                </c:pt>
                <c:pt idx="3843">
                  <c:v>-2.7135226634483498</c:v>
                </c:pt>
                <c:pt idx="3844">
                  <c:v>-2.7126600296354302</c:v>
                </c:pt>
                <c:pt idx="3845">
                  <c:v>-2.7117969469087302</c:v>
                </c:pt>
                <c:pt idx="3846">
                  <c:v>-2.7109334198175099</c:v>
                </c:pt>
                <c:pt idx="3847">
                  <c:v>-2.7100694529009202</c:v>
                </c:pt>
                <c:pt idx="3848">
                  <c:v>-2.7092050506880101</c:v>
                </c:pt>
                <c:pt idx="3849">
                  <c:v>-2.7083402176977298</c:v>
                </c:pt>
                <c:pt idx="3850">
                  <c:v>-2.7074749584388802</c:v>
                </c:pt>
                <c:pt idx="3851">
                  <c:v>-2.7066092774101098</c:v>
                </c:pt>
                <c:pt idx="3852">
                  <c:v>-2.7057431790999402</c:v>
                </c:pt>
                <c:pt idx="3853">
                  <c:v>-2.7048766679866998</c:v>
                </c:pt>
                <c:pt idx="3854">
                  <c:v>-2.7040097485385499</c:v>
                </c:pt>
                <c:pt idx="3855">
                  <c:v>-2.7031424252134602</c:v>
                </c:pt>
                <c:pt idx="3856">
                  <c:v>-2.7022747024592002</c:v>
                </c:pt>
                <c:pt idx="3857">
                  <c:v>-2.7014065847133102</c:v>
                </c:pt>
                <c:pt idx="3858">
                  <c:v>-2.7005380764031202</c:v>
                </c:pt>
                <c:pt idx="3859">
                  <c:v>-2.6996691819457199</c:v>
                </c:pt>
                <c:pt idx="3860">
                  <c:v>-2.6987999057479501</c:v>
                </c:pt>
                <c:pt idx="3861">
                  <c:v>-2.6979302522063899</c:v>
                </c:pt>
                <c:pt idx="3862">
                  <c:v>-2.6970602257073399</c:v>
                </c:pt>
                <c:pt idx="3863">
                  <c:v>-2.6961898306268299</c:v>
                </c:pt>
                <c:pt idx="3864">
                  <c:v>-2.6953190713306001</c:v>
                </c:pt>
                <c:pt idx="3865">
                  <c:v>-2.6944479521740701</c:v>
                </c:pt>
                <c:pt idx="3866">
                  <c:v>-2.6935764775023698</c:v>
                </c:pt>
                <c:pt idx="3867">
                  <c:v>-2.6927046516502799</c:v>
                </c:pt>
                <c:pt idx="3868">
                  <c:v>-2.6918324789422701</c:v>
                </c:pt>
                <c:pt idx="3869">
                  <c:v>-2.6909599636924502</c:v>
                </c:pt>
                <c:pt idx="3870">
                  <c:v>-2.69008711020457</c:v>
                </c:pt>
                <c:pt idx="3871">
                  <c:v>-2.6892139227720402</c:v>
                </c:pt>
                <c:pt idx="3872">
                  <c:v>-2.6883404056778599</c:v>
                </c:pt>
                <c:pt idx="3873">
                  <c:v>-2.6874665631946701</c:v>
                </c:pt>
                <c:pt idx="3874">
                  <c:v>-2.6865923995847099</c:v>
                </c:pt>
                <c:pt idx="3875">
                  <c:v>-2.6857179190998202</c:v>
                </c:pt>
                <c:pt idx="3876">
                  <c:v>-2.6848431259814101</c:v>
                </c:pt>
                <c:pt idx="3877">
                  <c:v>-2.6839680244604902</c:v>
                </c:pt>
                <c:pt idx="3878">
                  <c:v>-2.6830926187576201</c:v>
                </c:pt>
                <c:pt idx="3879">
                  <c:v>-2.6822169130829199</c:v>
                </c:pt>
                <c:pt idx="3880">
                  <c:v>-2.68134091163608</c:v>
                </c:pt>
                <c:pt idx="3881">
                  <c:v>-2.6804646186063001</c:v>
                </c:pt>
                <c:pt idx="3882">
                  <c:v>-2.6795880381723398</c:v>
                </c:pt>
                <c:pt idx="3883">
                  <c:v>-2.6787111745024599</c:v>
                </c:pt>
                <c:pt idx="3884">
                  <c:v>-2.67783403175445</c:v>
                </c:pt>
                <c:pt idx="3885">
                  <c:v>-2.6769566140755998</c:v>
                </c:pt>
                <c:pt idx="3886">
                  <c:v>-2.6760789256027002</c:v>
                </c:pt>
                <c:pt idx="3887">
                  <c:v>-2.6752009704620301</c:v>
                </c:pt>
                <c:pt idx="3888">
                  <c:v>-2.6743227527693501</c:v>
                </c:pt>
                <c:pt idx="3889">
                  <c:v>-2.6734442766298998</c:v>
                </c:pt>
                <c:pt idx="3890">
                  <c:v>-2.6725655461383599</c:v>
                </c:pt>
                <c:pt idx="3891">
                  <c:v>-2.6716865653789101</c:v>
                </c:pt>
                <c:pt idx="3892">
                  <c:v>-2.6708073384251398</c:v>
                </c:pt>
                <c:pt idx="3893">
                  <c:v>-2.6699278693401101</c:v>
                </c:pt>
                <c:pt idx="3894">
                  <c:v>-2.6690481621763098</c:v>
                </c:pt>
                <c:pt idx="3895">
                  <c:v>-2.6681682209756299</c:v>
                </c:pt>
                <c:pt idx="3896">
                  <c:v>-2.6672880497694198</c:v>
                </c:pt>
                <c:pt idx="3897">
                  <c:v>-2.6664076525784202</c:v>
                </c:pt>
                <c:pt idx="3898">
                  <c:v>-2.6655270334127898</c:v>
                </c:pt>
                <c:pt idx="3899">
                  <c:v>-2.66464619627207</c:v>
                </c:pt>
                <c:pt idx="3900">
                  <c:v>-2.6637651451452</c:v>
                </c:pt>
                <c:pt idx="3901">
                  <c:v>-2.6628838840105198</c:v>
                </c:pt>
                <c:pt idx="3902">
                  <c:v>-2.6620024168357399</c:v>
                </c:pt>
                <c:pt idx="3903">
                  <c:v>-2.6611207475779199</c:v>
                </c:pt>
                <c:pt idx="3904">
                  <c:v>-2.6602388801835302</c:v>
                </c:pt>
                <c:pt idx="3905">
                  <c:v>-2.6593568185883698</c:v>
                </c:pt>
                <c:pt idx="3906">
                  <c:v>-2.6584745667175902</c:v>
                </c:pt>
                <c:pt idx="3907">
                  <c:v>-2.6575921284857098</c:v>
                </c:pt>
                <c:pt idx="3908">
                  <c:v>-2.6567095077965699</c:v>
                </c:pt>
                <c:pt idx="3909">
                  <c:v>-2.6558267085433598</c:v>
                </c:pt>
                <c:pt idx="3910">
                  <c:v>-2.6549437346086</c:v>
                </c:pt>
                <c:pt idx="3911">
                  <c:v>-2.6540605898641201</c:v>
                </c:pt>
                <c:pt idx="3912">
                  <c:v>-2.6531772781710901</c:v>
                </c:pt>
                <c:pt idx="3913">
                  <c:v>-2.6522938033799699</c:v>
                </c:pt>
                <c:pt idx="3914">
                  <c:v>-2.6514101693305498</c:v>
                </c:pt>
                <c:pt idx="3915">
                  <c:v>-2.6505263798519199</c:v>
                </c:pt>
                <c:pt idx="3916">
                  <c:v>-2.6496424387624402</c:v>
                </c:pt>
                <c:pt idx="3917">
                  <c:v>-2.64875834986981</c:v>
                </c:pt>
                <c:pt idx="3918">
                  <c:v>-2.6478741169709799</c:v>
                </c:pt>
                <c:pt idx="3919">
                  <c:v>-2.6469897438521999</c:v>
                </c:pt>
                <c:pt idx="3920">
                  <c:v>-2.6461052342890001</c:v>
                </c:pt>
                <c:pt idx="3921">
                  <c:v>-2.6452205920461598</c:v>
                </c:pt>
                <c:pt idx="3922">
                  <c:v>-2.6443358208777701</c:v>
                </c:pt>
                <c:pt idx="3923">
                  <c:v>-2.6434509245271598</c:v>
                </c:pt>
                <c:pt idx="3924">
                  <c:v>-2.64256590672692</c:v>
                </c:pt>
                <c:pt idx="3925">
                  <c:v>-2.6416807711988999</c:v>
                </c:pt>
                <c:pt idx="3926">
                  <c:v>-2.64079552165422</c:v>
                </c:pt>
                <c:pt idx="3927">
                  <c:v>-2.6399101617932201</c:v>
                </c:pt>
                <c:pt idx="3928">
                  <c:v>-2.6390246953055101</c:v>
                </c:pt>
                <c:pt idx="3929">
                  <c:v>-2.6381391258699298</c:v>
                </c:pt>
                <c:pt idx="3930">
                  <c:v>-2.6372534571545598</c:v>
                </c:pt>
                <c:pt idx="3931">
                  <c:v>-2.6363676928167101</c:v>
                </c:pt>
                <c:pt idx="3932">
                  <c:v>-2.6354818365029198</c:v>
                </c:pt>
                <c:pt idx="3933">
                  <c:v>-2.63459589184898</c:v>
                </c:pt>
                <c:pt idx="3934">
                  <c:v>-2.63370986247988</c:v>
                </c:pt>
                <c:pt idx="3935">
                  <c:v>-2.6328237520098399</c:v>
                </c:pt>
                <c:pt idx="3936">
                  <c:v>-2.6319375640423002</c:v>
                </c:pt>
                <c:pt idx="3937">
                  <c:v>-2.6310513021699098</c:v>
                </c:pt>
                <c:pt idx="3938">
                  <c:v>-2.6301625354426599</c:v>
                </c:pt>
                <c:pt idx="3939">
                  <c:v>-2.6292664000874901</c:v>
                </c:pt>
                <c:pt idx="3940">
                  <c:v>-2.62836047030257</c:v>
                </c:pt>
                <c:pt idx="3941">
                  <c:v>-2.6274447565593801</c:v>
                </c:pt>
                <c:pt idx="3942">
                  <c:v>-2.62651926936205</c:v>
                </c:pt>
                <c:pt idx="3943">
                  <c:v>-2.6255840192472801</c:v>
                </c:pt>
                <c:pt idx="3944">
                  <c:v>-2.6246390167842799</c:v>
                </c:pt>
                <c:pt idx="3945">
                  <c:v>-2.6236842725747</c:v>
                </c:pt>
                <c:pt idx="3946">
                  <c:v>-2.6227197972525702</c:v>
                </c:pt>
                <c:pt idx="3947">
                  <c:v>-2.6217456014842302</c:v>
                </c:pt>
                <c:pt idx="3948">
                  <c:v>-2.62076169596827</c:v>
                </c:pt>
                <c:pt idx="3949">
                  <c:v>-2.61976809143545</c:v>
                </c:pt>
                <c:pt idx="3950">
                  <c:v>-2.6187647986486602</c:v>
                </c:pt>
                <c:pt idx="3951">
                  <c:v>-2.6177518284028101</c:v>
                </c:pt>
                <c:pt idx="3952">
                  <c:v>-2.6167291915248301</c:v>
                </c:pt>
                <c:pt idx="3953">
                  <c:v>-2.6156968988735199</c:v>
                </c:pt>
                <c:pt idx="3954">
                  <c:v>-2.6146549613395802</c:v>
                </c:pt>
                <c:pt idx="3955">
                  <c:v>-2.61360338984545</c:v>
                </c:pt>
                <c:pt idx="3956">
                  <c:v>-2.6125421953452999</c:v>
                </c:pt>
                <c:pt idx="3957">
                  <c:v>-2.6114713888249499</c:v>
                </c:pt>
                <c:pt idx="3958">
                  <c:v>-2.6103909813018</c:v>
                </c:pt>
                <c:pt idx="3959">
                  <c:v>-2.6093009838247898</c:v>
                </c:pt>
                <c:pt idx="3960">
                  <c:v>-2.6082014074742599</c:v>
                </c:pt>
                <c:pt idx="3961">
                  <c:v>-2.6070922633619702</c:v>
                </c:pt>
                <c:pt idx="3962">
                  <c:v>-2.6059735626309801</c:v>
                </c:pt>
                <c:pt idx="3963">
                  <c:v>-2.6048453164556098</c:v>
                </c:pt>
                <c:pt idx="3964">
                  <c:v>-2.6037075360413402</c:v>
                </c:pt>
                <c:pt idx="3965">
                  <c:v>-2.6025602326247799</c:v>
                </c:pt>
                <c:pt idx="3966">
                  <c:v>-2.6014034174735898</c:v>
                </c:pt>
                <c:pt idx="3967">
                  <c:v>-2.6002371018863899</c:v>
                </c:pt>
                <c:pt idx="3968">
                  <c:v>-2.5990612971927298</c:v>
                </c:pt>
                <c:pt idx="3969">
                  <c:v>-2.59787601475298</c:v>
                </c:pt>
                <c:pt idx="3970">
                  <c:v>-2.5966812659583098</c:v>
                </c:pt>
                <c:pt idx="3971">
                  <c:v>-2.5954770622305801</c:v>
                </c:pt>
                <c:pt idx="3972">
                  <c:v>-2.5942634150223101</c:v>
                </c:pt>
                <c:pt idx="3973">
                  <c:v>-2.5930403358165699</c:v>
                </c:pt>
                <c:pt idx="3974">
                  <c:v>-2.5918078361269501</c:v>
                </c:pt>
                <c:pt idx="3975">
                  <c:v>-2.5905659274974702</c:v>
                </c:pt>
                <c:pt idx="3976">
                  <c:v>-2.58931462150252</c:v>
                </c:pt>
                <c:pt idx="3977">
                  <c:v>-2.5880539297467902</c:v>
                </c:pt>
                <c:pt idx="3978">
                  <c:v>-2.5867838638651901</c:v>
                </c:pt>
                <c:pt idx="3979">
                  <c:v>-2.5855044355228101</c:v>
                </c:pt>
                <c:pt idx="3980">
                  <c:v>-2.58421565641483</c:v>
                </c:pt>
                <c:pt idx="3981">
                  <c:v>-2.58291753826646</c:v>
                </c:pt>
                <c:pt idx="3982">
                  <c:v>-2.5816100928328498</c:v>
                </c:pt>
                <c:pt idx="3983">
                  <c:v>-2.58029333189906</c:v>
                </c:pt>
                <c:pt idx="3984">
                  <c:v>-2.57896726727996</c:v>
                </c:pt>
                <c:pt idx="3985">
                  <c:v>-2.5776319108201702</c:v>
                </c:pt>
                <c:pt idx="3986">
                  <c:v>-2.5762872743940002</c:v>
                </c:pt>
                <c:pt idx="3987">
                  <c:v>-2.57493336990537</c:v>
                </c:pt>
                <c:pt idx="3988">
                  <c:v>-2.5735702092877402</c:v>
                </c:pt>
                <c:pt idx="3989">
                  <c:v>-2.5721978045040501</c:v>
                </c:pt>
                <c:pt idx="3990">
                  <c:v>-2.57081860682265</c:v>
                </c:pt>
                <c:pt idx="3991">
                  <c:v>-2.5694375053161398</c:v>
                </c:pt>
                <c:pt idx="3992">
                  <c:v>-2.5680569467971899</c:v>
                </c:pt>
                <c:pt idx="3993">
                  <c:v>-2.5666769372969598</c:v>
                </c:pt>
                <c:pt idx="3994">
                  <c:v>-2.5652974828309798</c:v>
                </c:pt>
                <c:pt idx="3995">
                  <c:v>-2.5639185893990799</c:v>
                </c:pt>
                <c:pt idx="3996">
                  <c:v>-2.56254026298538</c:v>
                </c:pt>
                <c:pt idx="3997">
                  <c:v>-2.5611625095582902</c:v>
                </c:pt>
                <c:pt idx="3998">
                  <c:v>-2.5597853350705102</c:v>
                </c:pt>
                <c:pt idx="3999">
                  <c:v>-2.5584087454589501</c:v>
                </c:pt>
                <c:pt idx="4000">
                  <c:v>-2.55703274664481</c:v>
                </c:pt>
                <c:pt idx="4001">
                  <c:v>-2.55565734453348</c:v>
                </c:pt>
                <c:pt idx="4002">
                  <c:v>-2.5542825450145901</c:v>
                </c:pt>
                <c:pt idx="4003">
                  <c:v>-2.5529083539619601</c:v>
                </c:pt>
                <c:pt idx="4004">
                  <c:v>-2.5515347772335901</c:v>
                </c:pt>
                <c:pt idx="4005">
                  <c:v>-2.5501618206716601</c:v>
                </c:pt>
                <c:pt idx="4006">
                  <c:v>-2.5487894901025201</c:v>
                </c:pt>
                <c:pt idx="4007">
                  <c:v>-2.5474177913366498</c:v>
                </c:pt>
                <c:pt idx="4008">
                  <c:v>-2.5460467301686802</c:v>
                </c:pt>
                <c:pt idx="4009">
                  <c:v>-2.5446763123773302</c:v>
                </c:pt>
                <c:pt idx="4010">
                  <c:v>-2.5433065437254698</c:v>
                </c:pt>
                <c:pt idx="4011">
                  <c:v>-2.5419374299600399</c:v>
                </c:pt>
                <c:pt idx="4012">
                  <c:v>-2.54056897681208</c:v>
                </c:pt>
                <c:pt idx="4013">
                  <c:v>-2.5392011899966702</c:v>
                </c:pt>
                <c:pt idx="4014">
                  <c:v>-2.5378340752129902</c:v>
                </c:pt>
                <c:pt idx="4015">
                  <c:v>-2.5364676381442401</c:v>
                </c:pt>
                <c:pt idx="4016">
                  <c:v>-2.5351018844576498</c:v>
                </c:pt>
                <c:pt idx="4017">
                  <c:v>-2.53373681980452</c:v>
                </c:pt>
                <c:pt idx="4018">
                  <c:v>-2.5323724498200999</c:v>
                </c:pt>
                <c:pt idx="4019">
                  <c:v>-2.53100878012367</c:v>
                </c:pt>
                <c:pt idx="4020">
                  <c:v>-2.5296458163185198</c:v>
                </c:pt>
                <c:pt idx="4021">
                  <c:v>-2.5282835639918799</c:v>
                </c:pt>
                <c:pt idx="4022">
                  <c:v>-2.5269220287149801</c:v>
                </c:pt>
                <c:pt idx="4023">
                  <c:v>-2.5255612160429699</c:v>
                </c:pt>
                <c:pt idx="4024">
                  <c:v>-2.5242011315149799</c:v>
                </c:pt>
                <c:pt idx="4025">
                  <c:v>-2.5228417806540602</c:v>
                </c:pt>
                <c:pt idx="4026">
                  <c:v>-2.5214831689671899</c:v>
                </c:pt>
                <c:pt idx="4027">
                  <c:v>-2.5201253019452499</c:v>
                </c:pt>
                <c:pt idx="4028">
                  <c:v>-2.5187681850630499</c:v>
                </c:pt>
                <c:pt idx="4029">
                  <c:v>-2.5174118237792702</c:v>
                </c:pt>
                <c:pt idx="4030">
                  <c:v>-2.5160562235364798</c:v>
                </c:pt>
                <c:pt idx="4031">
                  <c:v>-2.5147013897611301</c:v>
                </c:pt>
                <c:pt idx="4032">
                  <c:v>-2.5133473278635399</c:v>
                </c:pt>
                <c:pt idx="4033">
                  <c:v>-2.5119940432378698</c:v>
                </c:pt>
                <c:pt idx="4034">
                  <c:v>-2.5106415412621299</c:v>
                </c:pt>
                <c:pt idx="4035">
                  <c:v>-2.5092898272981898</c:v>
                </c:pt>
                <c:pt idx="4036">
                  <c:v>-2.5079389066917099</c:v>
                </c:pt>
                <c:pt idx="4037">
                  <c:v>-2.5065887847721902</c:v>
                </c:pt>
                <c:pt idx="4038">
                  <c:v>-2.5052394668529501</c:v>
                </c:pt>
                <c:pt idx="4039">
                  <c:v>-2.5038909582310902</c:v>
                </c:pt>
                <c:pt idx="4040">
                  <c:v>-2.5025432641875098</c:v>
                </c:pt>
                <c:pt idx="4041">
                  <c:v>-2.5011963899868999</c:v>
                </c:pt>
                <c:pt idx="4042">
                  <c:v>-2.4998503408777202</c:v>
                </c:pt>
                <c:pt idx="4043">
                  <c:v>-2.4985051220922001</c:v>
                </c:pt>
                <c:pt idx="4044">
                  <c:v>-2.4971607388463299</c:v>
                </c:pt>
                <c:pt idx="4045">
                  <c:v>-2.4958171963398601</c:v>
                </c:pt>
                <c:pt idx="4046">
                  <c:v>-2.49447449975627</c:v>
                </c:pt>
                <c:pt idx="4047">
                  <c:v>-2.4931326542627801</c:v>
                </c:pt>
                <c:pt idx="4048">
                  <c:v>-2.4917916650103602</c:v>
                </c:pt>
                <c:pt idx="4049">
                  <c:v>-2.4904515371336702</c:v>
                </c:pt>
                <c:pt idx="4050">
                  <c:v>-2.4891122757511202</c:v>
                </c:pt>
                <c:pt idx="4051">
                  <c:v>-2.4877738859647902</c:v>
                </c:pt>
                <c:pt idx="4052">
                  <c:v>-2.4864363728604899</c:v>
                </c:pt>
                <c:pt idx="4053">
                  <c:v>-2.4850997415077201</c:v>
                </c:pt>
                <c:pt idx="4054">
                  <c:v>-2.4837639969596501</c:v>
                </c:pt>
                <c:pt idx="4055">
                  <c:v>-2.4824291442531501</c:v>
                </c:pt>
                <c:pt idx="4056">
                  <c:v>-2.4810951884087702</c:v>
                </c:pt>
                <c:pt idx="4057">
                  <c:v>-2.4797621344307101</c:v>
                </c:pt>
                <c:pt idx="4058">
                  <c:v>-2.4784299873068401</c:v>
                </c:pt>
                <c:pt idx="4059">
                  <c:v>-2.47709875200868</c:v>
                </c:pt>
                <c:pt idx="4060">
                  <c:v>-2.4757684334914298</c:v>
                </c:pt>
                <c:pt idx="4061">
                  <c:v>-2.4744390366939002</c:v>
                </c:pt>
                <c:pt idx="4062">
                  <c:v>-2.47311056653855</c:v>
                </c:pt>
                <c:pt idx="4063">
                  <c:v>-2.4717830279314899</c:v>
                </c:pt>
                <c:pt idx="4064">
                  <c:v>-2.47045642576244</c:v>
                </c:pt>
                <c:pt idx="4065">
                  <c:v>-2.46913076490475</c:v>
                </c:pt>
                <c:pt idx="4066">
                  <c:v>-2.46780605021539</c:v>
                </c:pt>
                <c:pt idx="4067">
                  <c:v>-2.4664822865349501</c:v>
                </c:pt>
                <c:pt idx="4068">
                  <c:v>-2.4651594786876299</c:v>
                </c:pt>
                <c:pt idx="4069">
                  <c:v>-2.4638376314812098</c:v>
                </c:pt>
                <c:pt idx="4070">
                  <c:v>-2.4625167497070999</c:v>
                </c:pt>
                <c:pt idx="4071">
                  <c:v>-2.4611968381402902</c:v>
                </c:pt>
                <c:pt idx="4072">
                  <c:v>-2.4598779015393801</c:v>
                </c:pt>
                <c:pt idx="4073">
                  <c:v>-2.4585599446465198</c:v>
                </c:pt>
                <c:pt idx="4074">
                  <c:v>-2.45724297218749</c:v>
                </c:pt>
                <c:pt idx="4075">
                  <c:v>-2.45592698887162</c:v>
                </c:pt>
                <c:pt idx="4076">
                  <c:v>-2.4546119993918198</c:v>
                </c:pt>
                <c:pt idx="4077">
                  <c:v>-2.4532980084245799</c:v>
                </c:pt>
                <c:pt idx="4078">
                  <c:v>-2.4519850206299498</c:v>
                </c:pt>
                <c:pt idx="4079">
                  <c:v>-2.45067304065156</c:v>
                </c:pt>
                <c:pt idx="4080">
                  <c:v>-2.4493620731165899</c:v>
                </c:pt>
                <c:pt idx="4081">
                  <c:v>-2.4480521226357901</c:v>
                </c:pt>
                <c:pt idx="4082">
                  <c:v>-2.4467431938034601</c:v>
                </c:pt>
                <c:pt idx="4083">
                  <c:v>-2.44543529119745</c:v>
                </c:pt>
                <c:pt idx="4084">
                  <c:v>-2.4441284193791799</c:v>
                </c:pt>
                <c:pt idx="4085">
                  <c:v>-2.4428225828935899</c:v>
                </c:pt>
                <c:pt idx="4086">
                  <c:v>-2.4415177862692001</c:v>
                </c:pt>
                <c:pt idx="4087">
                  <c:v>-2.44021403401804</c:v>
                </c:pt>
                <c:pt idx="4088">
                  <c:v>-2.43891133063571</c:v>
                </c:pt>
                <c:pt idx="4089">
                  <c:v>-2.4376096806013501</c:v>
                </c:pt>
                <c:pt idx="4090">
                  <c:v>-2.4363090883776102</c:v>
                </c:pt>
                <c:pt idx="4091">
                  <c:v>-2.4350095584107199</c:v>
                </c:pt>
                <c:pt idx="4092">
                  <c:v>-2.4337110951304002</c:v>
                </c:pt>
                <c:pt idx="4093">
                  <c:v>-2.4324137029499302</c:v>
                </c:pt>
                <c:pt idx="4094">
                  <c:v>-2.4311173862661302</c:v>
                </c:pt>
                <c:pt idx="4095">
                  <c:v>-2.4298221494593202</c:v>
                </c:pt>
                <c:pt idx="4096">
                  <c:v>-2.4285279968933899</c:v>
                </c:pt>
                <c:pt idx="4097">
                  <c:v>-2.4272349329157299</c:v>
                </c:pt>
                <c:pt idx="4098">
                  <c:v>-2.4259429618572699</c:v>
                </c:pt>
                <c:pt idx="4099">
                  <c:v>-2.4246520880324698</c:v>
                </c:pt>
                <c:pt idx="4100">
                  <c:v>-2.4233623157393001</c:v>
                </c:pt>
                <c:pt idx="4101">
                  <c:v>-2.4220736492592798</c:v>
                </c:pt>
                <c:pt idx="4102">
                  <c:v>-2.4207860928574498</c:v>
                </c:pt>
                <c:pt idx="4103">
                  <c:v>-2.4194996507823601</c:v>
                </c:pt>
                <c:pt idx="4104">
                  <c:v>-2.4182143272661198</c:v>
                </c:pt>
                <c:pt idx="4105">
                  <c:v>-2.4169301265243299</c:v>
                </c:pt>
                <c:pt idx="4106">
                  <c:v>-2.4156470527561398</c:v>
                </c:pt>
                <c:pt idx="4107">
                  <c:v>-2.4143651101442201</c:v>
                </c:pt>
                <c:pt idx="4108">
                  <c:v>-2.4130843028547702</c:v>
                </c:pt>
                <c:pt idx="4109">
                  <c:v>-2.41180463503752</c:v>
                </c:pt>
                <c:pt idx="4110">
                  <c:v>-2.4105261108257201</c:v>
                </c:pt>
                <c:pt idx="4111">
                  <c:v>-2.4092487343361602</c:v>
                </c:pt>
                <c:pt idx="4112">
                  <c:v>-2.40797250966915</c:v>
                </c:pt>
                <c:pt idx="4113">
                  <c:v>-2.4066974409085402</c:v>
                </c:pt>
                <c:pt idx="4114">
                  <c:v>-2.4054235321217199</c:v>
                </c:pt>
                <c:pt idx="4115">
                  <c:v>-2.4041507873596002</c:v>
                </c:pt>
                <c:pt idx="4116">
                  <c:v>-2.4028816594761802</c:v>
                </c:pt>
                <c:pt idx="4117">
                  <c:v>-2.4016210493039898</c:v>
                </c:pt>
                <c:pt idx="4118">
                  <c:v>-2.4003714071764199</c:v>
                </c:pt>
                <c:pt idx="4119">
                  <c:v>-2.399132733724</c:v>
                </c:pt>
                <c:pt idx="4120">
                  <c:v>-2.39790502950442</c:v>
                </c:pt>
                <c:pt idx="4121">
                  <c:v>-2.3966882950025901</c:v>
                </c:pt>
                <c:pt idx="4122">
                  <c:v>-2.3954825306306602</c:v>
                </c:pt>
                <c:pt idx="4123">
                  <c:v>-2.39428773672805</c:v>
                </c:pt>
                <c:pt idx="4124">
                  <c:v>-2.3931039135615402</c:v>
                </c:pt>
                <c:pt idx="4125">
                  <c:v>-2.3919310613252698</c:v>
                </c:pt>
                <c:pt idx="4126">
                  <c:v>-2.39076918014079</c:v>
                </c:pt>
                <c:pt idx="4127">
                  <c:v>-2.38961827005713</c:v>
                </c:pt>
                <c:pt idx="4128">
                  <c:v>-2.3884783310508202</c:v>
                </c:pt>
                <c:pt idx="4129">
                  <c:v>-2.3873493630259301</c:v>
                </c:pt>
                <c:pt idx="4130">
                  <c:v>-2.3862313658141501</c:v>
                </c:pt>
                <c:pt idx="4131">
                  <c:v>-2.3851243391747801</c:v>
                </c:pt>
                <c:pt idx="4132">
                  <c:v>-2.38402828279485</c:v>
                </c:pt>
                <c:pt idx="4133">
                  <c:v>-2.3829431962890899</c:v>
                </c:pt>
                <c:pt idx="4134">
                  <c:v>-2.3818690792000301</c:v>
                </c:pt>
                <c:pt idx="4135">
                  <c:v>-2.3808059309980401</c:v>
                </c:pt>
                <c:pt idx="4136">
                  <c:v>-2.37974883871351</c:v>
                </c:pt>
                <c:pt idx="4137">
                  <c:v>-2.3786879797066298</c:v>
                </c:pt>
                <c:pt idx="4138">
                  <c:v>-2.37761844919791</c:v>
                </c:pt>
                <c:pt idx="4139">
                  <c:v>-2.3765402575485601</c:v>
                </c:pt>
                <c:pt idx="4140">
                  <c:v>-2.3754534151479101</c:v>
                </c:pt>
                <c:pt idx="4141">
                  <c:v>-2.3743579324133899</c:v>
                </c:pt>
                <c:pt idx="4142">
                  <c:v>-2.3732538197904298</c:v>
                </c:pt>
                <c:pt idx="4143">
                  <c:v>-2.3721410877524298</c:v>
                </c:pt>
                <c:pt idx="4144">
                  <c:v>-2.37101974680064</c:v>
                </c:pt>
                <c:pt idx="4145">
                  <c:v>-2.3698898074641899</c:v>
                </c:pt>
                <c:pt idx="4146">
                  <c:v>-2.36875128029995</c:v>
                </c:pt>
                <c:pt idx="4147">
                  <c:v>-2.3676041758924802</c:v>
                </c:pt>
                <c:pt idx="4148">
                  <c:v>-2.3664485048540098</c:v>
                </c:pt>
                <c:pt idx="4149">
                  <c:v>-2.3652842778243302</c:v>
                </c:pt>
                <c:pt idx="4150">
                  <c:v>-2.3641115054707602</c:v>
                </c:pt>
                <c:pt idx="4151">
                  <c:v>-2.36293019848805</c:v>
                </c:pt>
                <c:pt idx="4152">
                  <c:v>-2.3617403675983799</c:v>
                </c:pt>
                <c:pt idx="4153">
                  <c:v>-2.36054202355123</c:v>
                </c:pt>
                <c:pt idx="4154">
                  <c:v>-2.3593351771233499</c:v>
                </c:pt>
                <c:pt idx="4155">
                  <c:v>-2.3581198391186899</c:v>
                </c:pt>
                <c:pt idx="4156">
                  <c:v>-2.3568960203683602</c:v>
                </c:pt>
                <c:pt idx="4157">
                  <c:v>-2.35566373173052</c:v>
                </c:pt>
                <c:pt idx="4158">
                  <c:v>-2.3544229840903799</c:v>
                </c:pt>
                <c:pt idx="4159">
                  <c:v>-2.3531737883600599</c:v>
                </c:pt>
                <c:pt idx="4160">
                  <c:v>-2.3519161554785999</c:v>
                </c:pt>
                <c:pt idx="4161">
                  <c:v>-2.35065009641185</c:v>
                </c:pt>
                <c:pt idx="4162">
                  <c:v>-2.34937562215242</c:v>
                </c:pt>
                <c:pt idx="4163">
                  <c:v>-2.3480927437196302</c:v>
                </c:pt>
                <c:pt idx="4164">
                  <c:v>-2.3468014721594299</c:v>
                </c:pt>
                <c:pt idx="4165">
                  <c:v>-2.3455018185443302</c:v>
                </c:pt>
                <c:pt idx="4166">
                  <c:v>-2.3441937939733699</c:v>
                </c:pt>
                <c:pt idx="4167">
                  <c:v>-2.3428774095720102</c:v>
                </c:pt>
                <c:pt idx="4168">
                  <c:v>-2.3415526764921202</c:v>
                </c:pt>
                <c:pt idx="4169">
                  <c:v>-2.3402196059118499</c:v>
                </c:pt>
                <c:pt idx="4170">
                  <c:v>-2.3388782090356299</c:v>
                </c:pt>
                <c:pt idx="4171">
                  <c:v>-2.3375284970940799</c:v>
                </c:pt>
                <c:pt idx="4172">
                  <c:v>-2.3361704813439399</c:v>
                </c:pt>
                <c:pt idx="4173">
                  <c:v>-2.3348041730679898</c:v>
                </c:pt>
                <c:pt idx="4174">
                  <c:v>-2.33342958357504</c:v>
                </c:pt>
                <c:pt idx="4175">
                  <c:v>-2.3320467241998202</c:v>
                </c:pt>
                <c:pt idx="4176">
                  <c:v>-2.3306556063029298</c:v>
                </c:pt>
                <c:pt idx="4177">
                  <c:v>-2.32925624127077</c:v>
                </c:pt>
                <c:pt idx="4178">
                  <c:v>-2.3278486405154801</c:v>
                </c:pt>
                <c:pt idx="4179">
                  <c:v>-2.3264328154748899</c:v>
                </c:pt>
                <c:pt idx="4180">
                  <c:v>-2.32500877761243</c:v>
                </c:pt>
                <c:pt idx="4181">
                  <c:v>-2.3235765384170799</c:v>
                </c:pt>
                <c:pt idx="4182">
                  <c:v>-2.32213610940329</c:v>
                </c:pt>
                <c:pt idx="4183">
                  <c:v>-2.3206875021109701</c:v>
                </c:pt>
                <c:pt idx="4184">
                  <c:v>-2.3192307281053299</c:v>
                </c:pt>
                <c:pt idx="4185">
                  <c:v>-2.3177657989768998</c:v>
                </c:pt>
                <c:pt idx="4186">
                  <c:v>-2.3162927263414299</c:v>
                </c:pt>
                <c:pt idx="4187">
                  <c:v>-2.31481152183982</c:v>
                </c:pt>
                <c:pt idx="4188">
                  <c:v>-2.3133221971380902</c:v>
                </c:pt>
                <c:pt idx="4189">
                  <c:v>-2.31182476392725</c:v>
                </c:pt>
                <c:pt idx="4190">
                  <c:v>-2.3103192339233098</c:v>
                </c:pt>
                <c:pt idx="4191">
                  <c:v>-2.3088056188671602</c:v>
                </c:pt>
                <c:pt idx="4192">
                  <c:v>-2.3072839305245201</c:v>
                </c:pt>
                <c:pt idx="4193">
                  <c:v>-2.3057541806859101</c:v>
                </c:pt>
                <c:pt idx="4194">
                  <c:v>-2.3042163811665199</c:v>
                </c:pt>
                <c:pt idx="4195">
                  <c:v>-2.3026705438061899</c:v>
                </c:pt>
                <c:pt idx="4196">
                  <c:v>-2.3011166804693399</c:v>
                </c:pt>
                <c:pt idx="4197">
                  <c:v>-2.2995548030449</c:v>
                </c:pt>
                <c:pt idx="4198">
                  <c:v>-2.29798492344622</c:v>
                </c:pt>
                <c:pt idx="4199">
                  <c:v>-2.2964070536110501</c:v>
                </c:pt>
                <c:pt idx="4200">
                  <c:v>-2.2948212055014499</c:v>
                </c:pt>
                <c:pt idx="4201">
                  <c:v>-2.2932273911037102</c:v>
                </c:pt>
                <c:pt idx="4202">
                  <c:v>-2.2916256224283198</c:v>
                </c:pt>
                <c:pt idx="4203">
                  <c:v>-2.2900159115098702</c:v>
                </c:pt>
                <c:pt idx="4204">
                  <c:v>-2.28839827040701</c:v>
                </c:pt>
                <c:pt idx="4205">
                  <c:v>-2.2867727112023601</c:v>
                </c:pt>
                <c:pt idx="4206">
                  <c:v>-2.28513924600247</c:v>
                </c:pt>
                <c:pt idx="4207">
                  <c:v>-2.28349788693773</c:v>
                </c:pt>
                <c:pt idx="4208">
                  <c:v>-2.28184864616233</c:v>
                </c:pt>
                <c:pt idx="4209">
                  <c:v>-2.28019153585416</c:v>
                </c:pt>
                <c:pt idx="4210">
                  <c:v>-2.2785265682147799</c:v>
                </c:pt>
                <c:pt idx="4211">
                  <c:v>-2.2768537554693302</c:v>
                </c:pt>
                <c:pt idx="4212">
                  <c:v>-2.2751731098664698</c:v>
                </c:pt>
                <c:pt idx="4213">
                  <c:v>-2.2734846436783198</c:v>
                </c:pt>
                <c:pt idx="4214">
                  <c:v>-2.27178836920038</c:v>
                </c:pt>
                <c:pt idx="4215">
                  <c:v>-2.2700842987514802</c:v>
                </c:pt>
                <c:pt idx="4216">
                  <c:v>-2.2683724446736999</c:v>
                </c:pt>
                <c:pt idx="4217">
                  <c:v>-2.2666528193323101</c:v>
                </c:pt>
                <c:pt idx="4218">
                  <c:v>-2.2649254351157202</c:v>
                </c:pt>
                <c:pt idx="4219">
                  <c:v>-2.2631903044353598</c:v>
                </c:pt>
                <c:pt idx="4220">
                  <c:v>-2.2614474397256799</c:v>
                </c:pt>
                <c:pt idx="4221">
                  <c:v>-2.25969685344405</c:v>
                </c:pt>
                <c:pt idx="4222">
                  <c:v>-2.2579385580706899</c:v>
                </c:pt>
                <c:pt idx="4223">
                  <c:v>-2.2561725661085998</c:v>
                </c:pt>
                <c:pt idx="4224">
                  <c:v>-2.2543988900835101</c:v>
                </c:pt>
                <c:pt idx="4225">
                  <c:v>-2.2526175425438302</c:v>
                </c:pt>
                <c:pt idx="4226">
                  <c:v>-2.25082853606053</c:v>
                </c:pt>
                <c:pt idx="4227">
                  <c:v>-2.2490318832271101</c:v>
                </c:pt>
                <c:pt idx="4228">
                  <c:v>-2.2472275966595299</c:v>
                </c:pt>
                <c:pt idx="4229">
                  <c:v>-2.2454156889961299</c:v>
                </c:pt>
                <c:pt idx="4230">
                  <c:v>-2.24359617289758</c:v>
                </c:pt>
                <c:pt idx="4231">
                  <c:v>-2.24176906104681</c:v>
                </c:pt>
                <c:pt idx="4232">
                  <c:v>-2.2399343661489199</c:v>
                </c:pt>
                <c:pt idx="4233">
                  <c:v>-2.2380921009311399</c:v>
                </c:pt>
                <c:pt idx="4234">
                  <c:v>-2.23624227814277</c:v>
                </c:pt>
                <c:pt idx="4235">
                  <c:v>-2.23438491055505</c:v>
                </c:pt>
                <c:pt idx="4236">
                  <c:v>-2.2325200109611898</c:v>
                </c:pt>
                <c:pt idx="4237">
                  <c:v>-2.2306475921762301</c:v>
                </c:pt>
                <c:pt idx="4238">
                  <c:v>-2.22876766703697</c:v>
                </c:pt>
                <c:pt idx="4239">
                  <c:v>-2.2268802484019701</c:v>
                </c:pt>
                <c:pt idx="4240">
                  <c:v>-2.2249853491514102</c:v>
                </c:pt>
                <c:pt idx="4241">
                  <c:v>-2.2230829821870599</c:v>
                </c:pt>
                <c:pt idx="4242">
                  <c:v>-2.2211731604321998</c:v>
                </c:pt>
                <c:pt idx="4243">
                  <c:v>-2.2192558968315699</c:v>
                </c:pt>
                <c:pt idx="4244">
                  <c:v>-2.2173312043512601</c:v>
                </c:pt>
                <c:pt idx="4245">
                  <c:v>-2.21539909597871</c:v>
                </c:pt>
                <c:pt idx="4246">
                  <c:v>-2.21345958472256</c:v>
                </c:pt>
                <c:pt idx="4247">
                  <c:v>-2.2115126836126699</c:v>
                </c:pt>
                <c:pt idx="4248">
                  <c:v>-2.20955840569997</c:v>
                </c:pt>
                <c:pt idx="4249">
                  <c:v>-2.20759676405646</c:v>
                </c:pt>
                <c:pt idx="4250">
                  <c:v>-2.2056277717750898</c:v>
                </c:pt>
                <c:pt idx="4251">
                  <c:v>-2.2036514419697202</c:v>
                </c:pt>
                <c:pt idx="4252">
                  <c:v>-2.2016677877750501</c:v>
                </c:pt>
                <c:pt idx="4253">
                  <c:v>-2.1996768223465502</c:v>
                </c:pt>
                <c:pt idx="4254">
                  <c:v>-2.1976785588603902</c:v>
                </c:pt>
                <c:pt idx="4255">
                  <c:v>-2.1956730105133602</c:v>
                </c:pt>
                <c:pt idx="4256">
                  <c:v>-2.1936601905228401</c:v>
                </c:pt>
                <c:pt idx="4257">
                  <c:v>-2.1916401121266702</c:v>
                </c:pt>
                <c:pt idx="4258">
                  <c:v>-2.1896127885831498</c:v>
                </c:pt>
                <c:pt idx="4259">
                  <c:v>-2.1875782331709299</c:v>
                </c:pt>
                <c:pt idx="4260">
                  <c:v>-2.1855364591889401</c:v>
                </c:pt>
                <c:pt idx="4261">
                  <c:v>-2.1834874799563502</c:v>
                </c:pt>
                <c:pt idx="4262">
                  <c:v>-2.1814362519828299</c:v>
                </c:pt>
                <c:pt idx="4263">
                  <c:v>-2.17939267289748</c:v>
                </c:pt>
                <c:pt idx="4264">
                  <c:v>-2.1773616930103299</c:v>
                </c:pt>
                <c:pt idx="4265">
                  <c:v>-2.1753433173300398</c:v>
                </c:pt>
                <c:pt idx="4266">
                  <c:v>-2.1733375507785402</c:v>
                </c:pt>
                <c:pt idx="4267">
                  <c:v>-2.1713419230160702</c:v>
                </c:pt>
                <c:pt idx="4268">
                  <c:v>-2.1693514892828798</c:v>
                </c:pt>
                <c:pt idx="4269">
                  <c:v>-2.1673637816055402</c:v>
                </c:pt>
                <c:pt idx="4270">
                  <c:v>-2.1653788079848701</c:v>
                </c:pt>
                <c:pt idx="4271">
                  <c:v>-2.1633965763940899</c:v>
                </c:pt>
                <c:pt idx="4272">
                  <c:v>-2.1614170947787401</c:v>
                </c:pt>
                <c:pt idx="4273">
                  <c:v>-2.15944037105674</c:v>
                </c:pt>
                <c:pt idx="4274">
                  <c:v>-2.1574664131182999</c:v>
                </c:pt>
                <c:pt idx="4275">
                  <c:v>-2.1554952288259499</c:v>
                </c:pt>
                <c:pt idx="4276">
                  <c:v>-2.1535268260144802</c:v>
                </c:pt>
                <c:pt idx="4277">
                  <c:v>-2.15156121249096</c:v>
                </c:pt>
                <c:pt idx="4278">
                  <c:v>-2.1495983960346901</c:v>
                </c:pt>
                <c:pt idx="4279">
                  <c:v>-2.1476383843972</c:v>
                </c:pt>
                <c:pt idx="4280">
                  <c:v>-2.14568118530222</c:v>
                </c:pt>
                <c:pt idx="4281">
                  <c:v>-2.14372680644566</c:v>
                </c:pt>
                <c:pt idx="4282">
                  <c:v>-2.14177525549561</c:v>
                </c:pt>
                <c:pt idx="4283">
                  <c:v>-2.1398265400923</c:v>
                </c:pt>
                <c:pt idx="4284">
                  <c:v>-2.13788066784808</c:v>
                </c:pt>
                <c:pt idx="4285">
                  <c:v>-2.1359376463474402</c:v>
                </c:pt>
                <c:pt idx="4286">
                  <c:v>-2.1339974831469402</c:v>
                </c:pt>
                <c:pt idx="4287">
                  <c:v>-2.1320601857752202</c:v>
                </c:pt>
                <c:pt idx="4288">
                  <c:v>-2.1301257617329998</c:v>
                </c:pt>
                <c:pt idx="4289">
                  <c:v>-2.12819421849303</c:v>
                </c:pt>
                <c:pt idx="4290">
                  <c:v>-2.12626556350008</c:v>
                </c:pt>
                <c:pt idx="4291">
                  <c:v>-2.12433980417094</c:v>
                </c:pt>
                <c:pt idx="4292">
                  <c:v>-2.1224169478944002</c:v>
                </c:pt>
                <c:pt idx="4293">
                  <c:v>-2.1204970020312102</c:v>
                </c:pt>
                <c:pt idx="4294">
                  <c:v>-2.1185799739141098</c:v>
                </c:pt>
                <c:pt idx="4295">
                  <c:v>-2.1166658708477502</c:v>
                </c:pt>
                <c:pt idx="4296">
                  <c:v>-2.1147547001087399</c:v>
                </c:pt>
                <c:pt idx="4297">
                  <c:v>-2.1128464689455901</c:v>
                </c:pt>
                <c:pt idx="4298">
                  <c:v>-2.1109411845787198</c:v>
                </c:pt>
                <c:pt idx="4299">
                  <c:v>-2.1090388542004401</c:v>
                </c:pt>
                <c:pt idx="4300">
                  <c:v>-2.1071394849749101</c:v>
                </c:pt>
                <c:pt idx="4301">
                  <c:v>-2.1052430840381602</c:v>
                </c:pt>
                <c:pt idx="4302">
                  <c:v>-2.1033496584980602</c:v>
                </c:pt>
                <c:pt idx="4303">
                  <c:v>-2.1014592154343199</c:v>
                </c:pt>
                <c:pt idx="4304">
                  <c:v>-2.0995717618984502</c:v>
                </c:pt>
                <c:pt idx="4305">
                  <c:v>-2.0976873049137601</c:v>
                </c:pt>
                <c:pt idx="4306">
                  <c:v>-2.0958058514753501</c:v>
                </c:pt>
                <c:pt idx="4307">
                  <c:v>-2.0939274085500998</c:v>
                </c:pt>
                <c:pt idx="4308">
                  <c:v>-2.0920519830766402</c:v>
                </c:pt>
                <c:pt idx="4309">
                  <c:v>-2.0901795819653599</c:v>
                </c:pt>
                <c:pt idx="4310">
                  <c:v>-2.0883102120983801</c:v>
                </c:pt>
                <c:pt idx="4311">
                  <c:v>-2.0864438803295502</c:v>
                </c:pt>
                <c:pt idx="4312">
                  <c:v>-2.0845805934844099</c:v>
                </c:pt>
                <c:pt idx="4313">
                  <c:v>-2.0827203583602198</c:v>
                </c:pt>
                <c:pt idx="4314">
                  <c:v>-2.0808631817259098</c:v>
                </c:pt>
                <c:pt idx="4315">
                  <c:v>-2.07900907032211</c:v>
                </c:pt>
                <c:pt idx="4316">
                  <c:v>-2.07715803086109</c:v>
                </c:pt>
                <c:pt idx="4317">
                  <c:v>-2.0753100700267901</c:v>
                </c:pt>
                <c:pt idx="4318">
                  <c:v>-2.0734651944747702</c:v>
                </c:pt>
                <c:pt idx="4319">
                  <c:v>-2.0716234108322502</c:v>
                </c:pt>
                <c:pt idx="4320">
                  <c:v>-2.0697847256980499</c:v>
                </c:pt>
                <c:pt idx="4321">
                  <c:v>-2.0679491456425998</c:v>
                </c:pt>
                <c:pt idx="4322">
                  <c:v>-2.06611667720794</c:v>
                </c:pt>
                <c:pt idx="4323">
                  <c:v>-2.06428732690771</c:v>
                </c:pt>
                <c:pt idx="4324">
                  <c:v>-2.0624611012270901</c:v>
                </c:pt>
                <c:pt idx="4325">
                  <c:v>-2.06063800662288</c:v>
                </c:pt>
                <c:pt idx="4326">
                  <c:v>-2.0588180495234001</c:v>
                </c:pt>
                <c:pt idx="4327">
                  <c:v>-2.0570012363285599</c:v>
                </c:pt>
                <c:pt idx="4328">
                  <c:v>-2.05518757340977</c:v>
                </c:pt>
                <c:pt idx="4329">
                  <c:v>-2.05337706711002</c:v>
                </c:pt>
                <c:pt idx="4330">
                  <c:v>-2.0515697237438002</c:v>
                </c:pt>
                <c:pt idx="4331">
                  <c:v>-2.0497655495971099</c:v>
                </c:pt>
                <c:pt idx="4332">
                  <c:v>-2.04796455092748</c:v>
                </c:pt>
                <c:pt idx="4333">
                  <c:v>-2.0461667339639402</c:v>
                </c:pt>
                <c:pt idx="4334">
                  <c:v>-2.0443721049069898</c:v>
                </c:pt>
                <c:pt idx="4335">
                  <c:v>-2.04258066992865</c:v>
                </c:pt>
                <c:pt idx="4336">
                  <c:v>-2.0407924351724001</c:v>
                </c:pt>
                <c:pt idx="4337">
                  <c:v>-2.0390074067531798</c:v>
                </c:pt>
                <c:pt idx="4338">
                  <c:v>-2.0372255907574299</c:v>
                </c:pt>
                <c:pt idx="4339">
                  <c:v>-2.0354469932430099</c:v>
                </c:pt>
                <c:pt idx="4340">
                  <c:v>-2.03367162023926</c:v>
                </c:pt>
                <c:pt idx="4341">
                  <c:v>-2.0318994777469501</c:v>
                </c:pt>
                <c:pt idx="4342">
                  <c:v>-2.0301305717382898</c:v>
                </c:pt>
                <c:pt idx="4343">
                  <c:v>-2.0283649081569401</c:v>
                </c:pt>
                <c:pt idx="4344">
                  <c:v>-2.0266024929179598</c:v>
                </c:pt>
                <c:pt idx="4345">
                  <c:v>-2.02484333190786</c:v>
                </c:pt>
                <c:pt idx="4346">
                  <c:v>-2.0230874309845501</c:v>
                </c:pt>
                <c:pt idx="4347">
                  <c:v>-2.0213347959773502</c:v>
                </c:pt>
                <c:pt idx="4348">
                  <c:v>-2.0195854326870002</c:v>
                </c:pt>
                <c:pt idx="4349">
                  <c:v>-2.0178393468856202</c:v>
                </c:pt>
                <c:pt idx="4350">
                  <c:v>-2.0160965443167602</c:v>
                </c:pt>
                <c:pt idx="4351">
                  <c:v>-2.01435703069534</c:v>
                </c:pt>
                <c:pt idx="4352">
                  <c:v>-2.01262081170767</c:v>
                </c:pt>
                <c:pt idx="4353">
                  <c:v>-2.01088789301145</c:v>
                </c:pt>
                <c:pt idx="4354">
                  <c:v>-2.0091582802357602</c:v>
                </c:pt>
                <c:pt idx="4355">
                  <c:v>-2.00743197898107</c:v>
                </c:pt>
                <c:pt idx="4356">
                  <c:v>-2.0057089948192002</c:v>
                </c:pt>
                <c:pt idx="4357">
                  <c:v>-2.0039893332933598</c:v>
                </c:pt>
                <c:pt idx="4358">
                  <c:v>-2.0022729999181301</c:v>
                </c:pt>
                <c:pt idx="4359">
                  <c:v>-2.0005600001794401</c:v>
                </c:pt>
                <c:pt idx="4360">
                  <c:v>-1.9988503395346</c:v>
                </c:pt>
                <c:pt idx="4361">
                  <c:v>-1.9971440234122699</c:v>
                </c:pt>
                <c:pt idx="4362">
                  <c:v>-1.9954410572124699</c:v>
                </c:pt>
                <c:pt idx="4363">
                  <c:v>-1.9937414463065799</c:v>
                </c:pt>
                <c:pt idx="4364">
                  <c:v>-1.99204519603735</c:v>
                </c:pt>
                <c:pt idx="4365">
                  <c:v>-1.99035231171885</c:v>
                </c:pt>
                <c:pt idx="4366">
                  <c:v>-1.9886627986365299</c:v>
                </c:pt>
                <c:pt idx="4367">
                  <c:v>-1.9869766620471701</c:v>
                </c:pt>
                <c:pt idx="4368">
                  <c:v>-1.9852939071789399</c:v>
                </c:pt>
                <c:pt idx="4369">
                  <c:v>-1.9836145392313</c:v>
                </c:pt>
                <c:pt idx="4370">
                  <c:v>-1.9819385633751101</c:v>
                </c:pt>
                <c:pt idx="4371">
                  <c:v>-1.9802659847525601</c:v>
                </c:pt>
                <c:pt idx="4372">
                  <c:v>-1.9785968084771699</c:v>
                </c:pt>
                <c:pt idx="4373">
                  <c:v>-1.97693103963385</c:v>
                </c:pt>
                <c:pt idx="4374">
                  <c:v>-1.97526868327881</c:v>
                </c:pt>
                <c:pt idx="4375">
                  <c:v>-1.9736097444396601</c:v>
                </c:pt>
                <c:pt idx="4376">
                  <c:v>-1.97195422811531</c:v>
                </c:pt>
                <c:pt idx="4377">
                  <c:v>-1.97030213927606</c:v>
                </c:pt>
                <c:pt idx="4378">
                  <c:v>-1.96865348286353</c:v>
                </c:pt>
                <c:pt idx="4379">
                  <c:v>-1.96700826379073</c:v>
                </c:pt>
                <c:pt idx="4380">
                  <c:v>-1.96536648694198</c:v>
                </c:pt>
                <c:pt idx="4381">
                  <c:v>-1.9637281571729901</c:v>
                </c:pt>
                <c:pt idx="4382">
                  <c:v>-1.9620932793108199</c:v>
                </c:pt>
                <c:pt idx="4383">
                  <c:v>-1.96046185815387</c:v>
                </c:pt>
                <c:pt idx="4384">
                  <c:v>-1.95883389847193</c:v>
                </c:pt>
                <c:pt idx="4385">
                  <c:v>-1.9572094050061299</c:v>
                </c:pt>
                <c:pt idx="4386">
                  <c:v>-1.9555883824689899</c:v>
                </c:pt>
                <c:pt idx="4387">
                  <c:v>-1.9539708355443699</c:v>
                </c:pt>
                <c:pt idx="4388">
                  <c:v>-1.9523567688875301</c:v>
                </c:pt>
                <c:pt idx="4389">
                  <c:v>-1.95074618712509</c:v>
                </c:pt>
                <c:pt idx="4390">
                  <c:v>-1.94913909485505</c:v>
                </c:pt>
                <c:pt idx="4391">
                  <c:v>-1.9475354966467999</c:v>
                </c:pt>
                <c:pt idx="4392">
                  <c:v>-1.9459353970411</c:v>
                </c:pt>
                <c:pt idx="4393">
                  <c:v>-1.9443388005501301</c:v>
                </c:pt>
                <c:pt idx="4394">
                  <c:v>-1.94274571165742</c:v>
                </c:pt>
                <c:pt idx="4395">
                  <c:v>-1.94115613481794</c:v>
                </c:pt>
                <c:pt idx="4396">
                  <c:v>-1.93957007445805</c:v>
                </c:pt>
                <c:pt idx="4397">
                  <c:v>-1.93798753497549</c:v>
                </c:pt>
                <c:pt idx="4398">
                  <c:v>-1.9364085207394499</c:v>
                </c:pt>
                <c:pt idx="4399">
                  <c:v>-1.9348330360905199</c:v>
                </c:pt>
                <c:pt idx="4400">
                  <c:v>-1.93326108534071</c:v>
                </c:pt>
                <c:pt idx="4401">
                  <c:v>-1.93169267277346</c:v>
                </c:pt>
                <c:pt idx="4402">
                  <c:v>-1.9301278026436599</c:v>
                </c:pt>
                <c:pt idx="4403">
                  <c:v>-1.92856647917762</c:v>
                </c:pt>
                <c:pt idx="4404">
                  <c:v>-1.92700619339414</c:v>
                </c:pt>
                <c:pt idx="4405">
                  <c:v>-1.9254419247877499</c:v>
                </c:pt>
                <c:pt idx="4406">
                  <c:v>-1.9238711693816199</c:v>
                </c:pt>
                <c:pt idx="4407">
                  <c:v>-1.9222939380680999</c:v>
                </c:pt>
                <c:pt idx="4408">
                  <c:v>-1.9207102417584201</c:v>
                </c:pt>
                <c:pt idx="4409">
                  <c:v>-1.9191200913826001</c:v>
                </c:pt>
                <c:pt idx="4410">
                  <c:v>-1.9175234978894</c:v>
                </c:pt>
                <c:pt idx="4411">
                  <c:v>-1.9159204722462699</c:v>
                </c:pt>
                <c:pt idx="4412">
                  <c:v>-1.9143110254393101</c:v>
                </c:pt>
                <c:pt idx="4413">
                  <c:v>-1.9126951684731801</c:v>
                </c:pt>
                <c:pt idx="4414">
                  <c:v>-1.9110729123710499</c:v>
                </c:pt>
                <c:pt idx="4415">
                  <c:v>-1.90944426817455</c:v>
                </c:pt>
                <c:pt idx="4416">
                  <c:v>-1.90780924694373</c:v>
                </c:pt>
                <c:pt idx="4417">
                  <c:v>-1.90616785975695</c:v>
                </c:pt>
                <c:pt idx="4418">
                  <c:v>-1.9045201177108699</c:v>
                </c:pt>
                <c:pt idx="4419">
                  <c:v>-1.9028660319203901</c:v>
                </c:pt>
                <c:pt idx="4420">
                  <c:v>-1.90120561351856</c:v>
                </c:pt>
                <c:pt idx="4421">
                  <c:v>-1.8995388736565499</c:v>
                </c:pt>
                <c:pt idx="4422">
                  <c:v>-1.8978658235035699</c:v>
                </c:pt>
                <c:pt idx="4423">
                  <c:v>-1.8961864742468399</c:v>
                </c:pt>
                <c:pt idx="4424">
                  <c:v>-1.89450083709151</c:v>
                </c:pt>
                <c:pt idx="4425">
                  <c:v>-1.89280892326061</c:v>
                </c:pt>
                <c:pt idx="4426">
                  <c:v>-1.8911107439949799</c:v>
                </c:pt>
                <c:pt idx="4427">
                  <c:v>-1.8894063105532399</c:v>
                </c:pt>
                <c:pt idx="4428">
                  <c:v>-1.8876956342116999</c:v>
                </c:pt>
                <c:pt idx="4429">
                  <c:v>-1.8859787262643299</c:v>
                </c:pt>
                <c:pt idx="4430">
                  <c:v>-1.8842555980226601</c:v>
                </c:pt>
                <c:pt idx="4431">
                  <c:v>-1.88252626081578</c:v>
                </c:pt>
                <c:pt idx="4432">
                  <c:v>-1.8807907259902401</c:v>
                </c:pt>
                <c:pt idx="4433">
                  <c:v>-1.8790490049099899</c:v>
                </c:pt>
                <c:pt idx="4434">
                  <c:v>-1.8773011089563501</c:v>
                </c:pt>
                <c:pt idx="4435">
                  <c:v>-1.8755470495279301</c:v>
                </c:pt>
                <c:pt idx="4436">
                  <c:v>-1.87378683804058</c:v>
                </c:pt>
                <c:pt idx="4437">
                  <c:v>-1.87202048592732</c:v>
                </c:pt>
                <c:pt idx="4438">
                  <c:v>-1.8702480046382901</c:v>
                </c:pt>
                <c:pt idx="4439">
                  <c:v>-1.8684694056407201</c:v>
                </c:pt>
                <c:pt idx="4440">
                  <c:v>-1.8666847004188001</c:v>
                </c:pt>
                <c:pt idx="4441">
                  <c:v>-1.86489390047369</c:v>
                </c:pt>
                <c:pt idx="4442">
                  <c:v>-1.86309701732344</c:v>
                </c:pt>
                <c:pt idx="4443">
                  <c:v>-1.86129406250291</c:v>
                </c:pt>
                <c:pt idx="4444">
                  <c:v>-1.8594850475637501</c:v>
                </c:pt>
                <c:pt idx="4445">
                  <c:v>-1.8576699840742901</c:v>
                </c:pt>
                <c:pt idx="4446">
                  <c:v>-1.8558488836195299</c:v>
                </c:pt>
                <c:pt idx="4447">
                  <c:v>-1.85402175780108</c:v>
                </c:pt>
                <c:pt idx="4448">
                  <c:v>-1.85218861823704</c:v>
                </c:pt>
                <c:pt idx="4449">
                  <c:v>-1.8503494765620201</c:v>
                </c:pt>
                <c:pt idx="4450">
                  <c:v>-1.8485043444270499</c:v>
                </c:pt>
                <c:pt idx="4451">
                  <c:v>-1.8466532334994701</c:v>
                </c:pt>
                <c:pt idx="4452">
                  <c:v>-1.8447986757605099</c:v>
                </c:pt>
                <c:pt idx="4453">
                  <c:v>-1.84294572200125</c:v>
                </c:pt>
                <c:pt idx="4454">
                  <c:v>-1.8410968997114701</c:v>
                </c:pt>
                <c:pt idx="4455">
                  <c:v>-1.8392522145591499</c:v>
                </c:pt>
                <c:pt idx="4456">
                  <c:v>-1.8374116721796401</c:v>
                </c:pt>
                <c:pt idx="4457">
                  <c:v>-1.8355752781757</c:v>
                </c:pt>
                <c:pt idx="4458">
                  <c:v>-1.83374303811749</c:v>
                </c:pt>
                <c:pt idx="4459">
                  <c:v>-1.8319149575425699</c:v>
                </c:pt>
                <c:pt idx="4460">
                  <c:v>-1.83009104195586</c:v>
                </c:pt>
                <c:pt idx="4461">
                  <c:v>-1.8282712968297099</c:v>
                </c:pt>
                <c:pt idx="4462">
                  <c:v>-1.82645572760384</c:v>
                </c:pt>
                <c:pt idx="4463">
                  <c:v>-1.82464433968538</c:v>
                </c:pt>
                <c:pt idx="4464">
                  <c:v>-1.82283713844884</c:v>
                </c:pt>
                <c:pt idx="4465">
                  <c:v>-1.8210341292361301</c:v>
                </c:pt>
                <c:pt idx="4466">
                  <c:v>-1.8192353173565501</c:v>
                </c:pt>
                <c:pt idx="4467">
                  <c:v>-1.81744070808679</c:v>
                </c:pt>
                <c:pt idx="4468">
                  <c:v>-1.81565030667094</c:v>
                </c:pt>
                <c:pt idx="4469">
                  <c:v>-1.81386411832049</c:v>
                </c:pt>
                <c:pt idx="4470">
                  <c:v>-1.8120821482143199</c:v>
                </c:pt>
                <c:pt idx="4471">
                  <c:v>-1.81030440149873</c:v>
                </c:pt>
                <c:pt idx="4472">
                  <c:v>-1.8085308832873801</c:v>
                </c:pt>
                <c:pt idx="4473">
                  <c:v>-1.8067615986613801</c:v>
                </c:pt>
                <c:pt idx="4474">
                  <c:v>-1.80499655266922</c:v>
                </c:pt>
                <c:pt idx="4475">
                  <c:v>-1.80323575032679</c:v>
                </c:pt>
                <c:pt idx="4476">
                  <c:v>-1.80147919661742</c:v>
                </c:pt>
                <c:pt idx="4477">
                  <c:v>-1.79972689649183</c:v>
                </c:pt>
                <c:pt idx="4478">
                  <c:v>-1.7979788548681599</c:v>
                </c:pt>
                <c:pt idx="4479">
                  <c:v>-1.7962350766319799</c:v>
                </c:pt>
                <c:pt idx="4480">
                  <c:v>-1.7944955666362801</c:v>
                </c:pt>
                <c:pt idx="4481">
                  <c:v>-1.79276032970147</c:v>
                </c:pt>
                <c:pt idx="4482">
                  <c:v>-1.7910293706154099</c:v>
                </c:pt>
                <c:pt idx="4483">
                  <c:v>-1.7893026941333701</c:v>
                </c:pt>
                <c:pt idx="4484">
                  <c:v>-1.7875803049780701</c:v>
                </c:pt>
                <c:pt idx="4485">
                  <c:v>-1.78586220783969</c:v>
                </c:pt>
                <c:pt idx="4486">
                  <c:v>-1.78414840737584</c:v>
                </c:pt>
                <c:pt idx="4487">
                  <c:v>-1.7824389082115899</c:v>
                </c:pt>
                <c:pt idx="4488">
                  <c:v>-1.78073371493948</c:v>
                </c:pt>
                <c:pt idx="4489">
                  <c:v>-1.7790328321194899</c:v>
                </c:pt>
                <c:pt idx="4490">
                  <c:v>-1.77733626427911</c:v>
                </c:pt>
                <c:pt idx="4491">
                  <c:v>-1.77564401591326</c:v>
                </c:pt>
                <c:pt idx="4492">
                  <c:v>-1.7739560914843899</c:v>
                </c:pt>
                <c:pt idx="4493">
                  <c:v>-1.7722724954223901</c:v>
                </c:pt>
                <c:pt idx="4494">
                  <c:v>-1.7705932321247</c:v>
                </c:pt>
                <c:pt idx="4495">
                  <c:v>-1.7689183059562199</c:v>
                </c:pt>
                <c:pt idx="4496">
                  <c:v>-1.76724772124937</c:v>
                </c:pt>
                <c:pt idx="4497">
                  <c:v>-1.7655814823040901</c:v>
                </c:pt>
                <c:pt idx="4498">
                  <c:v>-1.76391959338784</c:v>
                </c:pt>
                <c:pt idx="4499">
                  <c:v>-1.7622620587356299</c:v>
                </c:pt>
                <c:pt idx="4500">
                  <c:v>-1.7606088825499799</c:v>
                </c:pt>
                <c:pt idx="4501">
                  <c:v>-1.7589600690009699</c:v>
                </c:pt>
                <c:pt idx="4502">
                  <c:v>-1.75731562222624</c:v>
                </c:pt>
                <c:pt idx="4503">
                  <c:v>-1.7556755463309901</c:v>
                </c:pt>
                <c:pt idx="4504">
                  <c:v>-1.75403984538799</c:v>
                </c:pt>
                <c:pt idx="4505">
                  <c:v>-1.7524085234375799</c:v>
                </c:pt>
                <c:pt idx="4506">
                  <c:v>-1.7507815844877199</c:v>
                </c:pt>
                <c:pt idx="4507">
                  <c:v>-1.7491590325139399</c:v>
                </c:pt>
                <c:pt idx="4508">
                  <c:v>-1.7475408714593901</c:v>
                </c:pt>
                <c:pt idx="4509">
                  <c:v>-1.74592710523484</c:v>
                </c:pt>
                <c:pt idx="4510">
                  <c:v>-1.74431773771868</c:v>
                </c:pt>
                <c:pt idx="4511">
                  <c:v>-1.74271277275695</c:v>
                </c:pt>
                <c:pt idx="4512">
                  <c:v>-1.74111221416332</c:v>
                </c:pt>
                <c:pt idx="4513">
                  <c:v>-1.73951606571915</c:v>
                </c:pt>
                <c:pt idx="4514">
                  <c:v>-1.73792433117343</c:v>
                </c:pt>
                <c:pt idx="4515">
                  <c:v>-1.73633701424285</c:v>
                </c:pt>
                <c:pt idx="4516">
                  <c:v>-1.7347541186118001</c:v>
                </c:pt>
                <c:pt idx="4517">
                  <c:v>-1.7331756479323599</c:v>
                </c:pt>
                <c:pt idx="4518">
                  <c:v>-1.73160160582432</c:v>
                </c:pt>
                <c:pt idx="4519">
                  <c:v>-1.7300319958752099</c:v>
                </c:pt>
                <c:pt idx="4520">
                  <c:v>-1.7284668216402801</c:v>
                </c:pt>
                <c:pt idx="4521">
                  <c:v>-1.7269060866425501</c:v>
                </c:pt>
                <c:pt idx="4522">
                  <c:v>-1.72534979437278</c:v>
                </c:pt>
                <c:pt idx="4523">
                  <c:v>-1.72379794828952</c:v>
                </c:pt>
                <c:pt idx="4524">
                  <c:v>-1.72225055181911</c:v>
                </c:pt>
                <c:pt idx="4525">
                  <c:v>-1.7207076083556601</c:v>
                </c:pt>
                <c:pt idx="4526">
                  <c:v>-1.71916912126113</c:v>
                </c:pt>
                <c:pt idx="4527">
                  <c:v>-1.71763509386529</c:v>
                </c:pt>
                <c:pt idx="4528">
                  <c:v>-1.7161055294657499</c:v>
                </c:pt>
                <c:pt idx="4529">
                  <c:v>-1.71458043132796</c:v>
                </c:pt>
                <c:pt idx="4530">
                  <c:v>-1.7130598026852699</c:v>
                </c:pt>
                <c:pt idx="4531">
                  <c:v>-1.7115436467388701</c:v>
                </c:pt>
                <c:pt idx="4532">
                  <c:v>-1.71003196665788</c:v>
                </c:pt>
                <c:pt idx="4533">
                  <c:v>-1.7085247655793201</c:v>
                </c:pt>
                <c:pt idx="4534">
                  <c:v>-1.7070220466081201</c:v>
                </c:pt>
                <c:pt idx="4535">
                  <c:v>-1.7055238128171599</c:v>
                </c:pt>
                <c:pt idx="4536">
                  <c:v>-1.7040300672472899</c:v>
                </c:pt>
                <c:pt idx="4537">
                  <c:v>-1.7025408129073101</c:v>
                </c:pt>
                <c:pt idx="4538">
                  <c:v>-1.70105605277401</c:v>
                </c:pt>
                <c:pt idx="4539">
                  <c:v>-1.6995757897921799</c:v>
                </c:pt>
                <c:pt idx="4540">
                  <c:v>-1.69810002687462</c:v>
                </c:pt>
                <c:pt idx="4541">
                  <c:v>-1.69662876690219</c:v>
                </c:pt>
                <c:pt idx="4542">
                  <c:v>-1.6951620127237701</c:v>
                </c:pt>
                <c:pt idx="4543">
                  <c:v>-1.6936997671563101</c:v>
                </c:pt>
                <c:pt idx="4544">
                  <c:v>-1.69224203298487</c:v>
                </c:pt>
                <c:pt idx="4545">
                  <c:v>-1.6907888129625701</c:v>
                </c:pt>
                <c:pt idx="4546">
                  <c:v>-1.68934010981067</c:v>
                </c:pt>
                <c:pt idx="4547">
                  <c:v>-1.68789592621856</c:v>
                </c:pt>
                <c:pt idx="4548">
                  <c:v>-1.68645626484377</c:v>
                </c:pt>
                <c:pt idx="4549">
                  <c:v>-1.68502112831202</c:v>
                </c:pt>
                <c:pt idx="4550">
                  <c:v>-1.6835905192172</c:v>
                </c:pt>
                <c:pt idx="4551">
                  <c:v>-1.6821644401214</c:v>
                </c:pt>
                <c:pt idx="4552">
                  <c:v>-1.68074289355495</c:v>
                </c:pt>
                <c:pt idx="4553">
                  <c:v>-1.6793258820164101</c:v>
                </c:pt>
                <c:pt idx="4554">
                  <c:v>-1.6779134079725999</c:v>
                </c:pt>
                <c:pt idx="4555">
                  <c:v>-1.67650547385862</c:v>
                </c:pt>
                <c:pt idx="4556">
                  <c:v>-1.6751020820778699</c:v>
                </c:pt>
                <c:pt idx="4557">
                  <c:v>-1.67370323500206</c:v>
                </c:pt>
                <c:pt idx="4558">
                  <c:v>-1.6723089349712501</c:v>
                </c:pt>
                <c:pt idx="4559">
                  <c:v>-1.67091918429383</c:v>
                </c:pt>
                <c:pt idx="4560">
                  <c:v>-1.66953398524659</c:v>
                </c:pt>
                <c:pt idx="4561">
                  <c:v>-1.6681533400747</c:v>
                </c:pt>
                <c:pt idx="4562">
                  <c:v>-1.66677725099176</c:v>
                </c:pt>
                <c:pt idx="4563">
                  <c:v>-1.6654057201797901</c:v>
                </c:pt>
                <c:pt idx="4564">
                  <c:v>-1.6640387497892799</c:v>
                </c:pt>
                <c:pt idx="4565">
                  <c:v>-1.6626763419391899</c:v>
                </c:pt>
                <c:pt idx="4566">
                  <c:v>-1.66131849871697</c:v>
                </c:pt>
                <c:pt idx="4567">
                  <c:v>-1.6599652221786001</c:v>
                </c:pt>
                <c:pt idx="4568">
                  <c:v>-1.65861651434861</c:v>
                </c:pt>
                <c:pt idx="4569">
                  <c:v>-1.6572723772200599</c:v>
                </c:pt>
                <c:pt idx="4570">
                  <c:v>-1.65593281275463</c:v>
                </c:pt>
                <c:pt idx="4571">
                  <c:v>-1.65459782288257</c:v>
                </c:pt>
                <c:pt idx="4572">
                  <c:v>-1.6532674095027899</c:v>
                </c:pt>
                <c:pt idx="4573">
                  <c:v>-1.65193651136885</c:v>
                </c:pt>
                <c:pt idx="4574">
                  <c:v>-1.6505950081833001</c:v>
                </c:pt>
                <c:pt idx="4575">
                  <c:v>-1.64923785094533</c:v>
                </c:pt>
                <c:pt idx="4576">
                  <c:v>-1.6478650579072001</c:v>
                </c:pt>
                <c:pt idx="4577">
                  <c:v>-1.64647664739123</c:v>
                </c:pt>
                <c:pt idx="4578">
                  <c:v>-1.6450726377896501</c:v>
                </c:pt>
                <c:pt idx="4579">
                  <c:v>-1.6436530475644799</c:v>
                </c:pt>
                <c:pt idx="4580">
                  <c:v>-1.6422178952473301</c:v>
                </c:pt>
                <c:pt idx="4581">
                  <c:v>-1.64076719943931</c:v>
                </c:pt>
                <c:pt idx="4582">
                  <c:v>-1.6393009788108299</c:v>
                </c:pt>
                <c:pt idx="4583">
                  <c:v>-1.63781925210148</c:v>
                </c:pt>
                <c:pt idx="4584">
                  <c:v>-1.63632203811989</c:v>
                </c:pt>
                <c:pt idx="4585">
                  <c:v>-1.6348093557435499</c:v>
                </c:pt>
                <c:pt idx="4586">
                  <c:v>-1.63328122391866</c:v>
                </c:pt>
                <c:pt idx="4587">
                  <c:v>-1.6317376616600201</c:v>
                </c:pt>
                <c:pt idx="4588">
                  <c:v>-1.63017868805084</c:v>
                </c:pt>
                <c:pt idx="4589">
                  <c:v>-1.6286043222426101</c:v>
                </c:pt>
                <c:pt idx="4590">
                  <c:v>-1.6270145834549301</c:v>
                </c:pt>
                <c:pt idx="4591">
                  <c:v>-1.62540949097537</c:v>
                </c:pt>
                <c:pt idx="4592">
                  <c:v>-1.62378906415933</c:v>
                </c:pt>
                <c:pt idx="4593">
                  <c:v>-1.6221533224298701</c:v>
                </c:pt>
                <c:pt idx="4594">
                  <c:v>-1.6205022852775499</c:v>
                </c:pt>
                <c:pt idx="4595">
                  <c:v>-1.6188359722603201</c:v>
                </c:pt>
                <c:pt idx="4596">
                  <c:v>-1.61715440300331</c:v>
                </c:pt>
                <c:pt idx="4597">
                  <c:v>-1.61545759719872</c:v>
                </c:pt>
                <c:pt idx="4598">
                  <c:v>-1.6137455746056399</c:v>
                </c:pt>
                <c:pt idx="4599">
                  <c:v>-1.6120183550499201</c:v>
                </c:pt>
                <c:pt idx="4600">
                  <c:v>-1.6102759584239901</c:v>
                </c:pt>
                <c:pt idx="4601">
                  <c:v>-1.60851840468674</c:v>
                </c:pt>
                <c:pt idx="4602">
                  <c:v>-1.6067457138633201</c:v>
                </c:pt>
                <c:pt idx="4603">
                  <c:v>-1.6049579060450201</c:v>
                </c:pt>
                <c:pt idx="4604">
                  <c:v>-1.60315500138912</c:v>
                </c:pt>
                <c:pt idx="4605">
                  <c:v>-1.6013370201186801</c:v>
                </c:pt>
                <c:pt idx="4606">
                  <c:v>-1.5995039825224699</c:v>
                </c:pt>
                <c:pt idx="4607">
                  <c:v>-1.5976584225869801</c:v>
                </c:pt>
                <c:pt idx="4608">
                  <c:v>-1.5958053856219101</c:v>
                </c:pt>
                <c:pt idx="4609">
                  <c:v>-1.5939473986078401</c:v>
                </c:pt>
                <c:pt idx="4610">
                  <c:v>-1.5920844725443499</c:v>
                </c:pt>
                <c:pt idx="4611">
                  <c:v>-1.59021661844356</c:v>
                </c:pt>
                <c:pt idx="4612">
                  <c:v>-1.58834384733005</c:v>
                </c:pt>
                <c:pt idx="4613">
                  <c:v>-1.58646617024082</c:v>
                </c:pt>
                <c:pt idx="4614">
                  <c:v>-1.5845835982252201</c:v>
                </c:pt>
                <c:pt idx="4615">
                  <c:v>-1.58269614234491</c:v>
                </c:pt>
                <c:pt idx="4616">
                  <c:v>-1.5808038136738001</c:v>
                </c:pt>
                <c:pt idx="4617">
                  <c:v>-1.57890662329802</c:v>
                </c:pt>
                <c:pt idx="4618">
                  <c:v>-1.5770045823158301</c:v>
                </c:pt>
                <c:pt idx="4619">
                  <c:v>-1.57509770183758</c:v>
                </c:pt>
                <c:pt idx="4620">
                  <c:v>-1.57318599298567</c:v>
                </c:pt>
                <c:pt idx="4621">
                  <c:v>-1.57126946689447</c:v>
                </c:pt>
                <c:pt idx="4622">
                  <c:v>-1.5693481347103</c:v>
                </c:pt>
                <c:pt idx="4623">
                  <c:v>-1.5674220075913401</c:v>
                </c:pt>
                <c:pt idx="4624">
                  <c:v>-1.5654910967076101</c:v>
                </c:pt>
                <c:pt idx="4625">
                  <c:v>-1.56355541324089</c:v>
                </c:pt>
                <c:pt idx="4626">
                  <c:v>-1.56161496838469</c:v>
                </c:pt>
                <c:pt idx="4627">
                  <c:v>-1.55966977334416</c:v>
                </c:pt>
                <c:pt idx="4628">
                  <c:v>-1.55771983933608</c:v>
                </c:pt>
                <c:pt idx="4629">
                  <c:v>-1.55576517758877</c:v>
                </c:pt>
                <c:pt idx="4630">
                  <c:v>-1.55380579934207</c:v>
                </c:pt>
                <c:pt idx="4631">
                  <c:v>-1.5518417158472499</c:v>
                </c:pt>
                <c:pt idx="4632">
                  <c:v>-1.54987293836699</c:v>
                </c:pt>
                <c:pt idx="4633">
                  <c:v>-1.5478994781752899</c:v>
                </c:pt>
                <c:pt idx="4634">
                  <c:v>-1.5459213465574499</c:v>
                </c:pt>
                <c:pt idx="4635">
                  <c:v>-1.54393855481002</c:v>
                </c:pt>
                <c:pt idx="4636">
                  <c:v>-1.5419511142406901</c:v>
                </c:pt>
                <c:pt idx="4637">
                  <c:v>-1.5399590361683</c:v>
                </c:pt>
                <c:pt idx="4638">
                  <c:v>-1.53796233192275</c:v>
                </c:pt>
                <c:pt idx="4639">
                  <c:v>-1.5359610128449801</c:v>
                </c:pt>
                <c:pt idx="4640">
                  <c:v>-1.5339550902868699</c:v>
                </c:pt>
                <c:pt idx="4641">
                  <c:v>-1.5319445756112</c:v>
                </c:pt>
                <c:pt idx="4642">
                  <c:v>-1.5299294801916501</c:v>
                </c:pt>
                <c:pt idx="4643">
                  <c:v>-1.52790981541265</c:v>
                </c:pt>
                <c:pt idx="4644">
                  <c:v>-1.5258855926694199</c:v>
                </c:pt>
                <c:pt idx="4645">
                  <c:v>-1.52385682336784</c:v>
                </c:pt>
                <c:pt idx="4646">
                  <c:v>-1.52182351892445</c:v>
                </c:pt>
                <c:pt idx="4647">
                  <c:v>-1.51978569076638</c:v>
                </c:pt>
                <c:pt idx="4648">
                  <c:v>-1.5177433503312801</c:v>
                </c:pt>
                <c:pt idx="4649">
                  <c:v>-1.51569650906728</c:v>
                </c:pt>
                <c:pt idx="4650">
                  <c:v>-1.5136451784329401</c:v>
                </c:pt>
                <c:pt idx="4651">
                  <c:v>-1.5115893698971901</c:v>
                </c:pt>
                <c:pt idx="4652">
                  <c:v>-1.5095290949392699</c:v>
                </c:pt>
                <c:pt idx="4653">
                  <c:v>-1.5074643650486801</c:v>
                </c:pt>
                <c:pt idx="4654">
                  <c:v>-1.50539519172515</c:v>
                </c:pt>
                <c:pt idx="4655">
                  <c:v>-1.5033215864785401</c:v>
                </c:pt>
                <c:pt idx="4656">
                  <c:v>-1.5012435608288299</c:v>
                </c:pt>
                <c:pt idx="4657">
                  <c:v>-1.49916112630603</c:v>
                </c:pt>
                <c:pt idx="4658">
                  <c:v>-1.4970742944501501</c:v>
                </c:pt>
                <c:pt idx="4659">
                  <c:v>-1.4949830768111401</c:v>
                </c:pt>
                <c:pt idx="4660">
                  <c:v>-1.49288748494884</c:v>
                </c:pt>
                <c:pt idx="4661">
                  <c:v>-1.4907875304329199</c:v>
                </c:pt>
                <c:pt idx="4662">
                  <c:v>-1.4886832248427999</c:v>
                </c:pt>
                <c:pt idx="4663">
                  <c:v>-1.4865745797676699</c:v>
                </c:pt>
                <c:pt idx="4664">
                  <c:v>-1.4844616068063501</c:v>
                </c:pt>
                <c:pt idx="4665">
                  <c:v>-1.4823443175672899</c:v>
                </c:pt>
                <c:pt idx="4666">
                  <c:v>-1.4802227236685099</c:v>
                </c:pt>
                <c:pt idx="4667">
                  <c:v>-1.47809683673751</c:v>
                </c:pt>
                <c:pt idx="4668">
                  <c:v>-1.47596666841128</c:v>
                </c:pt>
                <c:pt idx="4669">
                  <c:v>-1.4738322303361799</c:v>
                </c:pt>
                <c:pt idx="4670">
                  <c:v>-1.47169353416792</c:v>
                </c:pt>
                <c:pt idx="4671">
                  <c:v>-1.4695505915715199</c:v>
                </c:pt>
                <c:pt idx="4672">
                  <c:v>-1.46740341422121</c:v>
                </c:pt>
                <c:pt idx="4673">
                  <c:v>-1.4652520138004199</c:v>
                </c:pt>
                <c:pt idx="4674">
                  <c:v>-1.4630964020017001</c:v>
                </c:pt>
                <c:pt idx="4675">
                  <c:v>-1.4609365905267</c:v>
                </c:pt>
                <c:pt idx="4676">
                  <c:v>-1.4587725910860401</c:v>
                </c:pt>
                <c:pt idx="4677">
                  <c:v>-1.45660441539937</c:v>
                </c:pt>
                <c:pt idx="4678">
                  <c:v>-1.4544320751952</c:v>
                </c:pt>
                <c:pt idx="4679">
                  <c:v>-1.45225558221093</c:v>
                </c:pt>
                <c:pt idx="4680">
                  <c:v>-1.45007494819275</c:v>
                </c:pt>
                <c:pt idx="4681">
                  <c:v>-1.44789018489562</c:v>
                </c:pt>
                <c:pt idx="4682">
                  <c:v>-1.4457013040831801</c:v>
                </c:pt>
                <c:pt idx="4683">
                  <c:v>-1.4435083175277099</c:v>
                </c:pt>
                <c:pt idx="4684">
                  <c:v>-1.44131123701009</c:v>
                </c:pt>
                <c:pt idx="4685">
                  <c:v>-1.43911007431973</c:v>
                </c:pt>
                <c:pt idx="4686">
                  <c:v>-1.43690484125454</c:v>
                </c:pt>
                <c:pt idx="4687">
                  <c:v>-1.43469554962083</c:v>
                </c:pt>
                <c:pt idx="4688">
                  <c:v>-1.43248221123329</c:v>
                </c:pt>
                <c:pt idx="4689">
                  <c:v>-1.4302648379149401</c:v>
                </c:pt>
                <c:pt idx="4690">
                  <c:v>-1.42804344149705</c:v>
                </c:pt>
                <c:pt idx="4691">
                  <c:v>-1.42581803381913</c:v>
                </c:pt>
                <c:pt idx="4692">
                  <c:v>-1.42358862672882</c:v>
                </c:pt>
                <c:pt idx="4693">
                  <c:v>-1.4213552320818601</c:v>
                </c:pt>
                <c:pt idx="4694">
                  <c:v>-1.4191178617420701</c:v>
                </c:pt>
                <c:pt idx="4695">
                  <c:v>-1.4168765275812401</c:v>
                </c:pt>
                <c:pt idx="4696">
                  <c:v>-1.41463124147911</c:v>
                </c:pt>
                <c:pt idx="4697">
                  <c:v>-1.41238201532331</c:v>
                </c:pt>
                <c:pt idx="4698">
                  <c:v>-1.4101288610092899</c:v>
                </c:pt>
                <c:pt idx="4699">
                  <c:v>-1.4078717904403</c:v>
                </c:pt>
                <c:pt idx="4700">
                  <c:v>-1.4056108155273099</c:v>
                </c:pt>
                <c:pt idx="4701">
                  <c:v>-1.4033459481889601</c:v>
                </c:pt>
                <c:pt idx="4702">
                  <c:v>-1.4010772003515</c:v>
                </c:pt>
                <c:pt idx="4703">
                  <c:v>-1.3988045839487599</c:v>
                </c:pt>
                <c:pt idx="4704">
                  <c:v>-1.39652811092206</c:v>
                </c:pt>
                <c:pt idx="4705">
                  <c:v>-1.39424779322021</c:v>
                </c:pt>
                <c:pt idx="4706">
                  <c:v>-1.39196364279939</c:v>
                </c:pt>
                <c:pt idx="4707">
                  <c:v>-1.38967314168648</c:v>
                </c:pt>
                <c:pt idx="4708">
                  <c:v>-1.3873712441431201</c:v>
                </c:pt>
                <c:pt idx="4709">
                  <c:v>-1.3850554387162299</c:v>
                </c:pt>
                <c:pt idx="4710">
                  <c:v>-1.38272574610052</c:v>
                </c:pt>
                <c:pt idx="4711">
                  <c:v>-1.3803821870508599</c:v>
                </c:pt>
                <c:pt idx="4712">
                  <c:v>-1.3780247823822001</c:v>
                </c:pt>
                <c:pt idx="4713">
                  <c:v>-1.3756535529693701</c:v>
                </c:pt>
                <c:pt idx="4714">
                  <c:v>-1.3732685197469701</c:v>
                </c:pt>
                <c:pt idx="4715">
                  <c:v>-1.3708697037091899</c:v>
                </c:pt>
                <c:pt idx="4716">
                  <c:v>-1.3684571259096701</c:v>
                </c:pt>
                <c:pt idx="4717">
                  <c:v>-1.3660308074613801</c:v>
                </c:pt>
                <c:pt idx="4718">
                  <c:v>-1.36359076953641</c:v>
                </c:pt>
                <c:pt idx="4719">
                  <c:v>-1.3611370333658801</c:v>
                </c:pt>
                <c:pt idx="4720">
                  <c:v>-1.3586696202397699</c:v>
                </c:pt>
                <c:pt idx="4721">
                  <c:v>-1.35618855150674</c:v>
                </c:pt>
                <c:pt idx="4722">
                  <c:v>-1.35369384857402</c:v>
                </c:pt>
                <c:pt idx="4723">
                  <c:v>-1.35118553290725</c:v>
                </c:pt>
                <c:pt idx="4724">
                  <c:v>-1.34866362603031</c:v>
                </c:pt>
                <c:pt idx="4725">
                  <c:v>-1.3461281495252</c:v>
                </c:pt>
                <c:pt idx="4726">
                  <c:v>-1.3435791250318501</c:v>
                </c:pt>
                <c:pt idx="4727">
                  <c:v>-1.341016574248</c:v>
                </c:pt>
                <c:pt idx="4728">
                  <c:v>-1.33844051892904</c:v>
                </c:pt>
                <c:pt idx="4729">
                  <c:v>-1.33585098088785</c:v>
                </c:pt>
                <c:pt idx="4730">
                  <c:v>-1.3332479819946501</c:v>
                </c:pt>
                <c:pt idx="4731">
                  <c:v>-1.3306315441768499</c:v>
                </c:pt>
                <c:pt idx="4732">
                  <c:v>-1.3280016894189</c:v>
                </c:pt>
                <c:pt idx="4733">
                  <c:v>-1.3253584397621401</c:v>
                </c:pt>
                <c:pt idx="4734">
                  <c:v>-1.3227018173046301</c:v>
                </c:pt>
                <c:pt idx="4735">
                  <c:v>-1.3200318442010099</c:v>
                </c:pt>
                <c:pt idx="4736">
                  <c:v>-1.3173485426623399</c:v>
                </c:pt>
                <c:pt idx="4737">
                  <c:v>-1.31465193495596</c:v>
                </c:pt>
                <c:pt idx="4738">
                  <c:v>-1.31194204340531</c:v>
                </c:pt>
                <c:pt idx="4739">
                  <c:v>-1.3092188903898001</c:v>
                </c:pt>
                <c:pt idx="4740">
                  <c:v>-1.3064824983446499</c:v>
                </c:pt>
                <c:pt idx="4741">
                  <c:v>-1.3037328897607099</c:v>
                </c:pt>
                <c:pt idx="4742">
                  <c:v>-1.3009700871843399</c:v>
                </c:pt>
                <c:pt idx="4743">
                  <c:v>-1.2981941132172601</c:v>
                </c:pt>
                <c:pt idx="4744">
                  <c:v>-1.2954049905163201</c:v>
                </c:pt>
                <c:pt idx="4745">
                  <c:v>-1.29260274179346</c:v>
                </c:pt>
                <c:pt idx="4746">
                  <c:v>-1.2897873898154599</c:v>
                </c:pt>
                <c:pt idx="4747">
                  <c:v>-1.2869589574038101</c:v>
                </c:pt>
                <c:pt idx="4748">
                  <c:v>-1.2841174674345699</c:v>
                </c:pt>
                <c:pt idx="4749">
                  <c:v>-1.2812629428382101</c:v>
                </c:pt>
                <c:pt idx="4750">
                  <c:v>-1.2783954065994301</c:v>
                </c:pt>
                <c:pt idx="4751">
                  <c:v>-1.2755148817570401</c:v>
                </c:pt>
                <c:pt idx="4752">
                  <c:v>-1.2726213914037701</c:v>
                </c:pt>
                <c:pt idx="4753">
                  <c:v>-1.2697149586861101</c:v>
                </c:pt>
                <c:pt idx="4754">
                  <c:v>-1.2667956068041899</c:v>
                </c:pt>
                <c:pt idx="4755">
                  <c:v>-1.26386335901158</c:v>
                </c:pt>
                <c:pt idx="4756">
                  <c:v>-1.2609182386151601</c:v>
                </c:pt>
                <c:pt idx="4757">
                  <c:v>-1.2579602689749501</c:v>
                </c:pt>
                <c:pt idx="4758">
                  <c:v>-1.2549944835462301</c:v>
                </c:pt>
                <c:pt idx="4759">
                  <c:v>-1.2520309220747501</c:v>
                </c:pt>
                <c:pt idx="4760">
                  <c:v>-1.2490746066824601</c:v>
                </c:pt>
                <c:pt idx="4761">
                  <c:v>-1.2461255456217699</c:v>
                </c:pt>
                <c:pt idx="4762">
                  <c:v>-1.2431837470973599</c:v>
                </c:pt>
                <c:pt idx="4763">
                  <c:v>-1.2402492192661501</c:v>
                </c:pt>
                <c:pt idx="4764">
                  <c:v>-1.2373219702373299</c:v>
                </c:pt>
                <c:pt idx="4765">
                  <c:v>-1.2344020080723099</c:v>
                </c:pt>
                <c:pt idx="4766">
                  <c:v>-1.23148934078476</c:v>
                </c:pt>
                <c:pt idx="4767">
                  <c:v>-1.2285839763405899</c:v>
                </c:pt>
                <c:pt idx="4768">
                  <c:v>-1.22568592265795</c:v>
                </c:pt>
                <c:pt idx="4769">
                  <c:v>-1.2227951876072201</c:v>
                </c:pt>
                <c:pt idx="4770">
                  <c:v>-1.2199117790110301</c:v>
                </c:pt>
                <c:pt idx="4771">
                  <c:v>-1.2170357046442399</c:v>
                </c:pt>
                <c:pt idx="4772">
                  <c:v>-1.2141669722339701</c:v>
                </c:pt>
                <c:pt idx="4773">
                  <c:v>-1.2113055894595499</c:v>
                </c:pt>
                <c:pt idx="4774">
                  <c:v>-1.2084515639525599</c:v>
                </c:pt>
                <c:pt idx="4775">
                  <c:v>-1.2056049032968099</c:v>
                </c:pt>
                <c:pt idx="4776">
                  <c:v>-1.2027656150283701</c:v>
                </c:pt>
                <c:pt idx="4777">
                  <c:v>-1.19993370663552</c:v>
                </c:pt>
                <c:pt idx="4778">
                  <c:v>-1.1971091855588201</c:v>
                </c:pt>
                <c:pt idx="4779">
                  <c:v>-1.19429205919104</c:v>
                </c:pt>
                <c:pt idx="4780">
                  <c:v>-1.1914823348772099</c:v>
                </c:pt>
                <c:pt idx="4781">
                  <c:v>-1.1886800199145999</c:v>
                </c:pt>
                <c:pt idx="4782">
                  <c:v>-1.18588512155274</c:v>
                </c:pt>
                <c:pt idx="4783">
                  <c:v>-1.18309764699341</c:v>
                </c:pt>
                <c:pt idx="4784">
                  <c:v>-1.18031760339064</c:v>
                </c:pt>
                <c:pt idx="4785">
                  <c:v>-1.17754499785073</c:v>
                </c:pt>
                <c:pt idx="4786">
                  <c:v>-1.17477983743223</c:v>
                </c:pt>
                <c:pt idx="4787">
                  <c:v>-1.17202212914596</c:v>
                </c:pt>
                <c:pt idx="4788">
                  <c:v>-1.1692718799550299</c:v>
                </c:pt>
                <c:pt idx="4789">
                  <c:v>-1.1665290967747901</c:v>
                </c:pt>
                <c:pt idx="4790">
                  <c:v>-1.16379378647289</c:v>
                </c:pt>
                <c:pt idx="4791">
                  <c:v>-1.16106595586928</c:v>
                </c:pt>
                <c:pt idx="4792">
                  <c:v>-1.1583456117361799</c:v>
                </c:pt>
                <c:pt idx="4793">
                  <c:v>-1.1556327607980901</c:v>
                </c:pt>
                <c:pt idx="4794">
                  <c:v>-1.15292740973186</c:v>
                </c:pt>
                <c:pt idx="4795">
                  <c:v>-1.1502295651665999</c:v>
                </c:pt>
                <c:pt idx="4796">
                  <c:v>-1.14753923368377</c:v>
                </c:pt>
                <c:pt idx="4797">
                  <c:v>-1.14485642181712</c:v>
                </c:pt>
                <c:pt idx="4798">
                  <c:v>-1.1421811360527401</c:v>
                </c:pt>
                <c:pt idx="4799">
                  <c:v>-1.13951338282907</c:v>
                </c:pt>
                <c:pt idx="4800">
                  <c:v>-1.1368531685368799</c:v>
                </c:pt>
                <c:pt idx="4801">
                  <c:v>-1.13420049951928</c:v>
                </c:pt>
                <c:pt idx="4802">
                  <c:v>-1.1315553820717501</c:v>
                </c:pt>
                <c:pt idx="4803">
                  <c:v>-1.1289178224421399</c:v>
                </c:pt>
                <c:pt idx="4804">
                  <c:v>-1.12628782683066</c:v>
                </c:pt>
                <c:pt idx="4805">
                  <c:v>-1.1236654013899201</c:v>
                </c:pt>
                <c:pt idx="4806">
                  <c:v>-1.1210505522249199</c:v>
                </c:pt>
                <c:pt idx="4807">
                  <c:v>-1.1184432853930499</c:v>
                </c:pt>
                <c:pt idx="4808">
                  <c:v>-1.11584360690413</c:v>
                </c:pt>
                <c:pt idx="4809">
                  <c:v>-1.1132515227203901</c:v>
                </c:pt>
                <c:pt idx="4810">
                  <c:v>-1.1106670387564901</c:v>
                </c:pt>
                <c:pt idx="4811">
                  <c:v>-1.1080901608795399</c:v>
                </c:pt>
                <c:pt idx="4812">
                  <c:v>-1.10552089490911</c:v>
                </c:pt>
                <c:pt idx="4813">
                  <c:v>-1.10295924661721</c:v>
                </c:pt>
                <c:pt idx="4814">
                  <c:v>-1.10040522172835</c:v>
                </c:pt>
                <c:pt idx="4815">
                  <c:v>-1.0978588259195301</c:v>
                </c:pt>
                <c:pt idx="4816">
                  <c:v>-1.0953200648202199</c:v>
                </c:pt>
                <c:pt idx="4817">
                  <c:v>-1.0927889440124301</c:v>
                </c:pt>
                <c:pt idx="4818">
                  <c:v>-1.0902654690306799</c:v>
                </c:pt>
                <c:pt idx="4819">
                  <c:v>-1.0877496453620401</c:v>
                </c:pt>
                <c:pt idx="4820">
                  <c:v>-1.0852414784461</c:v>
                </c:pt>
                <c:pt idx="4821">
                  <c:v>-1.08274097367505</c:v>
                </c:pt>
                <c:pt idx="4822">
                  <c:v>-1.08024813639363</c:v>
                </c:pt>
                <c:pt idx="4823">
                  <c:v>-1.0777629718991699</c:v>
                </c:pt>
                <c:pt idx="4824">
                  <c:v>-1.0752854854416201</c:v>
                </c:pt>
                <c:pt idx="4825">
                  <c:v>-1.07281568222353</c:v>
                </c:pt>
                <c:pt idx="4826">
                  <c:v>-1.0703535674001099</c:v>
                </c:pt>
                <c:pt idx="4827">
                  <c:v>-1.06789914607918</c:v>
                </c:pt>
                <c:pt idx="4828">
                  <c:v>-1.0654524233212399</c:v>
                </c:pt>
                <c:pt idx="4829">
                  <c:v>-1.0630134041394801</c:v>
                </c:pt>
                <c:pt idx="4830">
                  <c:v>-1.0605820934997701</c:v>
                </c:pt>
                <c:pt idx="4831">
                  <c:v>-1.05815849632068</c:v>
                </c:pt>
                <c:pt idx="4832">
                  <c:v>-1.05574261747353</c:v>
                </c:pt>
                <c:pt idx="4833">
                  <c:v>-1.0533344617823599</c:v>
                </c:pt>
                <c:pt idx="4834">
                  <c:v>-1.0509340340239699</c:v>
                </c:pt>
                <c:pt idx="4835">
                  <c:v>-1.0485413389279501</c:v>
                </c:pt>
                <c:pt idx="4836">
                  <c:v>-1.0461563811766701</c:v>
                </c:pt>
                <c:pt idx="4837">
                  <c:v>-1.0437791654053099</c:v>
                </c:pt>
                <c:pt idx="4838">
                  <c:v>-1.04140969620188</c:v>
                </c:pt>
                <c:pt idx="4839">
                  <c:v>-1.0390479781072399</c:v>
                </c:pt>
                <c:pt idx="4840">
                  <c:v>-1.0366940156151101</c:v>
                </c:pt>
                <c:pt idx="4841">
                  <c:v>-1.0343478131721</c:v>
                </c:pt>
                <c:pt idx="4842">
                  <c:v>-1.03200937517769</c:v>
                </c:pt>
                <c:pt idx="4843">
                  <c:v>-1.02967870598432</c:v>
                </c:pt>
                <c:pt idx="4844">
                  <c:v>-1.0273558098973501</c:v>
                </c:pt>
                <c:pt idx="4845">
                  <c:v>-1.0250406911751</c:v>
                </c:pt>
                <c:pt idx="4846">
                  <c:v>-1.0227333540288699</c:v>
                </c:pt>
                <c:pt idx="4847">
                  <c:v>-1.02043380262296</c:v>
                </c:pt>
                <c:pt idx="4848">
                  <c:v>-1.01814204107468</c:v>
                </c:pt>
                <c:pt idx="4849">
                  <c:v>-1.0158580734543901</c:v>
                </c:pt>
                <c:pt idx="4850">
                  <c:v>-1.0135819037855101</c:v>
                </c:pt>
                <c:pt idx="4851">
                  <c:v>-1.01131353604454</c:v>
                </c:pt>
                <c:pt idx="4852">
                  <c:v>-1.0090529741610801</c:v>
                </c:pt>
                <c:pt idx="4853">
                  <c:v>-1.00680022201786</c:v>
                </c:pt>
                <c:pt idx="4854">
                  <c:v>-1.0045552834507401</c:v>
                </c:pt>
                <c:pt idx="4855">
                  <c:v>-1.00231816224878</c:v>
                </c:pt>
                <c:pt idx="4856">
                  <c:v>-1.0000888621541999</c:v>
                </c:pt>
                <c:pt idx="4857">
                  <c:v>-0.99786738686245602</c:v>
                </c:pt>
                <c:pt idx="4858">
                  <c:v>-0.99565374002222196</c:v>
                </c:pt>
                <c:pt idx="4859">
                  <c:v>-0.99344792523544301</c:v>
                </c:pt>
                <c:pt idx="4860">
                  <c:v>-0.99124994605734595</c:v>
                </c:pt>
                <c:pt idx="4861">
                  <c:v>-0.989057283479576</c:v>
                </c:pt>
                <c:pt idx="4862">
                  <c:v>-0.98686489769943897</c:v>
                </c:pt>
                <c:pt idx="4863">
                  <c:v>-0.98467027493501802</c:v>
                </c:pt>
                <c:pt idx="4864">
                  <c:v>-0.98247342568021201</c:v>
                </c:pt>
                <c:pt idx="4865">
                  <c:v>-0.98027436043073302</c:v>
                </c:pt>
                <c:pt idx="4866">
                  <c:v>-0.97807308968406304</c:v>
                </c:pt>
                <c:pt idx="4867">
                  <c:v>-0.97586962393940602</c:v>
                </c:pt>
                <c:pt idx="4868">
                  <c:v>-0.97366397369764801</c:v>
                </c:pt>
                <c:pt idx="4869">
                  <c:v>-0.97145614946131198</c:v>
                </c:pt>
                <c:pt idx="4870">
                  <c:v>-0.96924616173451295</c:v>
                </c:pt>
                <c:pt idx="4871">
                  <c:v>-0.96703402102291502</c:v>
                </c:pt>
                <c:pt idx="4872">
                  <c:v>-0.96481973783368802</c:v>
                </c:pt>
                <c:pt idx="4873">
                  <c:v>-0.96260332267546</c:v>
                </c:pt>
                <c:pt idx="4874">
                  <c:v>-0.96038478605828004</c:v>
                </c:pt>
                <c:pt idx="4875">
                  <c:v>-0.95816413849356696</c:v>
                </c:pt>
                <c:pt idx="4876">
                  <c:v>-0.95594139049407101</c:v>
                </c:pt>
                <c:pt idx="4877">
                  <c:v>-0.95371655257382804</c:v>
                </c:pt>
                <c:pt idx="4878">
                  <c:v>-0.95148963524811503</c:v>
                </c:pt>
                <c:pt idx="4879">
                  <c:v>-0.94926064903340801</c:v>
                </c:pt>
                <c:pt idx="4880">
                  <c:v>-0.94702960444733797</c:v>
                </c:pt>
                <c:pt idx="4881">
                  <c:v>-0.94479651200864501</c:v>
                </c:pt>
                <c:pt idx="4882">
                  <c:v>-0.94256138223713704</c:v>
                </c:pt>
                <c:pt idx="4883">
                  <c:v>-0.94032422565364604</c:v>
                </c:pt>
                <c:pt idx="4884">
                  <c:v>-0.938085052779985</c:v>
                </c:pt>
                <c:pt idx="4885">
                  <c:v>-0.93584387413890102</c:v>
                </c:pt>
                <c:pt idx="4886">
                  <c:v>-0.93360070025403596</c:v>
                </c:pt>
                <c:pt idx="4887">
                  <c:v>-0.93135554164987999</c:v>
                </c:pt>
                <c:pt idx="4888">
                  <c:v>-0.92910840885172896</c:v>
                </c:pt>
                <c:pt idx="4889">
                  <c:v>-0.92685931238564101</c:v>
                </c:pt>
                <c:pt idx="4890">
                  <c:v>-0.92460826277839503</c:v>
                </c:pt>
                <c:pt idx="4891">
                  <c:v>-0.92235527055744204</c:v>
                </c:pt>
                <c:pt idx="4892">
                  <c:v>-0.92010034625086801</c:v>
                </c:pt>
                <c:pt idx="4893">
                  <c:v>-0.91784350038734697</c:v>
                </c:pt>
                <c:pt idx="4894">
                  <c:v>-0.91558474349609797</c:v>
                </c:pt>
                <c:pt idx="4895">
                  <c:v>-0.91332408610684301</c:v>
                </c:pt>
                <c:pt idx="4896">
                  <c:v>-0.91106153874976104</c:v>
                </c:pt>
                <c:pt idx="4897">
                  <c:v>-0.90879711195544899</c:v>
                </c:pt>
                <c:pt idx="4898">
                  <c:v>-0.90653081625487397</c:v>
                </c:pt>
                <c:pt idx="4899">
                  <c:v>-0.90426266217933304</c:v>
                </c:pt>
                <c:pt idx="4900">
                  <c:v>-0.90199266026041103</c:v>
                </c:pt>
                <c:pt idx="4901">
                  <c:v>-0.899720821029933</c:v>
                </c:pt>
                <c:pt idx="4902">
                  <c:v>-0.897447155019925</c:v>
                </c:pt>
                <c:pt idx="4903">
                  <c:v>-0.89517167276257004</c:v>
                </c:pt>
                <c:pt idx="4904">
                  <c:v>-0.89289438479016403</c:v>
                </c:pt>
                <c:pt idx="4905">
                  <c:v>-0.89061530163507496</c:v>
                </c:pt>
                <c:pt idx="4906">
                  <c:v>-0.88833443382969601</c:v>
                </c:pt>
                <c:pt idx="4907">
                  <c:v>-0.88605179190640704</c:v>
                </c:pt>
                <c:pt idx="4908">
                  <c:v>-0.88376738639752805</c:v>
                </c:pt>
                <c:pt idx="4909">
                  <c:v>-0.88148122783528104</c:v>
                </c:pt>
                <c:pt idx="4910">
                  <c:v>-0.879193326751741</c:v>
                </c:pt>
                <c:pt idx="4911">
                  <c:v>-0.87690369367879595</c:v>
                </c:pt>
                <c:pt idx="4912">
                  <c:v>-0.87461233914810599</c:v>
                </c:pt>
                <c:pt idx="4913">
                  <c:v>-0.87231927369105799</c:v>
                </c:pt>
                <c:pt idx="4914">
                  <c:v>-0.87002450783872398</c:v>
                </c:pt>
                <c:pt idx="4915">
                  <c:v>-0.86772805212181703</c:v>
                </c:pt>
                <c:pt idx="4916">
                  <c:v>-0.86542991707065098</c:v>
                </c:pt>
                <c:pt idx="4917">
                  <c:v>-0.86313011321509503</c:v>
                </c:pt>
                <c:pt idx="4918">
                  <c:v>-0.86082865108453399</c:v>
                </c:pt>
                <c:pt idx="4919">
                  <c:v>-0.85852554120782398</c:v>
                </c:pt>
                <c:pt idx="4920">
                  <c:v>-0.85622079411324803</c:v>
                </c:pt>
                <c:pt idx="4921">
                  <c:v>-0.85391442032847897</c:v>
                </c:pt>
                <c:pt idx="4922">
                  <c:v>-0.85160643038052997</c:v>
                </c:pt>
                <c:pt idx="4923">
                  <c:v>-0.84929936772904502</c:v>
                </c:pt>
                <c:pt idx="4924">
                  <c:v>-0.84699830721133695</c:v>
                </c:pt>
                <c:pt idx="4925">
                  <c:v>-0.84470578760828197</c:v>
                </c:pt>
                <c:pt idx="4926">
                  <c:v>-0.84242181317418197</c:v>
                </c:pt>
                <c:pt idx="4927">
                  <c:v>-0.84014638811249298</c:v>
                </c:pt>
                <c:pt idx="4928">
                  <c:v>-0.83787951657584303</c:v>
                </c:pt>
                <c:pt idx="4929">
                  <c:v>-0.835621202666052</c:v>
                </c:pt>
                <c:pt idx="4930">
                  <c:v>-0.83337145043415095</c:v>
                </c:pt>
                <c:pt idx="4931">
                  <c:v>-0.83113026388040001</c:v>
                </c:pt>
                <c:pt idx="4932">
                  <c:v>-0.82889764695430801</c:v>
                </c:pt>
                <c:pt idx="4933">
                  <c:v>-0.82667360355465203</c:v>
                </c:pt>
                <c:pt idx="4934">
                  <c:v>-0.82445813752950103</c:v>
                </c:pt>
                <c:pt idx="4935">
                  <c:v>-0.82225125267623</c:v>
                </c:pt>
                <c:pt idx="4936">
                  <c:v>-0.82005295274154399</c:v>
                </c:pt>
                <c:pt idx="4937">
                  <c:v>-0.81786324142150102</c:v>
                </c:pt>
                <c:pt idx="4938">
                  <c:v>-0.81568212236152804</c:v>
                </c:pt>
                <c:pt idx="4939">
                  <c:v>-0.81350959915644905</c:v>
                </c:pt>
                <c:pt idx="4940">
                  <c:v>-0.81134567535049895</c:v>
                </c:pt>
                <c:pt idx="4941">
                  <c:v>-0.80919035443735399</c:v>
                </c:pt>
                <c:pt idx="4942">
                  <c:v>-0.80704363986014505</c:v>
                </c:pt>
                <c:pt idx="4943">
                  <c:v>-0.80490553501148798</c:v>
                </c:pt>
                <c:pt idx="4944">
                  <c:v>-0.80277604323350205</c:v>
                </c:pt>
                <c:pt idx="4945">
                  <c:v>-0.80065516781783796</c:v>
                </c:pt>
                <c:pt idx="4946">
                  <c:v>-0.79854291200569205</c:v>
                </c:pt>
                <c:pt idx="4947">
                  <c:v>-0.79643927898783995</c:v>
                </c:pt>
                <c:pt idx="4948">
                  <c:v>-0.79434427190465495</c:v>
                </c:pt>
                <c:pt idx="4949">
                  <c:v>-0.79225789384613299</c:v>
                </c:pt>
                <c:pt idx="4950">
                  <c:v>-0.79018014785191804</c:v>
                </c:pt>
                <c:pt idx="4951">
                  <c:v>-0.788111036911326</c:v>
                </c:pt>
                <c:pt idx="4952">
                  <c:v>-0.78605056396337303</c:v>
                </c:pt>
                <c:pt idx="4953">
                  <c:v>-0.78399873189679403</c:v>
                </c:pt>
                <c:pt idx="4954">
                  <c:v>-0.78195554355007402</c:v>
                </c:pt>
                <c:pt idx="4955">
                  <c:v>-0.77992100171147605</c:v>
                </c:pt>
                <c:pt idx="4956">
                  <c:v>-0.77789510911905801</c:v>
                </c:pt>
                <c:pt idx="4957">
                  <c:v>-0.77587786846070805</c:v>
                </c:pt>
                <c:pt idx="4958">
                  <c:v>-0.77386928237416697</c:v>
                </c:pt>
                <c:pt idx="4959">
                  <c:v>-0.77186935344705798</c:v>
                </c:pt>
                <c:pt idx="4960">
                  <c:v>-0.76987808421690995</c:v>
                </c:pt>
                <c:pt idx="4961">
                  <c:v>-0.767895477171189</c:v>
                </c:pt>
                <c:pt idx="4962">
                  <c:v>-0.76592153474732305</c:v>
                </c:pt>
                <c:pt idx="4963">
                  <c:v>-0.76395625933273303</c:v>
                </c:pt>
                <c:pt idx="4964">
                  <c:v>-0.76199965326485697</c:v>
                </c:pt>
                <c:pt idx="4965">
                  <c:v>-0.76005171883118505</c:v>
                </c:pt>
                <c:pt idx="4966">
                  <c:v>-0.75811245826928098</c:v>
                </c:pt>
                <c:pt idx="4967">
                  <c:v>-0.756181873766819</c:v>
                </c:pt>
                <c:pt idx="4968">
                  <c:v>-0.75425996746160395</c:v>
                </c:pt>
                <c:pt idx="4969">
                  <c:v>-0.75234674144160996</c:v>
                </c:pt>
                <c:pt idx="4970">
                  <c:v>-0.75044219774500598</c:v>
                </c:pt>
                <c:pt idx="4971">
                  <c:v>-0.74854633836018702</c:v>
                </c:pt>
                <c:pt idx="4972">
                  <c:v>-0.746659165225803</c:v>
                </c:pt>
                <c:pt idx="4973">
                  <c:v>-0.74478068023079202</c:v>
                </c:pt>
                <c:pt idx="4974">
                  <c:v>-0.74291088521440796</c:v>
                </c:pt>
                <c:pt idx="4975">
                  <c:v>-0.74104978196625804</c:v>
                </c:pt>
                <c:pt idx="4976">
                  <c:v>-0.73919737222632598</c:v>
                </c:pt>
                <c:pt idx="4977">
                  <c:v>-0.73735365768501204</c:v>
                </c:pt>
                <c:pt idx="4978">
                  <c:v>-0.73551863998316103</c:v>
                </c:pt>
                <c:pt idx="4979">
                  <c:v>-0.73369232071209101</c:v>
                </c:pt>
                <c:pt idx="4980">
                  <c:v>-0.73187470141363398</c:v>
                </c:pt>
                <c:pt idx="4981">
                  <c:v>-0.73006578358016405</c:v>
                </c:pt>
                <c:pt idx="4982">
                  <c:v>-0.72826556865462999</c:v>
                </c:pt>
                <c:pt idx="4983">
                  <c:v>-0.72647405803058995</c:v>
                </c:pt>
                <c:pt idx="4984">
                  <c:v>-0.72469125305224802</c:v>
                </c:pt>
                <c:pt idx="4985">
                  <c:v>-0.72291715501448095</c:v>
                </c:pt>
                <c:pt idx="4986">
                  <c:v>-0.72115176516288004</c:v>
                </c:pt>
                <c:pt idx="4987">
                  <c:v>-0.719395084693781</c:v>
                </c:pt>
                <c:pt idx="4988">
                  <c:v>-0.71764711475430099</c:v>
                </c:pt>
                <c:pt idx="4989">
                  <c:v>-0.71590785644237098</c:v>
                </c:pt>
                <c:pt idx="4990">
                  <c:v>-0.71417731080677305</c:v>
                </c:pt>
                <c:pt idx="4991">
                  <c:v>-0.71245547884717797</c:v>
                </c:pt>
                <c:pt idx="4992">
                  <c:v>-0.71074236151417602</c:v>
                </c:pt>
                <c:pt idx="4993">
                  <c:v>-0.70903795970931605</c:v>
                </c:pt>
                <c:pt idx="4994">
                  <c:v>-0.70734227428514096</c:v>
                </c:pt>
                <c:pt idx="4995">
                  <c:v>-0.70565530604522697</c:v>
                </c:pt>
                <c:pt idx="4996">
                  <c:v>-0.70397705574421598</c:v>
                </c:pt>
                <c:pt idx="4997">
                  <c:v>-0.70230752408785402</c:v>
                </c:pt>
                <c:pt idx="4998">
                  <c:v>-0.70064671173303195</c:v>
                </c:pt>
                <c:pt idx="4999">
                  <c:v>-0.69899461928781803</c:v>
                </c:pt>
                <c:pt idx="5000">
                  <c:v>-0.697351247311501</c:v>
                </c:pt>
                <c:pt idx="5001">
                  <c:v>-0.69571659631462102</c:v>
                </c:pt>
                <c:pt idx="5002">
                  <c:v>-0.69409066675901698</c:v>
                </c:pt>
                <c:pt idx="5003">
                  <c:v>-0.69247345905785795</c:v>
                </c:pt>
                <c:pt idx="5004">
                  <c:v>-0.69086497357568499</c:v>
                </c:pt>
                <c:pt idx="5005">
                  <c:v>-0.68926521062845003</c:v>
                </c:pt>
                <c:pt idx="5006">
                  <c:v>-0.68767417048355595</c:v>
                </c:pt>
                <c:pt idx="5007">
                  <c:v>-0.68609185335989498</c:v>
                </c:pt>
                <c:pt idx="5008">
                  <c:v>-0.68451317826416302</c:v>
                </c:pt>
                <c:pt idx="5009">
                  <c:v>-0.68292798715536396</c:v>
                </c:pt>
                <c:pt idx="5010">
                  <c:v>-0.68133121146150399</c:v>
                </c:pt>
                <c:pt idx="5011">
                  <c:v>-0.67972286796458004</c:v>
                </c:pt>
                <c:pt idx="5012">
                  <c:v>-0.67810297349704196</c:v>
                </c:pt>
                <c:pt idx="5013">
                  <c:v>-0.67647154494165995</c:v>
                </c:pt>
                <c:pt idx="5014">
                  <c:v>-0.67482859923140204</c:v>
                </c:pt>
                <c:pt idx="5015">
                  <c:v>-0.67317415334930297</c:v>
                </c:pt>
                <c:pt idx="5016">
                  <c:v>-0.67150822432834001</c:v>
                </c:pt>
                <c:pt idx="5017">
                  <c:v>-0.66983082925130399</c:v>
                </c:pt>
                <c:pt idx="5018">
                  <c:v>-0.66814198525066903</c:v>
                </c:pt>
                <c:pt idx="5019">
                  <c:v>-0.66644170950847104</c:v>
                </c:pt>
                <c:pt idx="5020">
                  <c:v>-0.66473001925617103</c:v>
                </c:pt>
                <c:pt idx="5021">
                  <c:v>-0.66300693177453396</c:v>
                </c:pt>
                <c:pt idx="5022">
                  <c:v>-0.66127246439349596</c:v>
                </c:pt>
                <c:pt idx="5023">
                  <c:v>-0.65952663449203697</c:v>
                </c:pt>
                <c:pt idx="5024">
                  <c:v>-0.65776945949805099</c:v>
                </c:pt>
                <c:pt idx="5025">
                  <c:v>-0.65600095688821802</c:v>
                </c:pt>
                <c:pt idx="5026">
                  <c:v>-0.65422114418787203</c:v>
                </c:pt>
                <c:pt idx="5027">
                  <c:v>-0.65243003897087604</c:v>
                </c:pt>
                <c:pt idx="5028">
                  <c:v>-0.65062765885948703</c:v>
                </c:pt>
                <c:pt idx="5029">
                  <c:v>-0.64881402152422896</c:v>
                </c:pt>
                <c:pt idx="5030">
                  <c:v>-0.64698914468376401</c:v>
                </c:pt>
                <c:pt idx="5031">
                  <c:v>-0.64515304610475599</c:v>
                </c:pt>
                <c:pt idx="5032">
                  <c:v>-0.64330574360174297</c:v>
                </c:pt>
                <c:pt idx="5033">
                  <c:v>-0.64144725503700195</c:v>
                </c:pt>
                <c:pt idx="5034">
                  <c:v>-0.63957759832041605</c:v>
                </c:pt>
                <c:pt idx="5035">
                  <c:v>-0.63769679140933999</c:v>
                </c:pt>
                <c:pt idx="5036">
                  <c:v>-0.63580485230846995</c:v>
                </c:pt>
                <c:pt idx="5037">
                  <c:v>-0.63390179906970701</c:v>
                </c:pt>
                <c:pt idx="5038">
                  <c:v>-0.63198764979202804</c:v>
                </c:pt>
                <c:pt idx="5039">
                  <c:v>-0.63006242262134604</c:v>
                </c:pt>
                <c:pt idx="5040">
                  <c:v>-0.62812613575038301</c:v>
                </c:pt>
                <c:pt idx="5041">
                  <c:v>-0.62617880741853205</c:v>
                </c:pt>
                <c:pt idx="5042">
                  <c:v>-0.62422045591172404</c:v>
                </c:pt>
                <c:pt idx="5043">
                  <c:v>-0.62225109956229396</c:v>
                </c:pt>
                <c:pt idx="5044">
                  <c:v>-0.62027075674884502</c:v>
                </c:pt>
                <c:pt idx="5045">
                  <c:v>-0.61827944589611605</c:v>
                </c:pt>
                <c:pt idx="5046">
                  <c:v>-0.616277185474845</c:v>
                </c:pt>
                <c:pt idx="5047">
                  <c:v>-0.61426399400163401</c:v>
                </c:pt>
                <c:pt idx="5048">
                  <c:v>-0.61223989003881596</c:v>
                </c:pt>
                <c:pt idx="5049">
                  <c:v>-0.61020489219431795</c:v>
                </c:pt>
                <c:pt idx="5050">
                  <c:v>-0.60815901912152404</c:v>
                </c:pt>
                <c:pt idx="5051">
                  <c:v>-0.60610228951914402</c:v>
                </c:pt>
                <c:pt idx="5052">
                  <c:v>-0.60403472213107201</c:v>
                </c:pt>
                <c:pt idx="5053">
                  <c:v>-0.60195633574625396</c:v>
                </c:pt>
                <c:pt idx="5054">
                  <c:v>-0.599867149198552</c:v>
                </c:pt>
                <c:pt idx="5055">
                  <c:v>-0.597767181366606</c:v>
                </c:pt>
                <c:pt idx="5056">
                  <c:v>-0.59565645117369703</c:v>
                </c:pt>
                <c:pt idx="5057">
                  <c:v>-0.59353497758761198</c:v>
                </c:pt>
                <c:pt idx="5058">
                  <c:v>-0.59140277962050603</c:v>
                </c:pt>
                <c:pt idx="5059">
                  <c:v>-0.58925987632876498</c:v>
                </c:pt>
                <c:pt idx="5060">
                  <c:v>-0.58710628681287003</c:v>
                </c:pt>
                <c:pt idx="5061">
                  <c:v>-0.58494203021725899</c:v>
                </c:pt>
                <c:pt idx="5062">
                  <c:v>-0.58276712573018696</c:v>
                </c:pt>
                <c:pt idx="5063">
                  <c:v>-0.58058159258359199</c:v>
                </c:pt>
                <c:pt idx="5064">
                  <c:v>-0.57838545005295605</c:v>
                </c:pt>
                <c:pt idx="5065">
                  <c:v>-0.57617871745716498</c:v>
                </c:pt>
                <c:pt idx="5066">
                  <c:v>-0.57396141415837498</c:v>
                </c:pt>
                <c:pt idx="5067">
                  <c:v>-0.571733559561867</c:v>
                </c:pt>
                <c:pt idx="5068">
                  <c:v>-0.56949517311591702</c:v>
                </c:pt>
                <c:pt idx="5069">
                  <c:v>-0.56724627431164898</c:v>
                </c:pt>
                <c:pt idx="5070">
                  <c:v>-0.56498688268290298</c:v>
                </c:pt>
                <c:pt idx="5071">
                  <c:v>-0.56271701780609096</c:v>
                </c:pt>
                <c:pt idx="5072">
                  <c:v>-0.56043669930006201</c:v>
                </c:pt>
                <c:pt idx="5073">
                  <c:v>-0.55814594682595997</c:v>
                </c:pt>
                <c:pt idx="5074">
                  <c:v>-0.55584478008708404</c:v>
                </c:pt>
                <c:pt idx="5075">
                  <c:v>-0.55353321882875095</c:v>
                </c:pt>
                <c:pt idx="5076">
                  <c:v>-0.55121128283815501</c:v>
                </c:pt>
                <c:pt idx="5077">
                  <c:v>-0.54887899194422596</c:v>
                </c:pt>
                <c:pt idx="5078">
                  <c:v>-0.546536366017494</c:v>
                </c:pt>
                <c:pt idx="5079">
                  <c:v>-0.54418342496994299</c:v>
                </c:pt>
                <c:pt idx="5080">
                  <c:v>-0.54182018875487503</c:v>
                </c:pt>
                <c:pt idx="5081">
                  <c:v>-0.53944667736676799</c:v>
                </c:pt>
                <c:pt idx="5082">
                  <c:v>-0.537062910841135</c:v>
                </c:pt>
                <c:pt idx="5083">
                  <c:v>-0.53466890925438604</c:v>
                </c:pt>
                <c:pt idx="5084">
                  <c:v>-0.53226469272368204</c:v>
                </c:pt>
                <c:pt idx="5085">
                  <c:v>-0.52985028140679802</c:v>
                </c:pt>
                <c:pt idx="5086">
                  <c:v>-0.52742569550198204</c:v>
                </c:pt>
                <c:pt idx="5087">
                  <c:v>-0.52499095524781303</c:v>
                </c:pt>
                <c:pt idx="5088">
                  <c:v>-0.52254608092305599</c:v>
                </c:pt>
                <c:pt idx="5089">
                  <c:v>-0.52009109284652599</c:v>
                </c:pt>
                <c:pt idx="5090">
                  <c:v>-0.51762849565268998</c:v>
                </c:pt>
                <c:pt idx="5091">
                  <c:v>-0.51516327571764198</c:v>
                </c:pt>
                <c:pt idx="5092">
                  <c:v>-0.51269793002208897</c:v>
                </c:pt>
                <c:pt idx="5093">
                  <c:v>-0.51023246870212602</c:v>
                </c:pt>
                <c:pt idx="5094">
                  <c:v>-0.507766901887299</c:v>
                </c:pt>
                <c:pt idx="5095">
                  <c:v>-0.50530123970057295</c:v>
                </c:pt>
                <c:pt idx="5096">
                  <c:v>-0.50283549225829505</c:v>
                </c:pt>
                <c:pt idx="5097">
                  <c:v>-0.50036966967015495</c:v>
                </c:pt>
                <c:pt idx="5098">
                  <c:v>-0.49790378203915298</c:v>
                </c:pt>
                <c:pt idx="5099">
                  <c:v>-0.49543783946155701</c:v>
                </c:pt>
                <c:pt idx="5100">
                  <c:v>-0.49297185202687199</c:v>
                </c:pt>
                <c:pt idx="5101">
                  <c:v>-0.4905058298178</c:v>
                </c:pt>
                <c:pt idx="5102">
                  <c:v>-0.488039782910207</c:v>
                </c:pt>
                <c:pt idx="5103">
                  <c:v>-0.48557372137308202</c:v>
                </c:pt>
                <c:pt idx="5104">
                  <c:v>-0.48310765526850402</c:v>
                </c:pt>
                <c:pt idx="5105">
                  <c:v>-0.480641594651605</c:v>
                </c:pt>
                <c:pt idx="5106">
                  <c:v>-0.47817554957053499</c:v>
                </c:pt>
                <c:pt idx="5107">
                  <c:v>-0.47570953006642303</c:v>
                </c:pt>
                <c:pt idx="5108">
                  <c:v>-0.47324354617334402</c:v>
                </c:pt>
                <c:pt idx="5109">
                  <c:v>-0.47077760791827999</c:v>
                </c:pt>
                <c:pt idx="5110">
                  <c:v>-0.468311725321087</c:v>
                </c:pt>
                <c:pt idx="5111">
                  <c:v>-0.465845908394457</c:v>
                </c:pt>
                <c:pt idx="5112">
                  <c:v>-0.46338016714388203</c:v>
                </c:pt>
                <c:pt idx="5113">
                  <c:v>-0.46091451156762198</c:v>
                </c:pt>
                <c:pt idx="5114">
                  <c:v>-0.458448951656662</c:v>
                </c:pt>
                <c:pt idx="5115">
                  <c:v>-0.45598349739468402</c:v>
                </c:pt>
                <c:pt idx="5116">
                  <c:v>-0.45351815875802698</c:v>
                </c:pt>
                <c:pt idx="5117">
                  <c:v>-0.45105294571565002</c:v>
                </c:pt>
                <c:pt idx="5118">
                  <c:v>-0.44858786822910302</c:v>
                </c:pt>
                <c:pt idx="5119">
                  <c:v>-0.446122936252485</c:v>
                </c:pt>
                <c:pt idx="5120">
                  <c:v>-0.44365815973240902</c:v>
                </c:pt>
                <c:pt idx="5121">
                  <c:v>-0.441193548607973</c:v>
                </c:pt>
                <c:pt idx="5122">
                  <c:v>-0.43872911281071603</c:v>
                </c:pt>
                <c:pt idx="5123">
                  <c:v>-0.43626486226458899</c:v>
                </c:pt>
                <c:pt idx="5124">
                  <c:v>-0.43380080688591699</c:v>
                </c:pt>
                <c:pt idx="5125">
                  <c:v>-0.43133695658336602</c:v>
                </c:pt>
                <c:pt idx="5126">
                  <c:v>-0.42887332125790401</c:v>
                </c:pt>
                <c:pt idx="5127">
                  <c:v>-0.42640991080277102</c:v>
                </c:pt>
                <c:pt idx="5128">
                  <c:v>-0.42394673510344</c:v>
                </c:pt>
                <c:pt idx="5129">
                  <c:v>-0.42148380403758401</c:v>
                </c:pt>
                <c:pt idx="5130">
                  <c:v>-0.419021127475041</c:v>
                </c:pt>
                <c:pt idx="5131">
                  <c:v>-0.41655871527777599</c:v>
                </c:pt>
                <c:pt idx="5132">
                  <c:v>-0.414096577299855</c:v>
                </c:pt>
                <c:pt idx="5133">
                  <c:v>-0.41163472338739798</c:v>
                </c:pt>
                <c:pt idx="5134">
                  <c:v>-0.40917316337855503</c:v>
                </c:pt>
                <c:pt idx="5135">
                  <c:v>-0.406711907103465</c:v>
                </c:pt>
                <c:pt idx="5136">
                  <c:v>-0.40425096438422498</c:v>
                </c:pt>
                <c:pt idx="5137">
                  <c:v>-0.401790345034854</c:v>
                </c:pt>
                <c:pt idx="5138">
                  <c:v>-0.399330058861258</c:v>
                </c:pt>
                <c:pt idx="5139">
                  <c:v>-0.39687011566119601</c:v>
                </c:pt>
                <c:pt idx="5140">
                  <c:v>-0.39441052522424702</c:v>
                </c:pt>
                <c:pt idx="5141">
                  <c:v>-0.39195129733177497</c:v>
                </c:pt>
                <c:pt idx="5142">
                  <c:v>-0.38949244175689302</c:v>
                </c:pt>
                <c:pt idx="5143">
                  <c:v>-0.38703396826443298</c:v>
                </c:pt>
                <c:pt idx="5144">
                  <c:v>-0.38457588661090802</c:v>
                </c:pt>
                <c:pt idx="5145">
                  <c:v>-0.38211820654447798</c:v>
                </c:pt>
                <c:pt idx="5146">
                  <c:v>-0.37966093780492099</c:v>
                </c:pt>
                <c:pt idx="5147">
                  <c:v>-0.37720409012359202</c:v>
                </c:pt>
                <c:pt idx="5148">
                  <c:v>-0.37474767322339397</c:v>
                </c:pt>
                <c:pt idx="5149">
                  <c:v>-0.37229169681874402</c:v>
                </c:pt>
                <c:pt idx="5150">
                  <c:v>-0.36983617061553697</c:v>
                </c:pt>
                <c:pt idx="5151">
                  <c:v>-0.36738110431111298</c:v>
                </c:pt>
                <c:pt idx="5152">
                  <c:v>-0.36492650759422501</c:v>
                </c:pt>
                <c:pt idx="5153">
                  <c:v>-0.36247239014500299</c:v>
                </c:pt>
                <c:pt idx="5154">
                  <c:v>-0.36001626730691899</c:v>
                </c:pt>
                <c:pt idx="5155">
                  <c:v>-0.35755316244489499</c:v>
                </c:pt>
                <c:pt idx="5156">
                  <c:v>-0.35508059797109298</c:v>
                </c:pt>
                <c:pt idx="5157">
                  <c:v>-0.35259859301002699</c:v>
                </c:pt>
                <c:pt idx="5158">
                  <c:v>-0.35010716672395298</c:v>
                </c:pt>
                <c:pt idx="5159">
                  <c:v>-0.34760633831274901</c:v>
                </c:pt>
                <c:pt idx="5160">
                  <c:v>-0.34509612701378201</c:v>
                </c:pt>
                <c:pt idx="5161">
                  <c:v>-0.34257655210177801</c:v>
                </c:pt>
                <c:pt idx="5162">
                  <c:v>-0.340047632888692</c:v>
                </c:pt>
                <c:pt idx="5163">
                  <c:v>-0.33750938872358399</c:v>
                </c:pt>
                <c:pt idx="5164">
                  <c:v>-0.334961838992482</c:v>
                </c:pt>
                <c:pt idx="5165">
                  <c:v>-0.33240500311825699</c:v>
                </c:pt>
                <c:pt idx="5166">
                  <c:v>-0.32983890056048998</c:v>
                </c:pt>
                <c:pt idx="5167">
                  <c:v>-0.32726355081534703</c:v>
                </c:pt>
                <c:pt idx="5168">
                  <c:v>-0.324678973415442</c:v>
                </c:pt>
                <c:pt idx="5169">
                  <c:v>-0.32208518792971302</c:v>
                </c:pt>
                <c:pt idx="5170">
                  <c:v>-0.31948221396328702</c:v>
                </c:pt>
                <c:pt idx="5171">
                  <c:v>-0.316870071157351</c:v>
                </c:pt>
                <c:pt idx="5172">
                  <c:v>-0.314248779189024</c:v>
                </c:pt>
                <c:pt idx="5173">
                  <c:v>-0.31161835777121999</c:v>
                </c:pt>
                <c:pt idx="5174">
                  <c:v>-0.30897882665252502</c:v>
                </c:pt>
                <c:pt idx="5175">
                  <c:v>-0.30633020561705798</c:v>
                </c:pt>
                <c:pt idx="5176">
                  <c:v>-0.30367251448434501</c:v>
                </c:pt>
                <c:pt idx="5177">
                  <c:v>-0.30100577310918802</c:v>
                </c:pt>
                <c:pt idx="5178">
                  <c:v>-0.29833000138152799</c:v>
                </c:pt>
                <c:pt idx="5179">
                  <c:v>-0.29564521922632198</c:v>
                </c:pt>
                <c:pt idx="5180">
                  <c:v>-0.292951446603402</c:v>
                </c:pt>
                <c:pt idx="5181">
                  <c:v>-0.29024870350735199</c:v>
                </c:pt>
                <c:pt idx="5182">
                  <c:v>-0.28753700996736897</c:v>
                </c:pt>
                <c:pt idx="5183">
                  <c:v>-0.284816386047135</c:v>
                </c:pt>
                <c:pt idx="5184">
                  <c:v>-0.28208685184468402</c:v>
                </c:pt>
                <c:pt idx="5185">
                  <c:v>-0.27934842749227001</c:v>
                </c:pt>
                <c:pt idx="5186">
                  <c:v>-0.27660113315623303</c:v>
                </c:pt>
                <c:pt idx="5187">
                  <c:v>-0.27384498903686799</c:v>
                </c:pt>
                <c:pt idx="5188">
                  <c:v>-0.27108001536829301</c:v>
                </c:pt>
                <c:pt idx="5189">
                  <c:v>-0.26830623241831397</c:v>
                </c:pt>
                <c:pt idx="5190">
                  <c:v>-0.26552366048829601</c:v>
                </c:pt>
                <c:pt idx="5191">
                  <c:v>-0.26273231991302398</c:v>
                </c:pt>
                <c:pt idx="5192">
                  <c:v>-0.259932231060578</c:v>
                </c:pt>
                <c:pt idx="5193">
                  <c:v>-0.25712341433219199</c:v>
                </c:pt>
                <c:pt idx="5194">
                  <c:v>-0.25430589016212701</c:v>
                </c:pt>
                <c:pt idx="5195">
                  <c:v>-0.25147967901753099</c:v>
                </c:pt>
                <c:pt idx="5196">
                  <c:v>-0.24864480139831399</c:v>
                </c:pt>
                <c:pt idx="5197">
                  <c:v>-0.245801277837008</c:v>
                </c:pt>
                <c:pt idx="5198">
                  <c:v>-0.24294912889863299</c:v>
                </c:pt>
                <c:pt idx="5199">
                  <c:v>-0.240088375180569</c:v>
                </c:pt>
                <c:pt idx="5200">
                  <c:v>-0.237219037312417</c:v>
                </c:pt>
                <c:pt idx="5201">
                  <c:v>-0.234341135955865</c:v>
                </c:pt>
                <c:pt idx="5202">
                  <c:v>-0.23145469180455799</c:v>
                </c:pt>
                <c:pt idx="5203">
                  <c:v>-0.22855972558396101</c:v>
                </c:pt>
                <c:pt idx="5204">
                  <c:v>-0.225656258051222</c:v>
                </c:pt>
                <c:pt idx="5205">
                  <c:v>-0.22274430999504499</c:v>
                </c:pt>
                <c:pt idx="5206">
                  <c:v>-0.21982390223554801</c:v>
                </c:pt>
                <c:pt idx="5207">
                  <c:v>-0.216895055624133</c:v>
                </c:pt>
                <c:pt idx="5208">
                  <c:v>-0.213957791043348</c:v>
                </c:pt>
                <c:pt idx="5209">
                  <c:v>-0.21101212940675701</c:v>
                </c:pt>
                <c:pt idx="5210">
                  <c:v>-0.20805809165880099</c:v>
                </c:pt>
                <c:pt idx="5211">
                  <c:v>-0.20509569877466299</c:v>
                </c:pt>
                <c:pt idx="5212">
                  <c:v>-0.202124971760135</c:v>
                </c:pt>
                <c:pt idx="5213">
                  <c:v>-0.199145931651484</c:v>
                </c:pt>
                <c:pt idx="5214">
                  <c:v>-0.196158599515312</c:v>
                </c:pt>
                <c:pt idx="5215">
                  <c:v>-0.193162996448425</c:v>
                </c:pt>
                <c:pt idx="5216">
                  <c:v>-0.190159143577697</c:v>
                </c:pt>
                <c:pt idx="5217">
                  <c:v>-0.18714706205993101</c:v>
                </c:pt>
                <c:pt idx="5218">
                  <c:v>-0.18412677308172901</c:v>
                </c:pt>
                <c:pt idx="5219">
                  <c:v>-0.181098297859353</c:v>
                </c:pt>
                <c:pt idx="5220">
                  <c:v>-0.178061657638587</c:v>
                </c:pt>
                <c:pt idx="5221">
                  <c:v>-0.175016873694606</c:v>
                </c:pt>
                <c:pt idx="5222">
                  <c:v>-0.171963967331837</c:v>
                </c:pt>
                <c:pt idx="5223">
                  <c:v>-0.168902959883826</c:v>
                </c:pt>
                <c:pt idx="5224">
                  <c:v>-0.16583387271309699</c:v>
                </c:pt>
                <c:pt idx="5225">
                  <c:v>-0.162756727211019</c:v>
                </c:pt>
                <c:pt idx="5226">
                  <c:v>-0.15967154479767101</c:v>
                </c:pt>
                <c:pt idx="5227">
                  <c:v>-0.156578346921703</c:v>
                </c:pt>
                <c:pt idx="5228">
                  <c:v>-0.15347715506019999</c:v>
                </c:pt>
                <c:pt idx="5229">
                  <c:v>-0.15036799071854701</c:v>
                </c:pt>
                <c:pt idx="5230">
                  <c:v>-0.147250875430292</c:v>
                </c:pt>
                <c:pt idx="5231">
                  <c:v>-0.144125830757006</c:v>
                </c:pt>
                <c:pt idx="5232">
                  <c:v>-0.14099287828815299</c:v>
                </c:pt>
                <c:pt idx="5233">
                  <c:v>-0.137852039640948</c:v>
                </c:pt>
                <c:pt idx="5234">
                  <c:v>-0.13470333646022001</c:v>
                </c:pt>
                <c:pt idx="5235">
                  <c:v>-0.13154679041827799</c:v>
                </c:pt>
                <c:pt idx="5236">
                  <c:v>-0.128382423214773</c:v>
                </c:pt>
                <c:pt idx="5237">
                  <c:v>-0.12521025657655899</c:v>
                </c:pt>
                <c:pt idx="5238">
                  <c:v>-0.122030312257558</c:v>
                </c:pt>
                <c:pt idx="5239">
                  <c:v>-0.11884261203862299</c:v>
                </c:pt>
                <c:pt idx="5240">
                  <c:v>-0.11564717772739901</c:v>
                </c:pt>
                <c:pt idx="5241">
                  <c:v>-0.11244403115818601</c:v>
                </c:pt>
                <c:pt idx="5242">
                  <c:v>-0.109233194191802</c:v>
                </c:pt>
                <c:pt idx="5243">
                  <c:v>-0.106014688715447</c:v>
                </c:pt>
                <c:pt idx="5244">
                  <c:v>-0.102788536642562</c:v>
                </c:pt>
                <c:pt idx="5245">
                  <c:v>-9.9554759912694996E-2</c:v>
                </c:pt>
                <c:pt idx="5246">
                  <c:v>-9.6313380491360595E-2</c:v>
                </c:pt>
                <c:pt idx="5247">
                  <c:v>-9.3064420369903603E-2</c:v>
                </c:pt>
                <c:pt idx="5248">
                  <c:v>-8.9807901565361101E-2</c:v>
                </c:pt>
                <c:pt idx="5249">
                  <c:v>-8.6543846120324106E-2</c:v>
                </c:pt>
                <c:pt idx="5250">
                  <c:v>-8.3272276102800205E-2</c:v>
                </c:pt>
                <c:pt idx="5251">
                  <c:v>-7.9993213606075003E-2</c:v>
                </c:pt>
                <c:pt idx="5252">
                  <c:v>-7.6706680748574702E-2</c:v>
                </c:pt>
                <c:pt idx="5253">
                  <c:v>-7.3412699673727294E-2</c:v>
                </c:pt>
                <c:pt idx="5254">
                  <c:v>-7.0116132345771298E-2</c:v>
                </c:pt>
                <c:pt idx="5255">
                  <c:v>-6.6826676475965005E-2</c:v>
                </c:pt>
                <c:pt idx="5256">
                  <c:v>-6.3549181834527999E-2</c:v>
                </c:pt>
                <c:pt idx="5257">
                  <c:v>-6.0283654279446E-2</c:v>
                </c:pt>
                <c:pt idx="5258">
                  <c:v>-5.7030099603675499E-2</c:v>
                </c:pt>
                <c:pt idx="5259">
                  <c:v>-5.3788523535165902E-2</c:v>
                </c:pt>
                <c:pt idx="5260">
                  <c:v>-5.0558931736882001E-2</c:v>
                </c:pt>
                <c:pt idx="5261">
                  <c:v>-4.7341329806826801E-2</c:v>
                </c:pt>
                <c:pt idx="5262">
                  <c:v>-4.41357232780644E-2</c:v>
                </c:pt>
                <c:pt idx="5263">
                  <c:v>-4.0942117618743702E-2</c:v>
                </c:pt>
                <c:pt idx="5264">
                  <c:v>-3.7760518232122002E-2</c:v>
                </c:pt>
                <c:pt idx="5265">
                  <c:v>-3.4590930456589501E-2</c:v>
                </c:pt>
                <c:pt idx="5266">
                  <c:v>-3.14333595656935E-2</c:v>
                </c:pt>
                <c:pt idx="5267">
                  <c:v>-2.8287810768162801E-2</c:v>
                </c:pt>
                <c:pt idx="5268">
                  <c:v>-2.5154289207933701E-2</c:v>
                </c:pt>
                <c:pt idx="5269">
                  <c:v>-2.2032799964174701E-2</c:v>
                </c:pt>
                <c:pt idx="5270">
                  <c:v>-1.89233480513127E-2</c:v>
                </c:pt>
                <c:pt idx="5271">
                  <c:v>-1.5825938419058799E-2</c:v>
                </c:pt>
                <c:pt idx="5272">
                  <c:v>-1.27405759524351E-2</c:v>
                </c:pt>
                <c:pt idx="5273">
                  <c:v>-9.6672654718011498E-3</c:v>
                </c:pt>
                <c:pt idx="5274">
                  <c:v>-6.6060117328810702E-3</c:v>
                </c:pt>
                <c:pt idx="5275">
                  <c:v>-3.5568194267911E-3</c:v>
                </c:pt>
                <c:pt idx="5276">
                  <c:v>-5.1969318006731902E-4</c:v>
                </c:pt>
                <c:pt idx="5277">
                  <c:v>2.5053624453063102E-3</c:v>
                </c:pt>
                <c:pt idx="5278">
                  <c:v>5.51834295186959E-3</c:v>
                </c:pt>
                <c:pt idx="5279">
                  <c:v>8.5192439066573301E-3</c:v>
                </c:pt>
                <c:pt idx="5280">
                  <c:v>1.15080609411702E-2</c:v>
                </c:pt>
                <c:pt idx="5281">
                  <c:v>1.44847897513456E-2</c:v>
                </c:pt>
                <c:pt idx="5282">
                  <c:v>1.7449426097527601E-2</c:v>
                </c:pt>
                <c:pt idx="5283">
                  <c:v>2.04019658044374E-2</c:v>
                </c:pt>
                <c:pt idx="5284">
                  <c:v>2.33424047611424E-2</c:v>
                </c:pt>
                <c:pt idx="5285">
                  <c:v>2.6270738921026101E-2</c:v>
                </c:pt>
                <c:pt idx="5286">
                  <c:v>2.9186964301756799E-2</c:v>
                </c:pt>
                <c:pt idx="5287">
                  <c:v>3.2091076985256199E-2</c:v>
                </c:pt>
                <c:pt idx="5288">
                  <c:v>3.4983073117668198E-2</c:v>
                </c:pt>
                <c:pt idx="5289">
                  <c:v>3.7862948909326198E-2</c:v>
                </c:pt>
                <c:pt idx="5290">
                  <c:v>4.0730700634721798E-2</c:v>
                </c:pt>
                <c:pt idx="5291">
                  <c:v>4.3586324632471099E-2</c:v>
                </c:pt>
                <c:pt idx="5292">
                  <c:v>4.6429817305282901E-2</c:v>
                </c:pt>
                <c:pt idx="5293">
                  <c:v>4.9261175119924602E-2</c:v>
                </c:pt>
                <c:pt idx="5294">
                  <c:v>5.2080394607188801E-2</c:v>
                </c:pt>
                <c:pt idx="5295">
                  <c:v>5.4887472361859903E-2</c:v>
                </c:pt>
                <c:pt idx="5296">
                  <c:v>5.7682405042679401E-2</c:v>
                </c:pt>
                <c:pt idx="5297">
                  <c:v>6.0465189372311698E-2</c:v>
                </c:pt>
                <c:pt idx="5298">
                  <c:v>6.32358221373088E-2</c:v>
                </c:pt>
                <c:pt idx="5299">
                  <c:v>6.5994300188076005E-2</c:v>
                </c:pt>
                <c:pt idx="5300">
                  <c:v>6.8740620438835207E-2</c:v>
                </c:pt>
                <c:pt idx="5301">
                  <c:v>7.1474779867590502E-2</c:v>
                </c:pt>
                <c:pt idx="5302">
                  <c:v>7.4196775516090899E-2</c:v>
                </c:pt>
                <c:pt idx="5303">
                  <c:v>7.6906604489794805E-2</c:v>
                </c:pt>
                <c:pt idx="5304">
                  <c:v>7.9604263957832599E-2</c:v>
                </c:pt>
                <c:pt idx="5305">
                  <c:v>8.2289751152970006E-2</c:v>
                </c:pt>
                <c:pt idx="5306">
                  <c:v>8.4965490740247507E-2</c:v>
                </c:pt>
                <c:pt idx="5307">
                  <c:v>8.7636333166531397E-2</c:v>
                </c:pt>
                <c:pt idx="5308">
                  <c:v>9.0304698260953498E-2</c:v>
                </c:pt>
                <c:pt idx="5309">
                  <c:v>9.2970576861784102E-2</c:v>
                </c:pt>
                <c:pt idx="5310">
                  <c:v>9.5633959823773707E-2</c:v>
                </c:pt>
                <c:pt idx="5311">
                  <c:v>9.8294838018177899E-2</c:v>
                </c:pt>
                <c:pt idx="5312">
                  <c:v>0.100953202332784</c:v>
                </c:pt>
                <c:pt idx="5313">
                  <c:v>0.10360904367193501</c:v>
                </c:pt>
                <c:pt idx="5314">
                  <c:v>0.106262352956559</c:v>
                </c:pt>
                <c:pt idx="5315">
                  <c:v>0.10891312112418999</c:v>
                </c:pt>
                <c:pt idx="5316">
                  <c:v>0.111561339128996</c:v>
                </c:pt>
                <c:pt idx="5317">
                  <c:v>0.114206997941805</c:v>
                </c:pt>
                <c:pt idx="5318">
                  <c:v>0.116850088550129</c:v>
                </c:pt>
                <c:pt idx="5319">
                  <c:v>0.119490601958188</c:v>
                </c:pt>
                <c:pt idx="5320">
                  <c:v>0.12212852918693801</c:v>
                </c:pt>
                <c:pt idx="5321">
                  <c:v>0.124763861274094</c:v>
                </c:pt>
                <c:pt idx="5322">
                  <c:v>0.12739658927415601</c:v>
                </c:pt>
                <c:pt idx="5323">
                  <c:v>0.13002670425843299</c:v>
                </c:pt>
                <c:pt idx="5324">
                  <c:v>0.132654197315067</c:v>
                </c:pt>
                <c:pt idx="5325">
                  <c:v>0.135279059549062</c:v>
                </c:pt>
                <c:pt idx="5326">
                  <c:v>0.13790128208230201</c:v>
                </c:pt>
                <c:pt idx="5327">
                  <c:v>0.140520856053581</c:v>
                </c:pt>
                <c:pt idx="5328">
                  <c:v>0.14313777261862301</c:v>
                </c:pt>
                <c:pt idx="5329">
                  <c:v>0.145752022950112</c:v>
                </c:pt>
                <c:pt idx="5330">
                  <c:v>0.148363598237711</c:v>
                </c:pt>
                <c:pt idx="5331">
                  <c:v>0.15097248968808599</c:v>
                </c:pt>
                <c:pt idx="5332">
                  <c:v>0.153578688524937</c:v>
                </c:pt>
                <c:pt idx="5333">
                  <c:v>0.15618218598901301</c:v>
                </c:pt>
                <c:pt idx="5334">
                  <c:v>0.15878297333814201</c:v>
                </c:pt>
                <c:pt idx="5335">
                  <c:v>0.16138104184725299</c:v>
                </c:pt>
                <c:pt idx="5336">
                  <c:v>0.16397638280839799</c:v>
                </c:pt>
                <c:pt idx="5337">
                  <c:v>0.16656898753077801</c:v>
                </c:pt>
                <c:pt idx="5338">
                  <c:v>0.169158847340767</c:v>
                </c:pt>
                <c:pt idx="5339">
                  <c:v>0.17174595358193301</c:v>
                </c:pt>
                <c:pt idx="5340">
                  <c:v>0.174330297615063</c:v>
                </c:pt>
                <c:pt idx="5341">
                  <c:v>0.17691187081818599</c:v>
                </c:pt>
                <c:pt idx="5342">
                  <c:v>0.17949066458659599</c:v>
                </c:pt>
                <c:pt idx="5343">
                  <c:v>0.18206667033287499</c:v>
                </c:pt>
                <c:pt idx="5344">
                  <c:v>0.18463987948691901</c:v>
                </c:pt>
                <c:pt idx="5345">
                  <c:v>0.18721028349595301</c:v>
                </c:pt>
                <c:pt idx="5346">
                  <c:v>0.18977787382456501</c:v>
                </c:pt>
                <c:pt idx="5347">
                  <c:v>0.19234264195471901</c:v>
                </c:pt>
                <c:pt idx="5348">
                  <c:v>0.19490457938578301</c:v>
                </c:pt>
                <c:pt idx="5349">
                  <c:v>0.197463677634551</c:v>
                </c:pt>
                <c:pt idx="5350">
                  <c:v>0.20001992823526299</c:v>
                </c:pt>
                <c:pt idx="5351">
                  <c:v>0.202573322739631</c:v>
                </c:pt>
                <c:pt idx="5352">
                  <c:v>0.20512385271685801</c:v>
                </c:pt>
                <c:pt idx="5353">
                  <c:v>0.207671509753664</c:v>
                </c:pt>
                <c:pt idx="5354">
                  <c:v>0.21021628545430401</c:v>
                </c:pt>
                <c:pt idx="5355">
                  <c:v>0.212758171440592</c:v>
                </c:pt>
                <c:pt idx="5356">
                  <c:v>0.215297159351925</c:v>
                </c:pt>
                <c:pt idx="5357">
                  <c:v>0.21783324084530101</c:v>
                </c:pt>
                <c:pt idx="5358">
                  <c:v>0.22036640759534501</c:v>
                </c:pt>
                <c:pt idx="5359">
                  <c:v>0.22289665129432601</c:v>
                </c:pt>
                <c:pt idx="5360">
                  <c:v>0.22542396365218401</c:v>
                </c:pt>
                <c:pt idx="5361">
                  <c:v>0.22794833639654599</c:v>
                </c:pt>
                <c:pt idx="5362">
                  <c:v>0.23046976127275301</c:v>
                </c:pt>
                <c:pt idx="5363">
                  <c:v>0.232988230043876</c:v>
                </c:pt>
                <c:pt idx="5364">
                  <c:v>0.23550373449074199</c:v>
                </c:pt>
                <c:pt idx="5365">
                  <c:v>0.238016266411953</c:v>
                </c:pt>
                <c:pt idx="5366">
                  <c:v>0.24052581762390701</c:v>
                </c:pt>
                <c:pt idx="5367">
                  <c:v>0.243032379960818</c:v>
                </c:pt>
                <c:pt idx="5368">
                  <c:v>0.24553594527474101</c:v>
                </c:pt>
                <c:pt idx="5369">
                  <c:v>0.248036505435589</c:v>
                </c:pt>
                <c:pt idx="5370">
                  <c:v>0.250534052331153</c:v>
                </c:pt>
                <c:pt idx="5371">
                  <c:v>0.25302857786712801</c:v>
                </c:pt>
                <c:pt idx="5372">
                  <c:v>0.255520073967129</c:v>
                </c:pt>
                <c:pt idx="5373">
                  <c:v>0.258008532572712</c:v>
                </c:pt>
                <c:pt idx="5374">
                  <c:v>0.26049394564339501</c:v>
                </c:pt>
                <c:pt idx="5375">
                  <c:v>0.26297630515668102</c:v>
                </c:pt>
                <c:pt idx="5376">
                  <c:v>0.26545560310807398</c:v>
                </c:pt>
                <c:pt idx="5377">
                  <c:v>0.267931831511102</c:v>
                </c:pt>
                <c:pt idx="5378">
                  <c:v>0.27040498239733302</c:v>
                </c:pt>
                <c:pt idx="5379">
                  <c:v>0.27287504781640298</c:v>
                </c:pt>
                <c:pt idx="5380">
                  <c:v>0.27534201983602802</c:v>
                </c:pt>
                <c:pt idx="5381">
                  <c:v>0.27780589054202598</c:v>
                </c:pt>
                <c:pt idx="5382">
                  <c:v>0.280266652038341</c:v>
                </c:pt>
                <c:pt idx="5383">
                  <c:v>0.28272429644705599</c:v>
                </c:pt>
                <c:pt idx="5384">
                  <c:v>0.28517881590841698</c:v>
                </c:pt>
                <c:pt idx="5385">
                  <c:v>0.28763020258085198</c:v>
                </c:pt>
                <c:pt idx="5386">
                  <c:v>0.29007844864098797</c:v>
                </c:pt>
                <c:pt idx="5387">
                  <c:v>0.292523546283673</c:v>
                </c:pt>
                <c:pt idx="5388">
                  <c:v>0.29496548772199299</c:v>
                </c:pt>
                <c:pt idx="5389">
                  <c:v>0.29740426518729501</c:v>
                </c:pt>
                <c:pt idx="5390">
                  <c:v>0.2998398709292</c:v>
                </c:pt>
                <c:pt idx="5391">
                  <c:v>0.30227229721562698</c:v>
                </c:pt>
                <c:pt idx="5392">
                  <c:v>0.304701536332809</c:v>
                </c:pt>
                <c:pt idx="5393">
                  <c:v>0.30712758058531497</c:v>
                </c:pt>
                <c:pt idx="5394">
                  <c:v>0.309550422296065</c:v>
                </c:pt>
                <c:pt idx="5395">
                  <c:v>0.31197005380634801</c:v>
                </c:pt>
                <c:pt idx="5396">
                  <c:v>0.31438646747584698</c:v>
                </c:pt>
                <c:pt idx="5397">
                  <c:v>0.316799655682651</c:v>
                </c:pt>
                <c:pt idx="5398">
                  <c:v>0.31920961082327398</c:v>
                </c:pt>
                <c:pt idx="5399">
                  <c:v>0.32161632531267698</c:v>
                </c:pt>
                <c:pt idx="5400">
                  <c:v>0.32401979158428201</c:v>
                </c:pt>
                <c:pt idx="5401">
                  <c:v>0.326420002089993</c:v>
                </c:pt>
                <c:pt idx="5402">
                  <c:v>0.32881694930021299</c:v>
                </c:pt>
                <c:pt idx="5403">
                  <c:v>0.33121062570386001</c:v>
                </c:pt>
                <c:pt idx="5404">
                  <c:v>0.33360102380838802</c:v>
                </c:pt>
                <c:pt idx="5405">
                  <c:v>0.335988136139802</c:v>
                </c:pt>
                <c:pt idx="5406">
                  <c:v>0.33836951308369601</c:v>
                </c:pt>
                <c:pt idx="5407">
                  <c:v>0.34074026421391401</c:v>
                </c:pt>
                <c:pt idx="5408">
                  <c:v>0.343097943951571</c:v>
                </c:pt>
                <c:pt idx="5409">
                  <c:v>0.345442550261161</c:v>
                </c:pt>
                <c:pt idx="5410">
                  <c:v>0.34777408117528502</c:v>
                </c:pt>
                <c:pt idx="5411">
                  <c:v>0.350092534794612</c:v>
                </c:pt>
                <c:pt idx="5412">
                  <c:v>0.35239790928784598</c:v>
                </c:pt>
                <c:pt idx="5413">
                  <c:v>0.35469020289169101</c:v>
                </c:pt>
                <c:pt idx="5414">
                  <c:v>0.35696941391081299</c:v>
                </c:pt>
                <c:pt idx="5415">
                  <c:v>0.35923554071780101</c:v>
                </c:pt>
                <c:pt idx="5416">
                  <c:v>0.36148858175313803</c:v>
                </c:pt>
                <c:pt idx="5417">
                  <c:v>0.36372853552515599</c:v>
                </c:pt>
                <c:pt idx="5418">
                  <c:v>0.36595540061000198</c:v>
                </c:pt>
                <c:pt idx="5419">
                  <c:v>0.36816917565160001</c:v>
                </c:pt>
                <c:pt idx="5420">
                  <c:v>0.37036985936161498</c:v>
                </c:pt>
                <c:pt idx="5421">
                  <c:v>0.37255745051940697</c:v>
                </c:pt>
                <c:pt idx="5422">
                  <c:v>0.37473194797200099</c:v>
                </c:pt>
                <c:pt idx="5423">
                  <c:v>0.376893350634043</c:v>
                </c:pt>
                <c:pt idx="5424">
                  <c:v>0.37904165748776097</c:v>
                </c:pt>
                <c:pt idx="5425">
                  <c:v>0.38117686758292602</c:v>
                </c:pt>
                <c:pt idx="5426">
                  <c:v>0.38329898003681001</c:v>
                </c:pt>
                <c:pt idx="5427">
                  <c:v>0.38540799403414799</c:v>
                </c:pt>
                <c:pt idx="5428">
                  <c:v>0.38750390882709401</c:v>
                </c:pt>
                <c:pt idx="5429">
                  <c:v>0.38958672373518299</c:v>
                </c:pt>
                <c:pt idx="5430">
                  <c:v>0.391656438145288</c:v>
                </c:pt>
                <c:pt idx="5431">
                  <c:v>0.39371305151157499</c:v>
                </c:pt>
                <c:pt idx="5432">
                  <c:v>0.395756563355466</c:v>
                </c:pt>
                <c:pt idx="5433">
                  <c:v>0.39778697326559398</c:v>
                </c:pt>
                <c:pt idx="5434">
                  <c:v>0.39980428089775799</c:v>
                </c:pt>
                <c:pt idx="5435">
                  <c:v>0.401808485974884</c:v>
                </c:pt>
                <c:pt idx="5436">
                  <c:v>0.40379958828697599</c:v>
                </c:pt>
                <c:pt idx="5437">
                  <c:v>0.40577758769107802</c:v>
                </c:pt>
                <c:pt idx="5438">
                  <c:v>0.40774248411122399</c:v>
                </c:pt>
                <c:pt idx="5439">
                  <c:v>0.40969918373953401</c:v>
                </c:pt>
                <c:pt idx="5440">
                  <c:v>0.41165749546916303</c:v>
                </c:pt>
                <c:pt idx="5441">
                  <c:v>0.41362231490173801</c:v>
                </c:pt>
                <c:pt idx="5442">
                  <c:v>0.41559362786784898</c:v>
                </c:pt>
                <c:pt idx="5443">
                  <c:v>0.417571420171999</c:v>
                </c:pt>
                <c:pt idx="5444">
                  <c:v>0.41955567759269602</c:v>
                </c:pt>
                <c:pt idx="5445">
                  <c:v>0.42154638588254101</c:v>
                </c:pt>
                <c:pt idx="5446">
                  <c:v>0.42354353076832701</c:v>
                </c:pt>
                <c:pt idx="5447">
                  <c:v>0.425547097951122</c:v>
                </c:pt>
                <c:pt idx="5448">
                  <c:v>0.42755707310637098</c:v>
                </c:pt>
                <c:pt idx="5449">
                  <c:v>0.429573441883977</c:v>
                </c:pt>
                <c:pt idx="5450">
                  <c:v>0.43159618990840298</c:v>
                </c:pt>
                <c:pt idx="5451">
                  <c:v>0.43362530277875799</c:v>
                </c:pt>
                <c:pt idx="5452">
                  <c:v>0.43566076606889198</c:v>
                </c:pt>
                <c:pt idx="5453">
                  <c:v>0.43770256532748902</c:v>
                </c:pt>
                <c:pt idx="5454">
                  <c:v>0.43975068607815798</c:v>
                </c:pt>
                <c:pt idx="5455">
                  <c:v>0.44180511381952497</c:v>
                </c:pt>
                <c:pt idx="5456">
                  <c:v>0.44386583402532698</c:v>
                </c:pt>
                <c:pt idx="5457">
                  <c:v>0.44593283214450802</c:v>
                </c:pt>
                <c:pt idx="5458">
                  <c:v>0.448006093601305</c:v>
                </c:pt>
                <c:pt idx="5459">
                  <c:v>0.45008560379534501</c:v>
                </c:pt>
                <c:pt idx="5460">
                  <c:v>0.45217134810174098</c:v>
                </c:pt>
                <c:pt idx="5461">
                  <c:v>0.45426331187117802</c:v>
                </c:pt>
                <c:pt idx="5462">
                  <c:v>0.45636148043001201</c:v>
                </c:pt>
                <c:pt idx="5463">
                  <c:v>0.45846583908036298</c:v>
                </c:pt>
                <c:pt idx="5464">
                  <c:v>0.46057637310020499</c:v>
                </c:pt>
                <c:pt idx="5465">
                  <c:v>0.46269306774346203</c:v>
                </c:pt>
                <c:pt idx="5466">
                  <c:v>0.46481590824010399</c:v>
                </c:pt>
                <c:pt idx="5467">
                  <c:v>0.466944879796232</c:v>
                </c:pt>
                <c:pt idx="5468">
                  <c:v>0.46907996759418502</c:v>
                </c:pt>
                <c:pt idx="5469">
                  <c:v>0.47122115679262</c:v>
                </c:pt>
                <c:pt idx="5470">
                  <c:v>0.47336843252661898</c:v>
                </c:pt>
                <c:pt idx="5471">
                  <c:v>0.475521779907771</c:v>
                </c:pt>
                <c:pt idx="5472">
                  <c:v>0.47768118402427401</c:v>
                </c:pt>
                <c:pt idx="5473">
                  <c:v>0.479846629941028</c:v>
                </c:pt>
                <c:pt idx="5474">
                  <c:v>0.482018102699728</c:v>
                </c:pt>
                <c:pt idx="5475">
                  <c:v>0.48419558731895701</c:v>
                </c:pt>
                <c:pt idx="5476">
                  <c:v>0.486379068794283</c:v>
                </c:pt>
                <c:pt idx="5477">
                  <c:v>0.48856853209835399</c:v>
                </c:pt>
                <c:pt idx="5478">
                  <c:v>0.490763962180989</c:v>
                </c:pt>
                <c:pt idx="5479">
                  <c:v>0.49296534396927699</c:v>
                </c:pt>
                <c:pt idx="5480">
                  <c:v>0.49517266236766799</c:v>
                </c:pt>
                <c:pt idx="5481">
                  <c:v>0.49738590225807</c:v>
                </c:pt>
                <c:pt idx="5482">
                  <c:v>0.49960504849994303</c:v>
                </c:pt>
                <c:pt idx="5483">
                  <c:v>0.50183008593039702</c:v>
                </c:pt>
                <c:pt idx="5484">
                  <c:v>0.50406099936428095</c:v>
                </c:pt>
                <c:pt idx="5485">
                  <c:v>0.50629777359428296</c:v>
                </c:pt>
                <c:pt idx="5486">
                  <c:v>0.50854039339102497</c:v>
                </c:pt>
                <c:pt idx="5487">
                  <c:v>0.51078884350315601</c:v>
                </c:pt>
                <c:pt idx="5488">
                  <c:v>0.51304310865744795</c:v>
                </c:pt>
                <c:pt idx="5489">
                  <c:v>0.51530317355889299</c:v>
                </c:pt>
                <c:pt idx="5490">
                  <c:v>0.51756902289079798</c:v>
                </c:pt>
                <c:pt idx="5491">
                  <c:v>0.51984064131487795</c:v>
                </c:pt>
                <c:pt idx="5492">
                  <c:v>0.522118013471354</c:v>
                </c:pt>
                <c:pt idx="5493">
                  <c:v>0.52440112397905003</c:v>
                </c:pt>
                <c:pt idx="5494">
                  <c:v>0.52668995743548597</c:v>
                </c:pt>
                <c:pt idx="5495">
                  <c:v>0.52898449841697504</c:v>
                </c:pt>
                <c:pt idx="5496">
                  <c:v>0.53128473147871902</c:v>
                </c:pt>
                <c:pt idx="5497">
                  <c:v>0.53359064115490495</c:v>
                </c:pt>
                <c:pt idx="5498">
                  <c:v>0.53590221195879995</c:v>
                </c:pt>
                <c:pt idx="5499">
                  <c:v>0.53821942838284997</c:v>
                </c:pt>
                <c:pt idx="5500">
                  <c:v>0.54054227489877404</c:v>
                </c:pt>
                <c:pt idx="5501">
                  <c:v>0.542870735957657</c:v>
                </c:pt>
                <c:pt idx="5502">
                  <c:v>0.545204795990054</c:v>
                </c:pt>
                <c:pt idx="5503">
                  <c:v>0.547544439406081</c:v>
                </c:pt>
                <c:pt idx="5504">
                  <c:v>0.54988965059551098</c:v>
                </c:pt>
                <c:pt idx="5505">
                  <c:v>0.55224041392787404</c:v>
                </c:pt>
                <c:pt idx="5506">
                  <c:v>0.55459671375255104</c:v>
                </c:pt>
                <c:pt idx="5507">
                  <c:v>0.55695853439887</c:v>
                </c:pt>
                <c:pt idx="5508">
                  <c:v>0.559325860176207</c:v>
                </c:pt>
                <c:pt idx="5509">
                  <c:v>0.56169867537407603</c:v>
                </c:pt>
                <c:pt idx="5510">
                  <c:v>0.56407696426223197</c:v>
                </c:pt>
                <c:pt idx="5511">
                  <c:v>0.56646071109076401</c:v>
                </c:pt>
                <c:pt idx="5512">
                  <c:v>0.56884990009019498</c:v>
                </c:pt>
                <c:pt idx="5513">
                  <c:v>0.57124451547157595</c:v>
                </c:pt>
                <c:pt idx="5514">
                  <c:v>0.57364454142658405</c:v>
                </c:pt>
                <c:pt idx="5515">
                  <c:v>0.57604996212761905</c:v>
                </c:pt>
                <c:pt idx="5516">
                  <c:v>0.57846076172790395</c:v>
                </c:pt>
                <c:pt idx="5517">
                  <c:v>0.58087692436157701</c:v>
                </c:pt>
                <c:pt idx="5518">
                  <c:v>0.58329843414379201</c:v>
                </c:pt>
                <c:pt idx="5519">
                  <c:v>0.58572527517081496</c:v>
                </c:pt>
                <c:pt idx="5520">
                  <c:v>0.58815743152012201</c:v>
                </c:pt>
                <c:pt idx="5521">
                  <c:v>0.59059488725049603</c:v>
                </c:pt>
                <c:pt idx="5522">
                  <c:v>0.59303762640212299</c:v>
                </c:pt>
                <c:pt idx="5523">
                  <c:v>0.59548563299669399</c:v>
                </c:pt>
                <c:pt idx="5524">
                  <c:v>0.59793889103749798</c:v>
                </c:pt>
                <c:pt idx="5525">
                  <c:v>0.60039738450951896</c:v>
                </c:pt>
                <c:pt idx="5526">
                  <c:v>0.60286109737953897</c:v>
                </c:pt>
                <c:pt idx="5527">
                  <c:v>0.60533001359623195</c:v>
                </c:pt>
                <c:pt idx="5528">
                  <c:v>0.60780411709026105</c:v>
                </c:pt>
                <c:pt idx="5529">
                  <c:v>0.61028339177437696</c:v>
                </c:pt>
                <c:pt idx="5530">
                  <c:v>0.61276782154351905</c:v>
                </c:pt>
                <c:pt idx="5531">
                  <c:v>0.615257390274909</c:v>
                </c:pt>
                <c:pt idx="5532">
                  <c:v>0.61775208182815</c:v>
                </c:pt>
                <c:pt idx="5533">
                  <c:v>0.62025188004532406</c:v>
                </c:pt>
                <c:pt idx="5534">
                  <c:v>0.62275676875109498</c:v>
                </c:pt>
                <c:pt idx="5535">
                  <c:v>0.62526673175279801</c:v>
                </c:pt>
                <c:pt idx="5536">
                  <c:v>0.62778175284054405</c:v>
                </c:pt>
                <c:pt idx="5537">
                  <c:v>0.63030181578731803</c:v>
                </c:pt>
                <c:pt idx="5538">
                  <c:v>0.63282690434907296</c:v>
                </c:pt>
                <c:pt idx="5539">
                  <c:v>0.63535700226483205</c:v>
                </c:pt>
                <c:pt idx="5540">
                  <c:v>0.63789209325678398</c:v>
                </c:pt>
                <c:pt idx="5541">
                  <c:v>0.64043216103038403</c:v>
                </c:pt>
                <c:pt idx="5542">
                  <c:v>0.64297718927445202</c:v>
                </c:pt>
                <c:pt idx="5543">
                  <c:v>0.645527161661266</c:v>
                </c:pt>
                <c:pt idx="5544">
                  <c:v>0.64808206184667005</c:v>
                </c:pt>
                <c:pt idx="5545">
                  <c:v>0.650641873470163</c:v>
                </c:pt>
                <c:pt idx="5546">
                  <c:v>0.65320658015500299</c:v>
                </c:pt>
                <c:pt idx="5547">
                  <c:v>0.65577616550830398</c:v>
                </c:pt>
                <c:pt idx="5548">
                  <c:v>0.65835061312113596</c:v>
                </c:pt>
                <c:pt idx="5549">
                  <c:v>0.66092990656862105</c:v>
                </c:pt>
                <c:pt idx="5550">
                  <c:v>0.66351402941003201</c:v>
                </c:pt>
                <c:pt idx="5551">
                  <c:v>0.666102965188894</c:v>
                </c:pt>
                <c:pt idx="5552">
                  <c:v>0.66869669743308402</c:v>
                </c:pt>
                <c:pt idx="5553">
                  <c:v>0.67129520965492295</c:v>
                </c:pt>
                <c:pt idx="5554">
                  <c:v>0.67389848535128105</c:v>
                </c:pt>
                <c:pt idx="5555">
                  <c:v>0.67650650800367396</c:v>
                </c:pt>
                <c:pt idx="5556">
                  <c:v>0.67911926107836296</c:v>
                </c:pt>
                <c:pt idx="5557">
                  <c:v>0.68173672802645202</c:v>
                </c:pt>
                <c:pt idx="5558">
                  <c:v>0.68435889228398805</c:v>
                </c:pt>
                <c:pt idx="5559">
                  <c:v>0.68698573727206003</c:v>
                </c:pt>
                <c:pt idx="5560">
                  <c:v>0.68961724639689703</c:v>
                </c:pt>
                <c:pt idx="5561">
                  <c:v>0.69225340304996696</c:v>
                </c:pt>
                <c:pt idx="5562">
                  <c:v>0.694894190608079</c:v>
                </c:pt>
                <c:pt idx="5563">
                  <c:v>0.69753720494054205</c:v>
                </c:pt>
                <c:pt idx="5564">
                  <c:v>0.70017765674229504</c:v>
                </c:pt>
                <c:pt idx="5565">
                  <c:v>0.70281314886278301</c:v>
                </c:pt>
                <c:pt idx="5566">
                  <c:v>0.70544367399279295</c:v>
                </c:pt>
                <c:pt idx="5567">
                  <c:v>0.70806922484842205</c:v>
                </c:pt>
                <c:pt idx="5568">
                  <c:v>0.71068979417109002</c:v>
                </c:pt>
                <c:pt idx="5569">
                  <c:v>0.71330537472755196</c:v>
                </c:pt>
                <c:pt idx="5570">
                  <c:v>0.71591595930990504</c:v>
                </c:pt>
                <c:pt idx="5571">
                  <c:v>0.71852154073561003</c:v>
                </c:pt>
                <c:pt idx="5572">
                  <c:v>0.72112211184749297</c:v>
                </c:pt>
                <c:pt idx="5573">
                  <c:v>0.72371766551376304</c:v>
                </c:pt>
                <c:pt idx="5574">
                  <c:v>0.72630819462802299</c:v>
                </c:pt>
                <c:pt idx="5575">
                  <c:v>0.72889369210928001</c:v>
                </c:pt>
                <c:pt idx="5576">
                  <c:v>0.731474150901954</c:v>
                </c:pt>
                <c:pt idx="5577">
                  <c:v>0.73404956397589505</c:v>
                </c:pt>
                <c:pt idx="5578">
                  <c:v>0.73661992432638801</c:v>
                </c:pt>
                <c:pt idx="5579">
                  <c:v>0.73918522497417005</c:v>
                </c:pt>
                <c:pt idx="5580">
                  <c:v>0.74174545896543498</c:v>
                </c:pt>
                <c:pt idx="5581">
                  <c:v>0.74430061937184799</c:v>
                </c:pt>
                <c:pt idx="5582">
                  <c:v>0.74685069929055503</c:v>
                </c:pt>
                <c:pt idx="5583">
                  <c:v>0.74939569184419297</c:v>
                </c:pt>
                <c:pt idx="5584">
                  <c:v>0.75193559018090095</c:v>
                </c:pt>
                <c:pt idx="5585">
                  <c:v>0.75447038747433104</c:v>
                </c:pt>
                <c:pt idx="5586">
                  <c:v>0.75700007692365701</c:v>
                </c:pt>
                <c:pt idx="5587">
                  <c:v>0.75952465175358297</c:v>
                </c:pt>
                <c:pt idx="5588">
                  <c:v>0.76204410521435895</c:v>
                </c:pt>
                <c:pt idx="5589">
                  <c:v>0.76455843058178496</c:v>
                </c:pt>
                <c:pt idx="5590">
                  <c:v>0.76706762115722205</c:v>
                </c:pt>
                <c:pt idx="5591">
                  <c:v>0.76957167026760398</c:v>
                </c:pt>
                <c:pt idx="5592">
                  <c:v>0.77207057126544598</c:v>
                </c:pt>
                <c:pt idx="5593">
                  <c:v>0.77456431752885202</c:v>
                </c:pt>
                <c:pt idx="5594">
                  <c:v>0.77705290246152703</c:v>
                </c:pt>
                <c:pt idx="5595">
                  <c:v>0.77953631949278301</c:v>
                </c:pt>
                <c:pt idx="5596">
                  <c:v>0.78201456207755304</c:v>
                </c:pt>
                <c:pt idx="5597">
                  <c:v>0.78448762369639402</c:v>
                </c:pt>
                <c:pt idx="5598">
                  <c:v>0.78695549785549901</c:v>
                </c:pt>
                <c:pt idx="5599">
                  <c:v>0.789418178086706</c:v>
                </c:pt>
                <c:pt idx="5600">
                  <c:v>0.79187565794750703</c:v>
                </c:pt>
                <c:pt idx="5601">
                  <c:v>0.79432793102105304</c:v>
                </c:pt>
                <c:pt idx="5602">
                  <c:v>0.79677499091616699</c:v>
                </c:pt>
                <c:pt idx="5603">
                  <c:v>0.79921683126734899</c:v>
                </c:pt>
                <c:pt idx="5604">
                  <c:v>0.80165344573478503</c:v>
                </c:pt>
                <c:pt idx="5605">
                  <c:v>0.80408482800435799</c:v>
                </c:pt>
                <c:pt idx="5606">
                  <c:v>0.80651097178764997</c:v>
                </c:pt>
                <c:pt idx="5607">
                  <c:v>0.80893187082195595</c:v>
                </c:pt>
                <c:pt idx="5608">
                  <c:v>0.811347518870286</c:v>
                </c:pt>
                <c:pt idx="5609">
                  <c:v>0.81376030336312699</c:v>
                </c:pt>
                <c:pt idx="5610">
                  <c:v>0.81617500327237702</c:v>
                </c:pt>
                <c:pt idx="5611">
                  <c:v>0.81859399969189905</c:v>
                </c:pt>
                <c:pt idx="5612">
                  <c:v>0.82101727794384805</c:v>
                </c:pt>
                <c:pt idx="5613">
                  <c:v>0.82344482333666902</c:v>
                </c:pt>
                <c:pt idx="5614">
                  <c:v>0.82587662116518001</c:v>
                </c:pt>
                <c:pt idx="5615">
                  <c:v>0.82831265671066001</c:v>
                </c:pt>
                <c:pt idx="5616">
                  <c:v>0.83075291524093398</c:v>
                </c:pt>
                <c:pt idx="5617">
                  <c:v>0.83319738201045901</c:v>
                </c:pt>
                <c:pt idx="5618">
                  <c:v>0.83564604226041195</c:v>
                </c:pt>
                <c:pt idx="5619">
                  <c:v>0.83809888121877296</c:v>
                </c:pt>
                <c:pt idx="5620">
                  <c:v>0.84055588410040905</c:v>
                </c:pt>
                <c:pt idx="5621">
                  <c:v>0.84301703610716905</c:v>
                </c:pt>
                <c:pt idx="5622">
                  <c:v>0.84548232242795696</c:v>
                </c:pt>
                <c:pt idx="5623">
                  <c:v>0.84795172823883003</c:v>
                </c:pt>
                <c:pt idx="5624">
                  <c:v>0.85042523870307796</c:v>
                </c:pt>
                <c:pt idx="5625">
                  <c:v>0.85290283897130803</c:v>
                </c:pt>
                <c:pt idx="5626">
                  <c:v>0.85538451418153905</c:v>
                </c:pt>
                <c:pt idx="5627">
                  <c:v>0.85787024945927703</c:v>
                </c:pt>
                <c:pt idx="5628">
                  <c:v>0.86036002991760896</c:v>
                </c:pt>
                <c:pt idx="5629">
                  <c:v>0.86285384065728699</c:v>
                </c:pt>
                <c:pt idx="5630">
                  <c:v>0.86535166676681397</c:v>
                </c:pt>
                <c:pt idx="5631">
                  <c:v>0.86785349332252903</c:v>
                </c:pt>
                <c:pt idx="5632">
                  <c:v>0.87035930538869499</c:v>
                </c:pt>
                <c:pt idx="5633">
                  <c:v>0.872869088017586</c:v>
                </c:pt>
                <c:pt idx="5634">
                  <c:v>0.87538282624957298</c:v>
                </c:pt>
                <c:pt idx="5635">
                  <c:v>0.87790050511320605</c:v>
                </c:pt>
                <c:pt idx="5636">
                  <c:v>0.88042210962530698</c:v>
                </c:pt>
                <c:pt idx="5637">
                  <c:v>0.88294762479105104</c:v>
                </c:pt>
                <c:pt idx="5638">
                  <c:v>0.88547703560405799</c:v>
                </c:pt>
                <c:pt idx="5639">
                  <c:v>0.88801032704647298</c:v>
                </c:pt>
                <c:pt idx="5640">
                  <c:v>0.89054748408905904</c:v>
                </c:pt>
                <c:pt idx="5641">
                  <c:v>0.89308849169127502</c:v>
                </c:pt>
                <c:pt idx="5642">
                  <c:v>0.89563333480137297</c:v>
                </c:pt>
                <c:pt idx="5643">
                  <c:v>0.89818199835647805</c:v>
                </c:pt>
                <c:pt idx="5644">
                  <c:v>0.90073446728267204</c:v>
                </c:pt>
                <c:pt idx="5645">
                  <c:v>0.90329072649508901</c:v>
                </c:pt>
                <c:pt idx="5646">
                  <c:v>0.90585076089799499</c:v>
                </c:pt>
                <c:pt idx="5647">
                  <c:v>0.90841455538487703</c:v>
                </c:pt>
                <c:pt idx="5648">
                  <c:v>0.91098209483852699</c:v>
                </c:pt>
                <c:pt idx="5649">
                  <c:v>0.91355336413113197</c:v>
                </c:pt>
                <c:pt idx="5650">
                  <c:v>0.91612834812436095</c:v>
                </c:pt>
                <c:pt idx="5651">
                  <c:v>0.918707031669448</c:v>
                </c:pt>
                <c:pt idx="5652">
                  <c:v>0.92128939960728196</c:v>
                </c:pt>
                <c:pt idx="5653">
                  <c:v>0.92387543676849104</c:v>
                </c:pt>
                <c:pt idx="5654">
                  <c:v>0.92646512797353098</c:v>
                </c:pt>
                <c:pt idx="5655">
                  <c:v>0.92905845803277098</c:v>
                </c:pt>
                <c:pt idx="5656">
                  <c:v>0.93165541174658195</c:v>
                </c:pt>
                <c:pt idx="5657">
                  <c:v>0.93425597390542103</c:v>
                </c:pt>
                <c:pt idx="5658">
                  <c:v>0.93686012928991902</c:v>
                </c:pt>
                <c:pt idx="5659">
                  <c:v>0.93946786267096805</c:v>
                </c:pt>
                <c:pt idx="5660">
                  <c:v>0.94207915880980797</c:v>
                </c:pt>
                <c:pt idx="5661">
                  <c:v>0.94469400245811297</c:v>
                </c:pt>
                <c:pt idx="5662">
                  <c:v>0.94731237835807802</c:v>
                </c:pt>
                <c:pt idx="5663">
                  <c:v>0.94993427124250596</c:v>
                </c:pt>
                <c:pt idx="5664">
                  <c:v>0.95255966583489404</c:v>
                </c:pt>
                <c:pt idx="5665">
                  <c:v>0.95518854684952204</c:v>
                </c:pt>
                <c:pt idx="5666">
                  <c:v>0.957820898991537</c:v>
                </c:pt>
                <c:pt idx="5667">
                  <c:v>0.96045670695704299</c:v>
                </c:pt>
                <c:pt idx="5668">
                  <c:v>0.96309595543318405</c:v>
                </c:pt>
                <c:pt idx="5669">
                  <c:v>0.96573862909823405</c:v>
                </c:pt>
                <c:pt idx="5670">
                  <c:v>0.96838471262168102</c:v>
                </c:pt>
                <c:pt idx="5671">
                  <c:v>0.97103419066431795</c:v>
                </c:pt>
                <c:pt idx="5672">
                  <c:v>0.97368704787832705</c:v>
                </c:pt>
                <c:pt idx="5673">
                  <c:v>0.976343268907363</c:v>
                </c:pt>
                <c:pt idx="5674">
                  <c:v>0.97900283838664903</c:v>
                </c:pt>
                <c:pt idx="5675">
                  <c:v>0.98166574094305603</c:v>
                </c:pt>
                <c:pt idx="5676">
                  <c:v>0.98433196119518995</c:v>
                </c:pt>
                <c:pt idx="5677">
                  <c:v>0.98700148375348395</c:v>
                </c:pt>
                <c:pt idx="5678">
                  <c:v>0.989674293220278</c:v>
                </c:pt>
                <c:pt idx="5679">
                  <c:v>0.99235037418991301</c:v>
                </c:pt>
                <c:pt idx="5680">
                  <c:v>0.99502971124881301</c:v>
                </c:pt>
                <c:pt idx="5681">
                  <c:v>0.99771228897557196</c:v>
                </c:pt>
                <c:pt idx="5682">
                  <c:v>1.00039809194104</c:v>
                </c:pt>
                <c:pt idx="5683">
                  <c:v>1.00308710470843</c:v>
                </c:pt>
                <c:pt idx="5684">
                  <c:v>1.00577931183335</c:v>
                </c:pt>
                <c:pt idx="5685">
                  <c:v>1.00847469786396</c:v>
                </c:pt>
                <c:pt idx="5686">
                  <c:v>1.01117324734101</c:v>
                </c:pt>
                <c:pt idx="5687">
                  <c:v>1.01387494479796</c:v>
                </c:pt>
                <c:pt idx="5688">
                  <c:v>1.0165797747610099</c:v>
                </c:pt>
                <c:pt idx="5689">
                  <c:v>1.01928772174928</c:v>
                </c:pt>
                <c:pt idx="5690">
                  <c:v>1.0219987702747999</c:v>
                </c:pt>
                <c:pt idx="5691">
                  <c:v>1.02471290484265</c:v>
                </c:pt>
                <c:pt idx="5692">
                  <c:v>1.0274301099510601</c:v>
                </c:pt>
                <c:pt idx="5693">
                  <c:v>1.0301503700914301</c:v>
                </c:pt>
                <c:pt idx="5694">
                  <c:v>1.0328736697485099</c:v>
                </c:pt>
                <c:pt idx="5695">
                  <c:v>1.0355999934003901</c:v>
                </c:pt>
                <c:pt idx="5696">
                  <c:v>1.0383293255186701</c:v>
                </c:pt>
                <c:pt idx="5697">
                  <c:v>1.0410616505685</c:v>
                </c:pt>
                <c:pt idx="5698">
                  <c:v>1.0437969530086499</c:v>
                </c:pt>
                <c:pt idx="5699">
                  <c:v>1.04653521729168</c:v>
                </c:pt>
                <c:pt idx="5700">
                  <c:v>1.0492764278639199</c:v>
                </c:pt>
                <c:pt idx="5701">
                  <c:v>1.0520205691656299</c:v>
                </c:pt>
                <c:pt idx="5702">
                  <c:v>1.0547676256310701</c:v>
                </c:pt>
                <c:pt idx="5703">
                  <c:v>1.05751758168856</c:v>
                </c:pt>
                <c:pt idx="5704">
                  <c:v>1.06027042176061</c:v>
                </c:pt>
                <c:pt idx="5705">
                  <c:v>1.0630261302639701</c:v>
                </c:pt>
                <c:pt idx="5706">
                  <c:v>1.06578469160975</c:v>
                </c:pt>
                <c:pt idx="5707">
                  <c:v>1.06854609020346</c:v>
                </c:pt>
                <c:pt idx="5708">
                  <c:v>1.07131031044514</c:v>
                </c:pt>
                <c:pt idx="5709">
                  <c:v>1.07407733672945</c:v>
                </c:pt>
                <c:pt idx="5710">
                  <c:v>1.07684715344569</c:v>
                </c:pt>
                <c:pt idx="5711">
                  <c:v>1.0796197449779901</c:v>
                </c:pt>
                <c:pt idx="5712">
                  <c:v>1.0823950957053099</c:v>
                </c:pt>
                <c:pt idx="5713">
                  <c:v>1.08517319000155</c:v>
                </c:pt>
                <c:pt idx="5714">
                  <c:v>1.0879540122356699</c:v>
                </c:pt>
                <c:pt idx="5715">
                  <c:v>1.09073754677174</c:v>
                </c:pt>
                <c:pt idx="5716">
                  <c:v>1.0935237779690301</c:v>
                </c:pt>
                <c:pt idx="5717">
                  <c:v>1.0963126901821101</c:v>
                </c:pt>
                <c:pt idx="5718">
                  <c:v>1.09910426776093</c:v>
                </c:pt>
                <c:pt idx="5719">
                  <c:v>1.1018984950509101</c:v>
                </c:pt>
                <c:pt idx="5720">
                  <c:v>1.10469535639302</c:v>
                </c:pt>
                <c:pt idx="5721">
                  <c:v>1.1074948361238801</c:v>
                </c:pt>
                <c:pt idx="5722">
                  <c:v>1.11029691857582</c:v>
                </c:pt>
                <c:pt idx="5723">
                  <c:v>1.1131015880769799</c:v>
                </c:pt>
                <c:pt idx="5724">
                  <c:v>1.1159088289514301</c:v>
                </c:pt>
                <c:pt idx="5725">
                  <c:v>1.1187186255192001</c:v>
                </c:pt>
                <c:pt idx="5726">
                  <c:v>1.12153096209639</c:v>
                </c:pt>
                <c:pt idx="5727">
                  <c:v>1.1243458229952701</c:v>
                </c:pt>
                <c:pt idx="5728">
                  <c:v>1.1271631925243399</c:v>
                </c:pt>
                <c:pt idx="5729">
                  <c:v>1.12998305498846</c:v>
                </c:pt>
                <c:pt idx="5730">
                  <c:v>1.1328053946888701</c:v>
                </c:pt>
                <c:pt idx="5731">
                  <c:v>1.1356301959233399</c:v>
                </c:pt>
                <c:pt idx="5732">
                  <c:v>1.13845744298622</c:v>
                </c:pt>
                <c:pt idx="5733">
                  <c:v>1.14128712016853</c:v>
                </c:pt>
                <c:pt idx="5734">
                  <c:v>1.1441192117580601</c:v>
                </c:pt>
                <c:pt idx="5735">
                  <c:v>1.14695370203944</c:v>
                </c:pt>
                <c:pt idx="5736">
                  <c:v>1.1497905752942501</c:v>
                </c:pt>
                <c:pt idx="5737">
                  <c:v>1.1526298158010699</c:v>
                </c:pt>
                <c:pt idx="5738">
                  <c:v>1.1554714078356001</c:v>
                </c:pt>
                <c:pt idx="5739">
                  <c:v>1.1583153356707201</c:v>
                </c:pt>
                <c:pt idx="5740">
                  <c:v>1.1611615835765901</c:v>
                </c:pt>
                <c:pt idx="5741">
                  <c:v>1.16401013582076</c:v>
                </c:pt>
                <c:pt idx="5742">
                  <c:v>1.1668609766681901</c:v>
                </c:pt>
                <c:pt idx="5743">
                  <c:v>1.1697140903813901</c:v>
                </c:pt>
                <c:pt idx="5744">
                  <c:v>1.17256946122051</c:v>
                </c:pt>
                <c:pt idx="5745">
                  <c:v>1.1754293938264</c:v>
                </c:pt>
                <c:pt idx="5746">
                  <c:v>1.1782985104785799</c:v>
                </c:pt>
                <c:pt idx="5747">
                  <c:v>1.1811791075729401</c:v>
                </c:pt>
                <c:pt idx="5748">
                  <c:v>1.1840711583358401</c:v>
                </c:pt>
                <c:pt idx="5749">
                  <c:v>1.18697463593529</c:v>
                </c:pt>
                <c:pt idx="5750">
                  <c:v>1.1898848811904701</c:v>
                </c:pt>
                <c:pt idx="5751">
                  <c:v>1.1927926075987501</c:v>
                </c:pt>
                <c:pt idx="5752">
                  <c:v>1.19569317096703</c:v>
                </c:pt>
                <c:pt idx="5753">
                  <c:v>1.19858656443082</c:v>
                </c:pt>
                <c:pt idx="5754">
                  <c:v>1.20147278115959</c:v>
                </c:pt>
                <c:pt idx="5755">
                  <c:v>1.2043518143568199</c:v>
                </c:pt>
                <c:pt idx="5756">
                  <c:v>1.20722365725995</c:v>
                </c:pt>
                <c:pt idx="5757">
                  <c:v>1.2100883031404599</c:v>
                </c:pt>
                <c:pt idx="5758">
                  <c:v>1.21294574530379</c:v>
                </c:pt>
                <c:pt idx="5759">
                  <c:v>1.21579597708941</c:v>
                </c:pt>
                <c:pt idx="5760">
                  <c:v>1.2186389918707901</c:v>
                </c:pt>
                <c:pt idx="5761">
                  <c:v>1.22147478305539</c:v>
                </c:pt>
                <c:pt idx="5762">
                  <c:v>1.22430334408472</c:v>
                </c:pt>
                <c:pt idx="5763">
                  <c:v>1.22712466843428</c:v>
                </c:pt>
                <c:pt idx="5764">
                  <c:v>1.2299387496136001</c:v>
                </c:pt>
                <c:pt idx="5765">
                  <c:v>1.23274558116623</c:v>
                </c:pt>
                <c:pt idx="5766">
                  <c:v>1.23554515666975</c:v>
                </c:pt>
                <c:pt idx="5767">
                  <c:v>1.2383374697357701</c:v>
                </c:pt>
                <c:pt idx="5768">
                  <c:v>1.24112251400992</c:v>
                </c:pt>
                <c:pt idx="5769">
                  <c:v>1.24390028317188</c:v>
                </c:pt>
                <c:pt idx="5770">
                  <c:v>1.24667077093534</c:v>
                </c:pt>
                <c:pt idx="5771">
                  <c:v>1.24943397104806</c:v>
                </c:pt>
                <c:pt idx="5772">
                  <c:v>1.2521898772918101</c:v>
                </c:pt>
                <c:pt idx="5773">
                  <c:v>1.25493848348242</c:v>
                </c:pt>
                <c:pt idx="5774">
                  <c:v>1.2576797834697599</c:v>
                </c:pt>
                <c:pt idx="5775">
                  <c:v>1.2604137711377399</c:v>
                </c:pt>
                <c:pt idx="5776">
                  <c:v>1.2631404404043101</c:v>
                </c:pt>
                <c:pt idx="5777">
                  <c:v>1.2658597852214799</c:v>
                </c:pt>
                <c:pt idx="5778">
                  <c:v>1.2685717995753101</c:v>
                </c:pt>
                <c:pt idx="5779">
                  <c:v>1.27127647748589</c:v>
                </c:pt>
                <c:pt idx="5780">
                  <c:v>1.2739738130073699</c:v>
                </c:pt>
                <c:pt idx="5781">
                  <c:v>1.27666380022797</c:v>
                </c:pt>
                <c:pt idx="5782">
                  <c:v>1.27934643326992</c:v>
                </c:pt>
                <c:pt idx="5783">
                  <c:v>1.28202170628954</c:v>
                </c:pt>
                <c:pt idx="5784">
                  <c:v>1.2846896134771799</c:v>
                </c:pt>
                <c:pt idx="5785">
                  <c:v>1.2873501490572501</c:v>
                </c:pt>
                <c:pt idx="5786">
                  <c:v>1.2900033072882</c:v>
                </c:pt>
                <c:pt idx="5787">
                  <c:v>1.2926490824625601</c:v>
                </c:pt>
                <c:pt idx="5788">
                  <c:v>1.2952874689068801</c:v>
                </c:pt>
                <c:pt idx="5789">
                  <c:v>1.29791846098178</c:v>
                </c:pt>
                <c:pt idx="5790">
                  <c:v>1.3005420530819101</c:v>
                </c:pt>
                <c:pt idx="5791">
                  <c:v>1.30315823963601</c:v>
                </c:pt>
                <c:pt idx="5792">
                  <c:v>1.3057670151068099</c:v>
                </c:pt>
                <c:pt idx="5793">
                  <c:v>1.30836837399115</c:v>
                </c:pt>
                <c:pt idx="5794">
                  <c:v>1.31096231081987</c:v>
                </c:pt>
                <c:pt idx="5795">
                  <c:v>1.31354882015787</c:v>
                </c:pt>
                <c:pt idx="5796">
                  <c:v>1.3161278966040999</c:v>
                </c:pt>
                <c:pt idx="5797">
                  <c:v>1.31869953479156</c:v>
                </c:pt>
                <c:pt idx="5798">
                  <c:v>1.32126372938726</c:v>
                </c:pt>
                <c:pt idx="5799">
                  <c:v>1.32382047509227</c:v>
                </c:pt>
                <c:pt idx="5800">
                  <c:v>1.32636976664171</c:v>
                </c:pt>
                <c:pt idx="5801">
                  <c:v>1.32891159880471</c:v>
                </c:pt>
                <c:pt idx="5802">
                  <c:v>1.33144596638444</c:v>
                </c:pt>
                <c:pt idx="5803">
                  <c:v>1.3339728642180999</c:v>
                </c:pt>
                <c:pt idx="5804">
                  <c:v>1.33649228717693</c:v>
                </c:pt>
                <c:pt idx="5805">
                  <c:v>1.33900423016617</c:v>
                </c:pt>
                <c:pt idx="5806">
                  <c:v>1.3415086881251099</c:v>
                </c:pt>
                <c:pt idx="5807">
                  <c:v>1.3440056560270499</c:v>
                </c:pt>
                <c:pt idx="5808">
                  <c:v>1.3464951288792899</c:v>
                </c:pt>
                <c:pt idx="5809">
                  <c:v>1.34897710172316</c:v>
                </c:pt>
                <c:pt idx="5810">
                  <c:v>1.3514515696339999</c:v>
                </c:pt>
                <c:pt idx="5811">
                  <c:v>1.3539185277211401</c:v>
                </c:pt>
                <c:pt idx="5812">
                  <c:v>1.35637797112794</c:v>
                </c:pt>
                <c:pt idx="5813">
                  <c:v>1.3588298950317399</c:v>
                </c:pt>
                <c:pt idx="5814">
                  <c:v>1.3612742946438701</c:v>
                </c:pt>
                <c:pt idx="5815">
                  <c:v>1.3637111652096701</c:v>
                </c:pt>
                <c:pt idx="5816">
                  <c:v>1.3661405020084501</c:v>
                </c:pt>
                <c:pt idx="5817">
                  <c:v>1.3685623003535199</c:v>
                </c:pt>
                <c:pt idx="5818">
                  <c:v>1.37097655559214</c:v>
                </c:pt>
                <c:pt idx="5819">
                  <c:v>1.37338326310557</c:v>
                </c:pt>
                <c:pt idx="5820">
                  <c:v>1.3757824183090299</c:v>
                </c:pt>
                <c:pt idx="5821">
                  <c:v>1.3781740166517</c:v>
                </c:pt>
                <c:pt idx="5822">
                  <c:v>1.3805580536167299</c:v>
                </c:pt>
                <c:pt idx="5823">
                  <c:v>1.3829345247212199</c:v>
                </c:pt>
                <c:pt idx="5824">
                  <c:v>1.38530342551621</c:v>
                </c:pt>
                <c:pt idx="5825">
                  <c:v>1.38766475158669</c:v>
                </c:pt>
                <c:pt idx="5826">
                  <c:v>1.39001849855159</c:v>
                </c:pt>
                <c:pt idx="5827">
                  <c:v>1.39236466206377</c:v>
                </c:pt>
                <c:pt idx="5828">
                  <c:v>1.3947032378100099</c:v>
                </c:pt>
                <c:pt idx="5829">
                  <c:v>1.3970342215110301</c:v>
                </c:pt>
                <c:pt idx="5830">
                  <c:v>1.3993576089214499</c:v>
                </c:pt>
                <c:pt idx="5831">
                  <c:v>1.40167339582979</c:v>
                </c:pt>
                <c:pt idx="5832">
                  <c:v>1.4039815780584901</c:v>
                </c:pt>
                <c:pt idx="5833">
                  <c:v>1.4062821514638799</c:v>
                </c:pt>
                <c:pt idx="5834">
                  <c:v>1.40857511193618</c:v>
                </c:pt>
                <c:pt idx="5835">
                  <c:v>1.4108604553994799</c:v>
                </c:pt>
                <c:pt idx="5836">
                  <c:v>1.41313817781177</c:v>
                </c:pt>
                <c:pt idx="5837">
                  <c:v>1.41540827516488</c:v>
                </c:pt>
                <c:pt idx="5838">
                  <c:v>1.4176707434845299</c:v>
                </c:pt>
                <c:pt idx="5839">
                  <c:v>1.41992557883027</c:v>
                </c:pt>
                <c:pt idx="5840">
                  <c:v>1.4221727772955099</c:v>
                </c:pt>
                <c:pt idx="5841">
                  <c:v>1.42441233500751</c:v>
                </c:pt>
                <c:pt idx="5842">
                  <c:v>1.42664424812733</c:v>
                </c:pt>
                <c:pt idx="5843">
                  <c:v>1.4288685128498799</c:v>
                </c:pt>
                <c:pt idx="5844">
                  <c:v>1.4310851254038801</c:v>
                </c:pt>
                <c:pt idx="5845">
                  <c:v>1.43329408205185</c:v>
                </c:pt>
                <c:pt idx="5846">
                  <c:v>1.4354953790901299</c:v>
                </c:pt>
                <c:pt idx="5847">
                  <c:v>1.43768901284883</c:v>
                </c:pt>
                <c:pt idx="5848">
                  <c:v>1.43987497969186</c:v>
                </c:pt>
                <c:pt idx="5849">
                  <c:v>1.44205327601688</c:v>
                </c:pt>
                <c:pt idx="5850">
                  <c:v>1.4442238982553499</c:v>
                </c:pt>
                <c:pt idx="5851">
                  <c:v>1.44638684287246</c:v>
                </c:pt>
                <c:pt idx="5852">
                  <c:v>1.44854210636716</c:v>
                </c:pt>
                <c:pt idx="5853">
                  <c:v>1.45068968527214</c:v>
                </c:pt>
                <c:pt idx="5854">
                  <c:v>1.4528295761538099</c:v>
                </c:pt>
                <c:pt idx="5855">
                  <c:v>1.4549617756123201</c:v>
                </c:pt>
                <c:pt idx="5856">
                  <c:v>1.4570862802814999</c:v>
                </c:pt>
                <c:pt idx="5857">
                  <c:v>1.4592030868289101</c:v>
                </c:pt>
                <c:pt idx="5858">
                  <c:v>1.4613121919557901</c:v>
                </c:pt>
                <c:pt idx="5859">
                  <c:v>1.4634135923970599</c:v>
                </c:pt>
                <c:pt idx="5860">
                  <c:v>1.46550728492133</c:v>
                </c:pt>
                <c:pt idx="5861">
                  <c:v>1.46759326633083</c:v>
                </c:pt>
                <c:pt idx="5862">
                  <c:v>1.46967153346149</c:v>
                </c:pt>
                <c:pt idx="5863">
                  <c:v>1.47174208318285</c:v>
                </c:pt>
                <c:pt idx="5864">
                  <c:v>1.4738049123980901</c:v>
                </c:pt>
                <c:pt idx="5865">
                  <c:v>1.47586001804401</c:v>
                </c:pt>
                <c:pt idx="5866">
                  <c:v>1.4779073970910199</c:v>
                </c:pt>
                <c:pt idx="5867">
                  <c:v>1.4799470465431299</c:v>
                </c:pt>
                <c:pt idx="5868">
                  <c:v>1.4819789634379199</c:v>
                </c:pt>
                <c:pt idx="5869">
                  <c:v>1.48400314484657</c:v>
                </c:pt>
                <c:pt idx="5870">
                  <c:v>1.4860195878738001</c:v>
                </c:pt>
                <c:pt idx="5871">
                  <c:v>1.48802828965792</c:v>
                </c:pt>
                <c:pt idx="5872">
                  <c:v>1.4900292473707499</c:v>
                </c:pt>
                <c:pt idx="5873">
                  <c:v>1.49202245821763</c:v>
                </c:pt>
                <c:pt idx="5874">
                  <c:v>1.49400791943747</c:v>
                </c:pt>
                <c:pt idx="5875">
                  <c:v>1.4959856283026201</c:v>
                </c:pt>
                <c:pt idx="5876">
                  <c:v>1.4979602564790899</c:v>
                </c:pt>
                <c:pt idx="5877">
                  <c:v>1.4999411456143401</c:v>
                </c:pt>
                <c:pt idx="5878">
                  <c:v>1.50193295418184</c:v>
                </c:pt>
                <c:pt idx="5879">
                  <c:v>1.5039356618470501</c:v>
                </c:pt>
                <c:pt idx="5880">
                  <c:v>1.5059492482166299</c:v>
                </c:pt>
                <c:pt idx="5881">
                  <c:v>1.50797369283864</c:v>
                </c:pt>
                <c:pt idx="5882">
                  <c:v>1.5100089752027399</c:v>
                </c:pt>
                <c:pt idx="5883">
                  <c:v>1.5120550747403001</c:v>
                </c:pt>
                <c:pt idx="5884">
                  <c:v>1.51411197082466</c:v>
                </c:pt>
                <c:pt idx="5885">
                  <c:v>1.51617964277123</c:v>
                </c:pt>
                <c:pt idx="5886">
                  <c:v>1.5182580698377299</c:v>
                </c:pt>
                <c:pt idx="5887">
                  <c:v>1.52034723122431</c:v>
                </c:pt>
                <c:pt idx="5888">
                  <c:v>1.5224471060737801</c:v>
                </c:pt>
                <c:pt idx="5889">
                  <c:v>1.5245576734717501</c:v>
                </c:pt>
                <c:pt idx="5890">
                  <c:v>1.5266789124468301</c:v>
                </c:pt>
                <c:pt idx="5891">
                  <c:v>1.52881080197078</c:v>
                </c:pt>
                <c:pt idx="5892">
                  <c:v>1.53095332095874</c:v>
                </c:pt>
                <c:pt idx="5893">
                  <c:v>1.5331064482693499</c:v>
                </c:pt>
                <c:pt idx="5894">
                  <c:v>1.5352701627049701</c:v>
                </c:pt>
                <c:pt idx="5895">
                  <c:v>1.5374444430118499</c:v>
                </c:pt>
                <c:pt idx="5896">
                  <c:v>1.5396292678802801</c:v>
                </c:pt>
                <c:pt idx="5897">
                  <c:v>1.5418246159448401</c:v>
                </c:pt>
                <c:pt idx="5898">
                  <c:v>1.5440304657844901</c:v>
                </c:pt>
                <c:pt idx="5899">
                  <c:v>1.5462444728945099</c:v>
                </c:pt>
                <c:pt idx="5900">
                  <c:v>1.54846197268362</c:v>
                </c:pt>
                <c:pt idx="5901">
                  <c:v>1.55068062954083</c:v>
                </c:pt>
                <c:pt idx="5902">
                  <c:v>1.5529004338644901</c:v>
                </c:pt>
                <c:pt idx="5903">
                  <c:v>1.55512137605003</c:v>
                </c:pt>
                <c:pt idx="5904">
                  <c:v>1.55734344648997</c:v>
                </c:pt>
                <c:pt idx="5905">
                  <c:v>1.5595666355739899</c:v>
                </c:pt>
                <c:pt idx="5906">
                  <c:v>1.5617909336889699</c:v>
                </c:pt>
                <c:pt idx="5907">
                  <c:v>1.5640163312190101</c:v>
                </c:pt>
                <c:pt idx="5908">
                  <c:v>1.5662428185455</c:v>
                </c:pt>
                <c:pt idx="5909">
                  <c:v>1.5684703860471401</c:v>
                </c:pt>
                <c:pt idx="5910">
                  <c:v>1.5706990241000101</c:v>
                </c:pt>
                <c:pt idx="5911">
                  <c:v>1.5729287230775599</c:v>
                </c:pt>
                <c:pt idx="5912">
                  <c:v>1.5751594733507199</c:v>
                </c:pt>
                <c:pt idx="5913">
                  <c:v>1.5773912652879001</c:v>
                </c:pt>
                <c:pt idx="5914">
                  <c:v>1.57962408925502</c:v>
                </c:pt>
                <c:pt idx="5915">
                  <c:v>1.5818579356156099</c:v>
                </c:pt>
                <c:pt idx="5916">
                  <c:v>1.5840927947307899</c:v>
                </c:pt>
                <c:pt idx="5917">
                  <c:v>1.58632865695934</c:v>
                </c:pt>
                <c:pt idx="5918">
                  <c:v>1.58856551265775</c:v>
                </c:pt>
                <c:pt idx="5919">
                  <c:v>1.59080335218024</c:v>
                </c:pt>
                <c:pt idx="5920">
                  <c:v>1.5930421658788301</c:v>
                </c:pt>
                <c:pt idx="5921">
                  <c:v>1.5952819441033499</c:v>
                </c:pt>
                <c:pt idx="5922">
                  <c:v>1.5975226772015301</c:v>
                </c:pt>
                <c:pt idx="5923">
                  <c:v>1.59976435551898</c:v>
                </c:pt>
                <c:pt idx="5924">
                  <c:v>1.60200696939928</c:v>
                </c:pt>
                <c:pt idx="5925">
                  <c:v>1.60425050918401</c:v>
                </c:pt>
                <c:pt idx="5926">
                  <c:v>1.60649496521278</c:v>
                </c:pt>
                <c:pt idx="5927">
                  <c:v>1.6087403278232999</c:v>
                </c:pt>
                <c:pt idx="5928">
                  <c:v>1.61098658735138</c:v>
                </c:pt>
                <c:pt idx="5929">
                  <c:v>1.6132337341310199</c:v>
                </c:pt>
                <c:pt idx="5930">
                  <c:v>1.6154817584944099</c:v>
                </c:pt>
                <c:pt idx="5931">
                  <c:v>1.6177306507720299</c:v>
                </c:pt>
                <c:pt idx="5932">
                  <c:v>1.6199804012926</c:v>
                </c:pt>
                <c:pt idx="5933">
                  <c:v>1.6222310003832201</c:v>
                </c:pt>
                <c:pt idx="5934">
                  <c:v>1.6244824383693599</c:v>
                </c:pt>
                <c:pt idx="5935">
                  <c:v>1.62673470557491</c:v>
                </c:pt>
                <c:pt idx="5936">
                  <c:v>1.62898779232223</c:v>
                </c:pt>
                <c:pt idx="5937">
                  <c:v>1.6312416889321699</c:v>
                </c:pt>
                <c:pt idx="5938">
                  <c:v>1.63349638572415</c:v>
                </c:pt>
                <c:pt idx="5939">
                  <c:v>1.63575187301619</c:v>
                </c:pt>
                <c:pt idx="5940">
                  <c:v>1.6380081411249301</c:v>
                </c:pt>
                <c:pt idx="5941">
                  <c:v>1.64026518036569</c:v>
                </c:pt>
                <c:pt idx="5942">
                  <c:v>1.6425229810525199</c:v>
                </c:pt>
                <c:pt idx="5943">
                  <c:v>1.6447815334982201</c:v>
                </c:pt>
                <c:pt idx="5944">
                  <c:v>1.64704082801441</c:v>
                </c:pt>
                <c:pt idx="5945">
                  <c:v>1.64930085491157</c:v>
                </c:pt>
                <c:pt idx="5946">
                  <c:v>1.65156160449903</c:v>
                </c:pt>
                <c:pt idx="5947">
                  <c:v>1.65382306708511</c:v>
                </c:pt>
                <c:pt idx="5948">
                  <c:v>1.6560852329770701</c:v>
                </c:pt>
                <c:pt idx="5949">
                  <c:v>1.65834809248119</c:v>
                </c:pt>
                <c:pt idx="5950">
                  <c:v>1.66061163590284</c:v>
                </c:pt>
                <c:pt idx="5951">
                  <c:v>1.66287585354648</c:v>
                </c:pt>
                <c:pt idx="5952">
                  <c:v>1.66514073571571</c:v>
                </c:pt>
                <c:pt idx="5953">
                  <c:v>1.6674062727133301</c:v>
                </c:pt>
                <c:pt idx="5954">
                  <c:v>1.6696724548413799</c:v>
                </c:pt>
                <c:pt idx="5955">
                  <c:v>1.6719392724011599</c:v>
                </c:pt>
                <c:pt idx="5956">
                  <c:v>1.67420671569331</c:v>
                </c:pt>
                <c:pt idx="5957">
                  <c:v>1.6764747750178299</c:v>
                </c:pt>
                <c:pt idx="5958">
                  <c:v>1.67874344067411</c:v>
                </c:pt>
                <c:pt idx="5959">
                  <c:v>1.68101270296099</c:v>
                </c:pt>
                <c:pt idx="5960">
                  <c:v>1.68328255217681</c:v>
                </c:pt>
                <c:pt idx="5961">
                  <c:v>1.6855529786194501</c:v>
                </c:pt>
                <c:pt idx="5962">
                  <c:v>1.68782397258635</c:v>
                </c:pt>
                <c:pt idx="5963">
                  <c:v>1.6900955243745801</c:v>
                </c:pt>
                <c:pt idx="5964">
                  <c:v>1.6923676242808701</c:v>
                </c:pt>
                <c:pt idx="5965">
                  <c:v>1.6946402626016499</c:v>
                </c:pt>
                <c:pt idx="5966">
                  <c:v>1.6969134296331101</c:v>
                </c:pt>
                <c:pt idx="5967">
                  <c:v>1.6991871156712</c:v>
                </c:pt>
                <c:pt idx="5968">
                  <c:v>1.70146131101176</c:v>
                </c:pt>
                <c:pt idx="5969">
                  <c:v>1.7037360059504401</c:v>
                </c:pt>
                <c:pt idx="5970">
                  <c:v>1.7060111907828599</c:v>
                </c:pt>
                <c:pt idx="5971">
                  <c:v>1.7082868558045701</c:v>
                </c:pt>
                <c:pt idx="5972">
                  <c:v>1.71056299131115</c:v>
                </c:pt>
                <c:pt idx="5973">
                  <c:v>1.7128395875982101</c:v>
                </c:pt>
                <c:pt idx="5974">
                  <c:v>1.7151166349614599</c:v>
                </c:pt>
                <c:pt idx="5975">
                  <c:v>1.71739412369674</c:v>
                </c:pt>
                <c:pt idx="5976">
                  <c:v>1.7196720441000599</c:v>
                </c:pt>
                <c:pt idx="5977">
                  <c:v>1.72195038646765</c:v>
                </c:pt>
                <c:pt idx="5978">
                  <c:v>1.72422914109602</c:v>
                </c:pt>
                <c:pt idx="5979">
                  <c:v>1.7265082982819699</c:v>
                </c:pt>
                <c:pt idx="5980">
                  <c:v>1.72878784832264</c:v>
                </c:pt>
                <c:pt idx="5981">
                  <c:v>1.7310677815155799</c:v>
                </c:pt>
                <c:pt idx="5982">
                  <c:v>1.73334808815876</c:v>
                </c:pt>
                <c:pt idx="5983">
                  <c:v>1.73562875855063</c:v>
                </c:pt>
                <c:pt idx="5984">
                  <c:v>1.73790978299015</c:v>
                </c:pt>
                <c:pt idx="5985">
                  <c:v>1.74019115177687</c:v>
                </c:pt>
                <c:pt idx="5986">
                  <c:v>1.7424728552109201</c:v>
                </c:pt>
                <c:pt idx="5987">
                  <c:v>1.74475488359308</c:v>
                </c:pt>
                <c:pt idx="5988">
                  <c:v>1.74703722722482</c:v>
                </c:pt>
                <c:pt idx="5989">
                  <c:v>1.74931987640836</c:v>
                </c:pt>
                <c:pt idx="5990">
                  <c:v>1.7516028214466699</c:v>
                </c:pt>
                <c:pt idx="5991">
                  <c:v>1.75388605264357</c:v>
                </c:pt>
                <c:pt idx="5992">
                  <c:v>1.75616956030372</c:v>
                </c:pt>
                <c:pt idx="5993">
                  <c:v>1.7584533347326801</c:v>
                </c:pt>
                <c:pt idx="5994">
                  <c:v>1.7607373662369901</c:v>
                </c:pt>
                <c:pt idx="5995">
                  <c:v>1.76302164512415</c:v>
                </c:pt>
                <c:pt idx="5996">
                  <c:v>1.7653061617026899</c:v>
                </c:pt>
                <c:pt idx="5997">
                  <c:v>1.7675909062822599</c:v>
                </c:pt>
                <c:pt idx="5998">
                  <c:v>1.7698758691735701</c:v>
                </c:pt>
                <c:pt idx="5999">
                  <c:v>1.77216104068854</c:v>
                </c:pt>
                <c:pt idx="6000">
                  <c:v>1.77444641114026</c:v>
                </c:pt>
                <c:pt idx="6001">
                  <c:v>1.7767319708431</c:v>
                </c:pt>
                <c:pt idx="6002">
                  <c:v>1.7790177101127</c:v>
                </c:pt>
                <c:pt idx="6003">
                  <c:v>1.7813036192660401</c:v>
                </c:pt>
                <c:pt idx="6004">
                  <c:v>1.7835896886214599</c:v>
                </c:pt>
                <c:pt idx="6005">
                  <c:v>1.7858759084987601</c:v>
                </c:pt>
                <c:pt idx="6006">
                  <c:v>1.7881622692191499</c:v>
                </c:pt>
                <c:pt idx="6007">
                  <c:v>1.7904487611053901</c:v>
                </c:pt>
                <c:pt idx="6008">
                  <c:v>1.79273537448176</c:v>
                </c:pt>
                <c:pt idx="6009">
                  <c:v>1.7950220996741399</c:v>
                </c:pt>
                <c:pt idx="6010">
                  <c:v>1.79730892701004</c:v>
                </c:pt>
                <c:pt idx="6011">
                  <c:v>1.7995958468186499</c:v>
                </c:pt>
                <c:pt idx="6012">
                  <c:v>1.8018828494308701</c:v>
                </c:pt>
                <c:pt idx="6013">
                  <c:v>1.8041699251793899</c:v>
                </c:pt>
                <c:pt idx="6014">
                  <c:v>1.8064570643986499</c:v>
                </c:pt>
                <c:pt idx="6015">
                  <c:v>1.8087442574249999</c:v>
                </c:pt>
                <c:pt idx="6016">
                  <c:v>1.8110314945966299</c:v>
                </c:pt>
                <c:pt idx="6017">
                  <c:v>1.81331876625369</c:v>
                </c:pt>
                <c:pt idx="6018">
                  <c:v>1.8156060627382999</c:v>
                </c:pt>
                <c:pt idx="6019">
                  <c:v>1.8178933743946</c:v>
                </c:pt>
                <c:pt idx="6020">
                  <c:v>1.8201806915687699</c:v>
                </c:pt>
                <c:pt idx="6021">
                  <c:v>1.8224680046091299</c:v>
                </c:pt>
                <c:pt idx="6022">
                  <c:v>1.82475530386611</c:v>
                </c:pt>
                <c:pt idx="6023">
                  <c:v>1.82704025529914</c:v>
                </c:pt>
                <c:pt idx="6024">
                  <c:v>1.82931820218097</c:v>
                </c:pt>
                <c:pt idx="6025">
                  <c:v>1.83158681559799</c:v>
                </c:pt>
                <c:pt idx="6026">
                  <c:v>1.83384609276471</c:v>
                </c:pt>
                <c:pt idx="6027">
                  <c:v>1.83609603093564</c:v>
                </c:pt>
                <c:pt idx="6028">
                  <c:v>1.8383366274052599</c:v>
                </c:pt>
                <c:pt idx="6029">
                  <c:v>1.84056787950802</c:v>
                </c:pt>
                <c:pt idx="6030">
                  <c:v>1.8427897846182999</c:v>
                </c:pt>
                <c:pt idx="6031">
                  <c:v>1.8450023401504001</c:v>
                </c:pt>
                <c:pt idx="6032">
                  <c:v>1.8472055435585499</c:v>
                </c:pt>
                <c:pt idx="6033">
                  <c:v>1.8493993923368399</c:v>
                </c:pt>
                <c:pt idx="6034">
                  <c:v>1.85158388401926</c:v>
                </c:pt>
                <c:pt idx="6035">
                  <c:v>1.85375901617964</c:v>
                </c:pt>
                <c:pt idx="6036">
                  <c:v>1.8559247864316599</c:v>
                </c:pt>
                <c:pt idx="6037">
                  <c:v>1.8580811924287901</c:v>
                </c:pt>
                <c:pt idx="6038">
                  <c:v>1.8602282318643499</c:v>
                </c:pt>
                <c:pt idx="6039">
                  <c:v>1.8623659024714001</c:v>
                </c:pt>
                <c:pt idx="6040">
                  <c:v>1.8644942020227899</c:v>
                </c:pt>
                <c:pt idx="6041">
                  <c:v>1.86661312833111</c:v>
                </c:pt>
                <c:pt idx="6042">
                  <c:v>1.86872267924867</c:v>
                </c:pt>
                <c:pt idx="6043">
                  <c:v>1.8708228526674999</c:v>
                </c:pt>
                <c:pt idx="6044">
                  <c:v>1.8729136465193299</c:v>
                </c:pt>
                <c:pt idx="6045">
                  <c:v>1.87499505877554</c:v>
                </c:pt>
                <c:pt idx="6046">
                  <c:v>1.87706708744717</c:v>
                </c:pt>
                <c:pt idx="6047">
                  <c:v>1.8791297305849</c:v>
                </c:pt>
                <c:pt idx="6048">
                  <c:v>1.8811829862790199</c:v>
                </c:pt>
                <c:pt idx="6049">
                  <c:v>1.88322685265942</c:v>
                </c:pt>
                <c:pt idx="6050">
                  <c:v>1.8852613278955399</c:v>
                </c:pt>
                <c:pt idx="6051">
                  <c:v>1.8872864101964</c:v>
                </c:pt>
                <c:pt idx="6052">
                  <c:v>1.8893020978105499</c:v>
                </c:pt>
                <c:pt idx="6053">
                  <c:v>1.89130838902605</c:v>
                </c:pt>
                <c:pt idx="6054">
                  <c:v>1.8933052821704499</c:v>
                </c:pt>
                <c:pt idx="6055">
                  <c:v>1.89529277561077</c:v>
                </c:pt>
                <c:pt idx="6056">
                  <c:v>1.8972708677535</c:v>
                </c:pt>
                <c:pt idx="6057">
                  <c:v>1.8992395570445499</c:v>
                </c:pt>
                <c:pt idx="6058">
                  <c:v>1.90119884196924</c:v>
                </c:pt>
                <c:pt idx="6059">
                  <c:v>1.90314872105227</c:v>
                </c:pt>
                <c:pt idx="6060">
                  <c:v>1.90508919285773</c:v>
                </c:pt>
                <c:pt idx="6061">
                  <c:v>1.9070202559890499</c:v>
                </c:pt>
                <c:pt idx="6062">
                  <c:v>1.9089419090889701</c:v>
                </c:pt>
                <c:pt idx="6063">
                  <c:v>1.91085415083955</c:v>
                </c:pt>
                <c:pt idx="6064">
                  <c:v>1.91275697996213</c:v>
                </c:pt>
                <c:pt idx="6065">
                  <c:v>1.9146503952173</c:v>
                </c:pt>
                <c:pt idx="6066">
                  <c:v>1.9165343954048999</c:v>
                </c:pt>
                <c:pt idx="6067">
                  <c:v>1.91840897936397</c:v>
                </c:pt>
                <c:pt idx="6068">
                  <c:v>1.9202741459727599</c:v>
                </c:pt>
                <c:pt idx="6069">
                  <c:v>1.92212989414869</c:v>
                </c:pt>
                <c:pt idx="6070">
                  <c:v>1.9239762228483099</c:v>
                </c:pt>
                <c:pt idx="6071">
                  <c:v>1.9258131310673099</c:v>
                </c:pt>
                <c:pt idx="6072">
                  <c:v>1.9276406178404699</c:v>
                </c:pt>
                <c:pt idx="6073">
                  <c:v>1.9294586822416699</c:v>
                </c:pt>
                <c:pt idx="6074">
                  <c:v>1.93126965844196</c:v>
                </c:pt>
                <c:pt idx="6075">
                  <c:v>1.9330782142520899</c:v>
                </c:pt>
                <c:pt idx="6076">
                  <c:v>1.9348866795388799</c:v>
                </c:pt>
                <c:pt idx="6077">
                  <c:v>1.93669504766311</c:v>
                </c:pt>
                <c:pt idx="6078">
                  <c:v>1.9385033119852699</c:v>
                </c:pt>
                <c:pt idx="6079">
                  <c:v>1.94031146586557</c:v>
                </c:pt>
                <c:pt idx="6080">
                  <c:v>1.9421195026640501</c:v>
                </c:pt>
                <c:pt idx="6081">
                  <c:v>1.94392741574051</c:v>
                </c:pt>
                <c:pt idx="6082">
                  <c:v>1.9457351984546001</c:v>
                </c:pt>
                <c:pt idx="6083">
                  <c:v>1.94754284416581</c:v>
                </c:pt>
                <c:pt idx="6084">
                  <c:v>1.94935034623351</c:v>
                </c:pt>
                <c:pt idx="6085">
                  <c:v>1.95115769801698</c:v>
                </c:pt>
                <c:pt idx="6086">
                  <c:v>1.95296489287543</c:v>
                </c:pt>
                <c:pt idx="6087">
                  <c:v>1.9547719241680199</c:v>
                </c:pt>
                <c:pt idx="6088">
                  <c:v>1.9565787852539001</c:v>
                </c:pt>
                <c:pt idx="6089">
                  <c:v>1.95838546949221</c:v>
                </c:pt>
                <c:pt idx="6090">
                  <c:v>1.96019197024214</c:v>
                </c:pt>
                <c:pt idx="6091">
                  <c:v>1.9619982808629399</c:v>
                </c:pt>
                <c:pt idx="6092">
                  <c:v>1.9638043947139301</c:v>
                </c:pt>
                <c:pt idx="6093">
                  <c:v>1.9656103051545499</c:v>
                </c:pt>
                <c:pt idx="6094">
                  <c:v>1.9674160055443699</c:v>
                </c:pt>
                <c:pt idx="6095">
                  <c:v>1.9692214892431199</c:v>
                </c:pt>
                <c:pt idx="6096">
                  <c:v>1.9710267496107401</c:v>
                </c:pt>
                <c:pt idx="6097">
                  <c:v>1.97283178000735</c:v>
                </c:pt>
                <c:pt idx="6098">
                  <c:v>1.97463657379334</c:v>
                </c:pt>
                <c:pt idx="6099">
                  <c:v>1.97644112432934</c:v>
                </c:pt>
                <c:pt idx="6100">
                  <c:v>1.97824542497629</c:v>
                </c:pt>
                <c:pt idx="6101">
                  <c:v>1.98004946909544</c:v>
                </c:pt>
                <c:pt idx="6102">
                  <c:v>1.9818532500483901</c:v>
                </c:pt>
                <c:pt idx="6103">
                  <c:v>1.9836567611971001</c:v>
                </c:pt>
                <c:pt idx="6104">
                  <c:v>1.9854599959039201</c:v>
                </c:pt>
                <c:pt idx="6105">
                  <c:v>1.9872629475316399</c:v>
                </c:pt>
                <c:pt idx="6106">
                  <c:v>1.9890656094435</c:v>
                </c:pt>
                <c:pt idx="6107">
                  <c:v>1.9908679750031799</c:v>
                </c:pt>
                <c:pt idx="6108">
                  <c:v>1.9926700375749</c:v>
                </c:pt>
                <c:pt idx="6109">
                  <c:v>1.99447179052338</c:v>
                </c:pt>
                <c:pt idx="6110">
                  <c:v>1.9962732272139001</c:v>
                </c:pt>
                <c:pt idx="6111">
                  <c:v>1.9980743410123301</c:v>
                </c:pt>
                <c:pt idx="6112">
                  <c:v>1.9998751252851199</c:v>
                </c:pt>
                <c:pt idx="6113">
                  <c:v>2.0016755733993699</c:v>
                </c:pt>
                <c:pt idx="6114">
                  <c:v>2.0034756787228298</c:v>
                </c:pt>
                <c:pt idx="6115">
                  <c:v>2.0052754346239299</c:v>
                </c:pt>
                <c:pt idx="6116">
                  <c:v>2.0070748344718301</c:v>
                </c:pt>
                <c:pt idx="6117">
                  <c:v>2.0088738716363901</c:v>
                </c:pt>
                <c:pt idx="6118">
                  <c:v>2.0106725394882599</c:v>
                </c:pt>
                <c:pt idx="6119">
                  <c:v>2.01247083139886</c:v>
                </c:pt>
                <c:pt idx="6120">
                  <c:v>2.0142687407404498</c:v>
                </c:pt>
                <c:pt idx="6121">
                  <c:v>2.01606626088611</c:v>
                </c:pt>
                <c:pt idx="6122">
                  <c:v>2.0178633852097798</c:v>
                </c:pt>
                <c:pt idx="6123">
                  <c:v>2.0196601070863198</c:v>
                </c:pt>
                <c:pt idx="6124">
                  <c:v>2.0214564198914902</c:v>
                </c:pt>
                <c:pt idx="6125">
                  <c:v>2.023252317002</c:v>
                </c:pt>
                <c:pt idx="6126">
                  <c:v>2.0250477917955299</c:v>
                </c:pt>
                <c:pt idx="6127">
                  <c:v>2.0268428376507801</c:v>
                </c:pt>
                <c:pt idx="6128">
                  <c:v>2.0286374479474398</c:v>
                </c:pt>
                <c:pt idx="6129">
                  <c:v>2.0304316160662901</c:v>
                </c:pt>
                <c:pt idx="6130">
                  <c:v>2.0322253353891599</c:v>
                </c:pt>
                <c:pt idx="6131">
                  <c:v>2.0340185992989901</c:v>
                </c:pt>
                <c:pt idx="6132">
                  <c:v>2.03581140117987</c:v>
                </c:pt>
                <c:pt idx="6133">
                  <c:v>2.0376037344170301</c:v>
                </c:pt>
                <c:pt idx="6134">
                  <c:v>2.0393955923968798</c:v>
                </c:pt>
                <c:pt idx="6135">
                  <c:v>2.0411869685070601</c:v>
                </c:pt>
                <c:pt idx="6136">
                  <c:v>2.0429778561364502</c:v>
                </c:pt>
                <c:pt idx="6137">
                  <c:v>2.0447682486751599</c:v>
                </c:pt>
                <c:pt idx="6138">
                  <c:v>2.04655813951462</c:v>
                </c:pt>
                <c:pt idx="6139">
                  <c:v>2.0483475220475902</c:v>
                </c:pt>
                <c:pt idx="6140">
                  <c:v>2.0501363896681299</c:v>
                </c:pt>
                <c:pt idx="6141">
                  <c:v>2.0519247357717099</c:v>
                </c:pt>
                <c:pt idx="6142">
                  <c:v>2.0537125537551799</c:v>
                </c:pt>
                <c:pt idx="6143">
                  <c:v>2.0554998370168098</c:v>
                </c:pt>
                <c:pt idx="6144">
                  <c:v>2.0572865789563402</c:v>
                </c:pt>
                <c:pt idx="6145">
                  <c:v>2.05907277297498</c:v>
                </c:pt>
                <c:pt idx="6146">
                  <c:v>2.0608584124754201</c:v>
                </c:pt>
                <c:pt idx="6147">
                  <c:v>2.06264349086192</c:v>
                </c:pt>
                <c:pt idx="6148">
                  <c:v>2.0644280015402598</c:v>
                </c:pt>
                <c:pt idx="6149">
                  <c:v>2.0662119379178399</c:v>
                </c:pt>
                <c:pt idx="6150">
                  <c:v>2.0679952934036399</c:v>
                </c:pt>
                <c:pt idx="6151">
                  <c:v>2.0697780614083099</c:v>
                </c:pt>
                <c:pt idx="6152">
                  <c:v>2.07156023534412</c:v>
                </c:pt>
                <c:pt idx="6153">
                  <c:v>2.0733418086250701</c:v>
                </c:pt>
                <c:pt idx="6154">
                  <c:v>2.0751227746668599</c:v>
                </c:pt>
                <c:pt idx="6155">
                  <c:v>2.07690312688695</c:v>
                </c:pt>
                <c:pt idx="6156">
                  <c:v>2.0786828587045498</c:v>
                </c:pt>
                <c:pt idx="6157">
                  <c:v>2.08046196354069</c:v>
                </c:pt>
                <c:pt idx="6158">
                  <c:v>2.08224043481821</c:v>
                </c:pt>
                <c:pt idx="6159">
                  <c:v>2.0840182659618098</c:v>
                </c:pt>
                <c:pt idx="6160">
                  <c:v>2.0857954503980598</c:v>
                </c:pt>
                <c:pt idx="6161">
                  <c:v>2.0875719815554601</c:v>
                </c:pt>
                <c:pt idx="6162">
                  <c:v>2.0893478528644001</c:v>
                </c:pt>
                <c:pt idx="6163">
                  <c:v>2.0911230577572799</c:v>
                </c:pt>
                <c:pt idx="6164">
                  <c:v>2.0928975896684499</c:v>
                </c:pt>
                <c:pt idx="6165">
                  <c:v>2.0946714420342798</c:v>
                </c:pt>
                <c:pt idx="6166">
                  <c:v>2.0964446082931998</c:v>
                </c:pt>
                <c:pt idx="6167">
                  <c:v>2.09821708188568</c:v>
                </c:pt>
                <c:pt idx="6168">
                  <c:v>2.0999888562543099</c:v>
                </c:pt>
                <c:pt idx="6169">
                  <c:v>2.1017599248437802</c:v>
                </c:pt>
                <c:pt idx="6170">
                  <c:v>2.1035302811009302</c:v>
                </c:pt>
                <c:pt idx="6171">
                  <c:v>2.1052999184747998</c:v>
                </c:pt>
                <c:pt idx="6172">
                  <c:v>2.1070688304166101</c:v>
                </c:pt>
                <c:pt idx="6173">
                  <c:v>2.1088370103798102</c:v>
                </c:pt>
                <c:pt idx="6174">
                  <c:v>2.1106044518200999</c:v>
                </c:pt>
                <c:pt idx="6175">
                  <c:v>2.1123711481954901</c:v>
                </c:pt>
                <c:pt idx="6176">
                  <c:v>2.1141370929662799</c:v>
                </c:pt>
                <c:pt idx="6177">
                  <c:v>2.1159022795950899</c:v>
                </c:pt>
                <c:pt idx="6178">
                  <c:v>2.1176667015469599</c:v>
                </c:pt>
                <c:pt idx="6179">
                  <c:v>2.1194326991508401</c:v>
                </c:pt>
                <c:pt idx="6180">
                  <c:v>2.1212049569536999</c:v>
                </c:pt>
                <c:pt idx="6181">
                  <c:v>2.12298580733923</c:v>
                </c:pt>
                <c:pt idx="6182">
                  <c:v>2.1247752331498999</c:v>
                </c:pt>
                <c:pt idx="6183">
                  <c:v>2.1265732171826301</c:v>
                </c:pt>
                <c:pt idx="6184">
                  <c:v>2.1283797421889701</c:v>
                </c:pt>
                <c:pt idx="6185">
                  <c:v>2.1301947908752301</c:v>
                </c:pt>
                <c:pt idx="6186">
                  <c:v>2.1320183459026198</c:v>
                </c:pt>
                <c:pt idx="6187">
                  <c:v>2.1338503898873999</c:v>
                </c:pt>
                <c:pt idx="6188">
                  <c:v>2.1356909054010198</c:v>
                </c:pt>
                <c:pt idx="6189">
                  <c:v>2.1375398749702801</c:v>
                </c:pt>
                <c:pt idx="6190">
                  <c:v>2.1393972810774602</c:v>
                </c:pt>
                <c:pt idx="6191">
                  <c:v>2.1412631061604799</c:v>
                </c:pt>
                <c:pt idx="6192">
                  <c:v>2.1431373326130201</c:v>
                </c:pt>
                <c:pt idx="6193">
                  <c:v>2.1450199427847099</c:v>
                </c:pt>
                <c:pt idx="6194">
                  <c:v>2.1469109189812201</c:v>
                </c:pt>
                <c:pt idx="6195">
                  <c:v>2.1488102434644598</c:v>
                </c:pt>
                <c:pt idx="6196">
                  <c:v>2.1507178984527</c:v>
                </c:pt>
                <c:pt idx="6197">
                  <c:v>2.1526338661207198</c:v>
                </c:pt>
                <c:pt idx="6198">
                  <c:v>2.1545581285999398</c:v>
                </c:pt>
                <c:pt idx="6199">
                  <c:v>2.1564906679786202</c:v>
                </c:pt>
                <c:pt idx="6200">
                  <c:v>2.1584314663019599</c:v>
                </c:pt>
                <c:pt idx="6201">
                  <c:v>2.1603805055722498</c:v>
                </c:pt>
                <c:pt idx="6202">
                  <c:v>2.1623377677490301</c:v>
                </c:pt>
                <c:pt idx="6203">
                  <c:v>2.1643032347492701</c:v>
                </c:pt>
                <c:pt idx="6204">
                  <c:v>2.1662768884474399</c:v>
                </c:pt>
                <c:pt idx="6205">
                  <c:v>2.1682587106757398</c:v>
                </c:pt>
                <c:pt idx="6206">
                  <c:v>2.1702486832241998</c:v>
                </c:pt>
                <c:pt idx="6207">
                  <c:v>2.1722467878408498</c:v>
                </c:pt>
                <c:pt idx="6208">
                  <c:v>2.1742530062318601</c:v>
                </c:pt>
                <c:pt idx="6209">
                  <c:v>2.17626732006168</c:v>
                </c:pt>
                <c:pt idx="6210">
                  <c:v>2.17828971095323</c:v>
                </c:pt>
                <c:pt idx="6211">
                  <c:v>2.18032016048799</c:v>
                </c:pt>
                <c:pt idx="6212">
                  <c:v>2.1823586502061998</c:v>
                </c:pt>
                <c:pt idx="6213">
                  <c:v>2.1844051616070002</c:v>
                </c:pt>
                <c:pt idx="6214">
                  <c:v>2.1864596761485502</c:v>
                </c:pt>
                <c:pt idx="6215">
                  <c:v>2.18852217524821</c:v>
                </c:pt>
                <c:pt idx="6216">
                  <c:v>2.1905926402826998</c:v>
                </c:pt>
                <c:pt idx="6217">
                  <c:v>2.19267105258821</c:v>
                </c:pt>
                <c:pt idx="6218">
                  <c:v>2.1947573934606002</c:v>
                </c:pt>
                <c:pt idx="6219">
                  <c:v>2.1968516441555099</c:v>
                </c:pt>
                <c:pt idx="6220">
                  <c:v>2.19895378588854</c:v>
                </c:pt>
                <c:pt idx="6221">
                  <c:v>2.2010637998353699</c:v>
                </c:pt>
                <c:pt idx="6222">
                  <c:v>2.2031816671319699</c:v>
                </c:pt>
                <c:pt idx="6223">
                  <c:v>2.2053073688746698</c:v>
                </c:pt>
                <c:pt idx="6224">
                  <c:v>2.2074408861203998</c:v>
                </c:pt>
                <c:pt idx="6225">
                  <c:v>2.2095821998867602</c:v>
                </c:pt>
                <c:pt idx="6226">
                  <c:v>2.2117312911522302</c:v>
                </c:pt>
                <c:pt idx="6227">
                  <c:v>2.2138881408563198</c:v>
                </c:pt>
                <c:pt idx="6228">
                  <c:v>2.2160527298996699</c:v>
                </c:pt>
                <c:pt idx="6229">
                  <c:v>2.2182250391442802</c:v>
                </c:pt>
                <c:pt idx="6230">
                  <c:v>2.2204050494135901</c:v>
                </c:pt>
                <c:pt idx="6231">
                  <c:v>2.22259274149269</c:v>
                </c:pt>
                <c:pt idx="6232">
                  <c:v>2.2247880961284401</c:v>
                </c:pt>
                <c:pt idx="6233">
                  <c:v>2.22699109402964</c:v>
                </c:pt>
                <c:pt idx="6234">
                  <c:v>2.2292017158671702</c:v>
                </c:pt>
                <c:pt idx="6235">
                  <c:v>2.2314199422741599</c:v>
                </c:pt>
                <c:pt idx="6236">
                  <c:v>2.2336457538461301</c:v>
                </c:pt>
                <c:pt idx="6237">
                  <c:v>2.2358791311411599</c:v>
                </c:pt>
                <c:pt idx="6238">
                  <c:v>2.23812005468002</c:v>
                </c:pt>
                <c:pt idx="6239">
                  <c:v>2.2403638770952701</c:v>
                </c:pt>
                <c:pt idx="6240">
                  <c:v>2.2426013276535399</c:v>
                </c:pt>
                <c:pt idx="6241">
                  <c:v>2.2448277725005799</c:v>
                </c:pt>
                <c:pt idx="6242">
                  <c:v>2.2470432101805899</c:v>
                </c:pt>
                <c:pt idx="6243">
                  <c:v>2.2492476392836398</c:v>
                </c:pt>
                <c:pt idx="6244">
                  <c:v>2.2514410584456699</c:v>
                </c:pt>
                <c:pt idx="6245">
                  <c:v>2.25362346634844</c:v>
                </c:pt>
                <c:pt idx="6246">
                  <c:v>2.25579486171952</c:v>
                </c:pt>
                <c:pt idx="6247">
                  <c:v>2.2579552433322601</c:v>
                </c:pt>
                <c:pt idx="6248">
                  <c:v>2.2601046100057598</c:v>
                </c:pt>
                <c:pt idx="6249">
                  <c:v>2.26224296060483</c:v>
                </c:pt>
                <c:pt idx="6250">
                  <c:v>2.2643702940400101</c:v>
                </c:pt>
                <c:pt idx="6251">
                  <c:v>2.2664866092674898</c:v>
                </c:pt>
                <c:pt idx="6252">
                  <c:v>2.2685919052890902</c:v>
                </c:pt>
                <c:pt idx="6253">
                  <c:v>2.2706861811522701</c:v>
                </c:pt>
                <c:pt idx="6254">
                  <c:v>2.2727694359500701</c:v>
                </c:pt>
                <c:pt idx="6255">
                  <c:v>2.2748416688210802</c:v>
                </c:pt>
                <c:pt idx="6256">
                  <c:v>2.2769028789494299</c:v>
                </c:pt>
                <c:pt idx="6257">
                  <c:v>2.2789530655647701</c:v>
                </c:pt>
                <c:pt idx="6258">
                  <c:v>2.2809922279421899</c:v>
                </c:pt>
                <c:pt idx="6259">
                  <c:v>2.2830203654022601</c:v>
                </c:pt>
                <c:pt idx="6260">
                  <c:v>2.2850374773109401</c:v>
                </c:pt>
                <c:pt idx="6261">
                  <c:v>2.2870435630796102</c:v>
                </c:pt>
                <c:pt idx="6262">
                  <c:v>2.2890386221649899</c:v>
                </c:pt>
                <c:pt idx="6263">
                  <c:v>2.2910226540691299</c:v>
                </c:pt>
                <c:pt idx="6264">
                  <c:v>2.2929956583393798</c:v>
                </c:pt>
                <c:pt idx="6265">
                  <c:v>2.2949576345683802</c:v>
                </c:pt>
                <c:pt idx="6266">
                  <c:v>2.2969085823940101</c:v>
                </c:pt>
                <c:pt idx="6267">
                  <c:v>2.2988485014993301</c:v>
                </c:pt>
                <c:pt idx="6268">
                  <c:v>2.30077739161263</c:v>
                </c:pt>
                <c:pt idx="6269">
                  <c:v>2.3026952525073301</c:v>
                </c:pt>
                <c:pt idx="6270">
                  <c:v>2.3046020840019499</c:v>
                </c:pt>
                <c:pt idx="6271">
                  <c:v>2.3064978859601402</c:v>
                </c:pt>
                <c:pt idx="6272">
                  <c:v>2.3083826582906002</c:v>
                </c:pt>
                <c:pt idx="6273">
                  <c:v>2.3102564009470399</c:v>
                </c:pt>
                <c:pt idx="6274">
                  <c:v>2.3121191139281998</c:v>
                </c:pt>
                <c:pt idx="6275">
                  <c:v>2.3139707972777601</c:v>
                </c:pt>
                <c:pt idx="6276">
                  <c:v>2.3158114510843499</c:v>
                </c:pt>
                <c:pt idx="6277">
                  <c:v>2.3176410754815202</c:v>
                </c:pt>
                <c:pt idx="6278">
                  <c:v>2.3194596706476598</c:v>
                </c:pt>
                <c:pt idx="6279">
                  <c:v>2.3212672368060301</c:v>
                </c:pt>
                <c:pt idx="6280">
                  <c:v>2.32306377422469</c:v>
                </c:pt>
                <c:pt idx="6281">
                  <c:v>2.32484928321648</c:v>
                </c:pt>
                <c:pt idx="6282">
                  <c:v>2.32662376413897</c:v>
                </c:pt>
                <c:pt idx="6283">
                  <c:v>2.32838721739448</c:v>
                </c:pt>
                <c:pt idx="6284">
                  <c:v>2.3301396434299599</c:v>
                </c:pt>
                <c:pt idx="6285">
                  <c:v>2.3318810427370602</c:v>
                </c:pt>
                <c:pt idx="6286">
                  <c:v>2.33361141585201</c:v>
                </c:pt>
                <c:pt idx="6287">
                  <c:v>2.3353307633556399</c:v>
                </c:pt>
                <c:pt idx="6288">
                  <c:v>2.3370390858732999</c:v>
                </c:pt>
                <c:pt idx="6289">
                  <c:v>2.3387363840748998</c:v>
                </c:pt>
                <c:pt idx="6290">
                  <c:v>2.34042265867479</c:v>
                </c:pt>
                <c:pt idx="6291">
                  <c:v>2.3420979104318</c:v>
                </c:pt>
                <c:pt idx="6292">
                  <c:v>2.3437621401491402</c:v>
                </c:pt>
                <c:pt idx="6293">
                  <c:v>2.34541534867444</c:v>
                </c:pt>
                <c:pt idx="6294">
                  <c:v>2.34705753689965</c:v>
                </c:pt>
                <c:pt idx="6295">
                  <c:v>2.3486887057610302</c:v>
                </c:pt>
                <c:pt idx="6296">
                  <c:v>2.3503088562391299</c:v>
                </c:pt>
                <c:pt idx="6297">
                  <c:v>2.3519179893587299</c:v>
                </c:pt>
                <c:pt idx="6298">
                  <c:v>2.3535161061888301</c:v>
                </c:pt>
                <c:pt idx="6299">
                  <c:v>2.35510320784259</c:v>
                </c:pt>
                <c:pt idx="6300">
                  <c:v>2.3566792954773299</c:v>
                </c:pt>
                <c:pt idx="6301">
                  <c:v>2.35824437029444</c:v>
                </c:pt>
                <c:pt idx="6302">
                  <c:v>2.3597984335394</c:v>
                </c:pt>
                <c:pt idx="6303">
                  <c:v>2.3613414865017202</c:v>
                </c:pt>
                <c:pt idx="6304">
                  <c:v>2.3628735305148898</c:v>
                </c:pt>
                <c:pt idx="6305">
                  <c:v>2.3643945669563702</c:v>
                </c:pt>
                <c:pt idx="6306">
                  <c:v>2.3659045972475501</c:v>
                </c:pt>
                <c:pt idx="6307">
                  <c:v>2.3674036228537001</c:v>
                </c:pt>
                <c:pt idx="6308">
                  <c:v>2.3688916452839299</c:v>
                </c:pt>
                <c:pt idx="6309">
                  <c:v>2.3703686660911898</c:v>
                </c:pt>
                <c:pt idx="6310">
                  <c:v>2.3718346868721998</c:v>
                </c:pt>
                <c:pt idx="6311">
                  <c:v>2.3732897092673899</c:v>
                </c:pt>
                <c:pt idx="6312">
                  <c:v>2.3747337349609401</c:v>
                </c:pt>
                <c:pt idx="6313">
                  <c:v>2.37616676568067</c:v>
                </c:pt>
                <c:pt idx="6314">
                  <c:v>2.3775888031980301</c:v>
                </c:pt>
                <c:pt idx="6315">
                  <c:v>2.37899984932807</c:v>
                </c:pt>
                <c:pt idx="6316">
                  <c:v>2.3803999059294001</c:v>
                </c:pt>
                <c:pt idx="6317">
                  <c:v>2.3817889749041301</c:v>
                </c:pt>
                <c:pt idx="6318">
                  <c:v>2.3831717242158299</c:v>
                </c:pt>
                <c:pt idx="6319">
                  <c:v>2.3845574839260202</c:v>
                </c:pt>
                <c:pt idx="6320">
                  <c:v>2.3859509101734702</c:v>
                </c:pt>
                <c:pt idx="6321">
                  <c:v>2.3873519890951398</c:v>
                </c:pt>
                <c:pt idx="6322">
                  <c:v>2.3887607067863499</c:v>
                </c:pt>
                <c:pt idx="6323">
                  <c:v>2.39017704930091</c:v>
                </c:pt>
                <c:pt idx="6324">
                  <c:v>2.3916010026512402</c:v>
                </c:pt>
                <c:pt idx="6325">
                  <c:v>2.3930325528085099</c:v>
                </c:pt>
                <c:pt idx="6326">
                  <c:v>2.3944716857027202</c:v>
                </c:pt>
                <c:pt idx="6327">
                  <c:v>2.39591838722286</c:v>
                </c:pt>
                <c:pt idx="6328">
                  <c:v>2.3973726432169902</c:v>
                </c:pt>
                <c:pt idx="6329">
                  <c:v>2.3988344394924002</c:v>
                </c:pt>
                <c:pt idx="6330">
                  <c:v>2.4003037618156999</c:v>
                </c:pt>
                <c:pt idx="6331">
                  <c:v>2.4017805959129599</c:v>
                </c:pt>
                <c:pt idx="6332">
                  <c:v>2.4032649274698201</c:v>
                </c:pt>
                <c:pt idx="6333">
                  <c:v>2.4047567421316098</c:v>
                </c:pt>
                <c:pt idx="6334">
                  <c:v>2.4062560255034802</c:v>
                </c:pt>
                <c:pt idx="6335">
                  <c:v>2.4077627631505001</c:v>
                </c:pt>
                <c:pt idx="6336">
                  <c:v>2.40927694059783</c:v>
                </c:pt>
                <c:pt idx="6337">
                  <c:v>2.4107985433307801</c:v>
                </c:pt>
                <c:pt idx="6338">
                  <c:v>2.41232755679497</c:v>
                </c:pt>
                <c:pt idx="6339">
                  <c:v>2.4138639663964501</c:v>
                </c:pt>
                <c:pt idx="6340">
                  <c:v>2.4154077575018</c:v>
                </c:pt>
                <c:pt idx="6341">
                  <c:v>2.4169589154382898</c:v>
                </c:pt>
                <c:pt idx="6342">
                  <c:v>2.4185174254939601</c:v>
                </c:pt>
                <c:pt idx="6343">
                  <c:v>2.4200832729177799</c:v>
                </c:pt>
                <c:pt idx="6344">
                  <c:v>2.4216564429197298</c:v>
                </c:pt>
                <c:pt idx="6345">
                  <c:v>2.4232369206709898</c:v>
                </c:pt>
                <c:pt idx="6346">
                  <c:v>2.4248246913039901</c:v>
                </c:pt>
                <c:pt idx="6347">
                  <c:v>2.4264197399125802</c:v>
                </c:pt>
                <c:pt idx="6348">
                  <c:v>2.42802205155215</c:v>
                </c:pt>
                <c:pt idx="6349">
                  <c:v>2.4296316112397101</c:v>
                </c:pt>
                <c:pt idx="6350">
                  <c:v>2.4312484039540898</c:v>
                </c:pt>
                <c:pt idx="6351">
                  <c:v>2.4328724146359999</c:v>
                </c:pt>
                <c:pt idx="6352">
                  <c:v>2.43450362818818</c:v>
                </c:pt>
                <c:pt idx="6353">
                  <c:v>2.43614202947554</c:v>
                </c:pt>
                <c:pt idx="6354">
                  <c:v>2.4377876033252299</c:v>
                </c:pt>
                <c:pt idx="6355">
                  <c:v>2.4394403345268398</c:v>
                </c:pt>
                <c:pt idx="6356">
                  <c:v>2.4411002078324699</c:v>
                </c:pt>
                <c:pt idx="6357">
                  <c:v>2.4427672079568801</c:v>
                </c:pt>
                <c:pt idx="6358">
                  <c:v>2.44444131957759</c:v>
                </c:pt>
                <c:pt idx="6359">
                  <c:v>2.4461225273350502</c:v>
                </c:pt>
                <c:pt idx="6360">
                  <c:v>2.4478108158327299</c:v>
                </c:pt>
                <c:pt idx="6361">
                  <c:v>2.44950616963725</c:v>
                </c:pt>
                <c:pt idx="6362">
                  <c:v>2.4512085732785098</c:v>
                </c:pt>
                <c:pt idx="6363">
                  <c:v>2.4529180112498401</c:v>
                </c:pt>
                <c:pt idx="6364">
                  <c:v>2.45463446800809</c:v>
                </c:pt>
                <c:pt idx="6365">
                  <c:v>2.45635792797377</c:v>
                </c:pt>
                <c:pt idx="6366">
                  <c:v>2.45808837553118</c:v>
                </c:pt>
                <c:pt idx="6367">
                  <c:v>2.45982579502855</c:v>
                </c:pt>
                <c:pt idx="6368">
                  <c:v>2.4615701707781499</c:v>
                </c:pt>
                <c:pt idx="6369">
                  <c:v>2.4633214870564002</c:v>
                </c:pt>
                <c:pt idx="6370">
                  <c:v>2.46507972810406</c:v>
                </c:pt>
                <c:pt idx="6371">
                  <c:v>2.4668448781262602</c:v>
                </c:pt>
                <c:pt idx="6372">
                  <c:v>2.46861692129275</c:v>
                </c:pt>
                <c:pt idx="6373">
                  <c:v>2.4703958417379002</c:v>
                </c:pt>
                <c:pt idx="6374">
                  <c:v>2.4721816235609499</c:v>
                </c:pt>
                <c:pt idx="6375">
                  <c:v>2.4739742508260298</c:v>
                </c:pt>
                <c:pt idx="6376">
                  <c:v>2.4757737075623698</c:v>
                </c:pt>
                <c:pt idx="6377">
                  <c:v>2.4775799777643801</c:v>
                </c:pt>
                <c:pt idx="6378">
                  <c:v>2.4793930453918001</c:v>
                </c:pt>
                <c:pt idx="6379">
                  <c:v>2.4812128943698299</c:v>
                </c:pt>
                <c:pt idx="6380">
                  <c:v>2.4830395085892598</c:v>
                </c:pt>
                <c:pt idx="6381">
                  <c:v>2.4848728719065698</c:v>
                </c:pt>
                <c:pt idx="6382">
                  <c:v>2.4867129681440998</c:v>
                </c:pt>
                <c:pt idx="6383">
                  <c:v>2.4885597810901601</c:v>
                </c:pt>
                <c:pt idx="6384">
                  <c:v>2.4904132944991701</c:v>
                </c:pt>
                <c:pt idx="6385">
                  <c:v>2.4922734920917602</c:v>
                </c:pt>
                <c:pt idx="6386">
                  <c:v>2.4941403575549499</c:v>
                </c:pt>
                <c:pt idx="6387">
                  <c:v>2.49601387454224</c:v>
                </c:pt>
                <c:pt idx="6388">
                  <c:v>2.4978940266737402</c:v>
                </c:pt>
                <c:pt idx="6389">
                  <c:v>2.49978079753634</c:v>
                </c:pt>
                <c:pt idx="6390">
                  <c:v>2.5016741706837902</c:v>
                </c:pt>
                <c:pt idx="6391">
                  <c:v>2.5035741296368799</c:v>
                </c:pt>
                <c:pt idx="6392">
                  <c:v>2.50548065788352</c:v>
                </c:pt>
                <c:pt idx="6393">
                  <c:v>2.5073937388789198</c:v>
                </c:pt>
                <c:pt idx="6394">
                  <c:v>2.5093133560456802</c:v>
                </c:pt>
                <c:pt idx="6395">
                  <c:v>2.5112371935100199</c:v>
                </c:pt>
                <c:pt idx="6396">
                  <c:v>2.5131606393955899</c:v>
                </c:pt>
                <c:pt idx="6397">
                  <c:v>2.5150813876548801</c:v>
                </c:pt>
                <c:pt idx="6398">
                  <c:v>2.51699943479466</c:v>
                </c:pt>
                <c:pt idx="6399">
                  <c:v>2.5189147773280398</c:v>
                </c:pt>
                <c:pt idx="6400">
                  <c:v>2.5208274117743699</c:v>
                </c:pt>
                <c:pt idx="6401">
                  <c:v>2.5227373346593001</c:v>
                </c:pt>
                <c:pt idx="6402">
                  <c:v>2.5246445425147401</c:v>
                </c:pt>
                <c:pt idx="6403">
                  <c:v>2.5265490318788699</c:v>
                </c:pt>
                <c:pt idx="6404">
                  <c:v>2.5284507992961598</c:v>
                </c:pt>
                <c:pt idx="6405">
                  <c:v>2.5303498413173302</c:v>
                </c:pt>
                <c:pt idx="6406">
                  <c:v>2.5322461544993402</c:v>
                </c:pt>
                <c:pt idx="6407">
                  <c:v>2.53413973540545</c:v>
                </c:pt>
                <c:pt idx="6408">
                  <c:v>2.5360305806051402</c:v>
                </c:pt>
                <c:pt idx="6409">
                  <c:v>2.5379186866741601</c:v>
                </c:pt>
                <c:pt idx="6410">
                  <c:v>2.5398040501945101</c:v>
                </c:pt>
                <c:pt idx="6411">
                  <c:v>2.5416866677544401</c:v>
                </c:pt>
                <c:pt idx="6412">
                  <c:v>2.5435665359484201</c:v>
                </c:pt>
                <c:pt idx="6413">
                  <c:v>2.5454436513771999</c:v>
                </c:pt>
                <c:pt idx="6414">
                  <c:v>2.5473180106477198</c:v>
                </c:pt>
                <c:pt idx="6415">
                  <c:v>2.5491896103732099</c:v>
                </c:pt>
                <c:pt idx="6416">
                  <c:v>2.5510584471730802</c:v>
                </c:pt>
                <c:pt idx="6417">
                  <c:v>2.5529245176730102</c:v>
                </c:pt>
                <c:pt idx="6418">
                  <c:v>2.5547878185049</c:v>
                </c:pt>
                <c:pt idx="6419">
                  <c:v>2.5566483463068499</c:v>
                </c:pt>
                <c:pt idx="6420">
                  <c:v>2.5585060977232001</c:v>
                </c:pt>
                <c:pt idx="6421">
                  <c:v>2.5603610694045198</c:v>
                </c:pt>
                <c:pt idx="6422">
                  <c:v>2.56221325800758</c:v>
                </c:pt>
                <c:pt idx="6423">
                  <c:v>2.56406266019538</c:v>
                </c:pt>
                <c:pt idx="6424">
                  <c:v>2.56590927263712</c:v>
                </c:pt>
                <c:pt idx="6425">
                  <c:v>2.5677530920081999</c:v>
                </c:pt>
                <c:pt idx="6426">
                  <c:v>2.5695941149902599</c:v>
                </c:pt>
                <c:pt idx="6427">
                  <c:v>2.5714323382711202</c:v>
                </c:pt>
                <c:pt idx="6428">
                  <c:v>2.5732677585447998</c:v>
                </c:pt>
                <c:pt idx="6429">
                  <c:v>2.5751003725115398</c:v>
                </c:pt>
                <c:pt idx="6430">
                  <c:v>2.5769301768777702</c:v>
                </c:pt>
                <c:pt idx="6431">
                  <c:v>2.5787571683561099</c:v>
                </c:pt>
                <c:pt idx="6432">
                  <c:v>2.5805813436653802</c:v>
                </c:pt>
                <c:pt idx="6433">
                  <c:v>2.5824026995305802</c:v>
                </c:pt>
                <c:pt idx="6434">
                  <c:v>2.5842212326829301</c:v>
                </c:pt>
                <c:pt idx="6435">
                  <c:v>2.5860369398598002</c:v>
                </c:pt>
                <c:pt idx="6436">
                  <c:v>2.5878498178047602</c:v>
                </c:pt>
                <c:pt idx="6437">
                  <c:v>2.58965986326759</c:v>
                </c:pt>
                <c:pt idx="6438">
                  <c:v>2.59146707300421</c:v>
                </c:pt>
                <c:pt idx="6439">
                  <c:v>2.5932714437767399</c:v>
                </c:pt>
                <c:pt idx="6440">
                  <c:v>2.59507297235348</c:v>
                </c:pt>
                <c:pt idx="6441">
                  <c:v>2.5968716555089002</c:v>
                </c:pt>
                <c:pt idx="6442">
                  <c:v>2.5986674900236602</c:v>
                </c:pt>
                <c:pt idx="6443">
                  <c:v>2.6004604726845599</c:v>
                </c:pt>
                <c:pt idx="6444">
                  <c:v>2.6022506002845902</c:v>
                </c:pt>
                <c:pt idx="6445">
                  <c:v>2.60403786962293</c:v>
                </c:pt>
                <c:pt idx="6446">
                  <c:v>2.60582227750489</c:v>
                </c:pt>
                <c:pt idx="6447">
                  <c:v>2.6076038207419701</c:v>
                </c:pt>
                <c:pt idx="6448">
                  <c:v>2.6093824961518099</c:v>
                </c:pt>
                <c:pt idx="6449">
                  <c:v>2.6111583005582499</c:v>
                </c:pt>
                <c:pt idx="6450">
                  <c:v>2.6129312307912498</c:v>
                </c:pt>
                <c:pt idx="6451">
                  <c:v>2.6147012836869701</c:v>
                </c:pt>
                <c:pt idx="6452">
                  <c:v>2.6164684560876901</c:v>
                </c:pt>
                <c:pt idx="6453">
                  <c:v>2.6182327448418699</c:v>
                </c:pt>
                <c:pt idx="6454">
                  <c:v>2.6199941468041201</c:v>
                </c:pt>
                <c:pt idx="6455">
                  <c:v>2.6217526588352</c:v>
                </c:pt>
                <c:pt idx="6456">
                  <c:v>2.62350827780203</c:v>
                </c:pt>
                <c:pt idx="6457">
                  <c:v>2.62526100057767</c:v>
                </c:pt>
                <c:pt idx="6458">
                  <c:v>2.6270108240413399</c:v>
                </c:pt>
                <c:pt idx="6459">
                  <c:v>2.6287577450784001</c:v>
                </c:pt>
                <c:pt idx="6460">
                  <c:v>2.6305017605803802</c:v>
                </c:pt>
                <c:pt idx="6461">
                  <c:v>2.6322428674449201</c:v>
                </c:pt>
                <c:pt idx="6462">
                  <c:v>2.63398106257584</c:v>
                </c:pt>
                <c:pt idx="6463">
                  <c:v>2.6357163428830699</c:v>
                </c:pt>
                <c:pt idx="6464">
                  <c:v>2.6374487052827198</c:v>
                </c:pt>
                <c:pt idx="6465">
                  <c:v>2.6391781466970201</c:v>
                </c:pt>
                <c:pt idx="6466">
                  <c:v>2.6409046640543399</c:v>
                </c:pt>
                <c:pt idx="6467">
                  <c:v>2.6426282542892001</c:v>
                </c:pt>
                <c:pt idx="6468">
                  <c:v>2.64434891434226</c:v>
                </c:pt>
                <c:pt idx="6469">
                  <c:v>2.64606664116031</c:v>
                </c:pt>
                <c:pt idx="6470">
                  <c:v>2.6477814316962802</c:v>
                </c:pt>
                <c:pt idx="6471">
                  <c:v>2.6494932829092401</c:v>
                </c:pt>
                <c:pt idx="6472">
                  <c:v>2.6512021917643902</c:v>
                </c:pt>
                <c:pt idx="6473">
                  <c:v>2.6529081552330802</c:v>
                </c:pt>
                <c:pt idx="6474">
                  <c:v>2.6546111702927901</c:v>
                </c:pt>
                <c:pt idx="6475">
                  <c:v>2.6563112339271102</c:v>
                </c:pt>
                <c:pt idx="6476">
                  <c:v>2.6580083431258101</c:v>
                </c:pt>
                <c:pt idx="6477">
                  <c:v>2.6597024948847401</c:v>
                </c:pt>
                <c:pt idx="6478">
                  <c:v>2.66139368620592</c:v>
                </c:pt>
                <c:pt idx="6479">
                  <c:v>2.6630819140974902</c:v>
                </c:pt>
                <c:pt idx="6480">
                  <c:v>2.6647671755737301</c:v>
                </c:pt>
                <c:pt idx="6481">
                  <c:v>2.6664494676550299</c:v>
                </c:pt>
                <c:pt idx="6482">
                  <c:v>2.6681287873679298</c:v>
                </c:pt>
                <c:pt idx="6483">
                  <c:v>2.6698051317450902</c:v>
                </c:pt>
                <c:pt idx="6484">
                  <c:v>2.6714784978253099</c:v>
                </c:pt>
                <c:pt idx="6485">
                  <c:v>2.6731488826535101</c:v>
                </c:pt>
                <c:pt idx="6486">
                  <c:v>2.6748162832807498</c:v>
                </c:pt>
                <c:pt idx="6487">
                  <c:v>2.6764806967641999</c:v>
                </c:pt>
                <c:pt idx="6488">
                  <c:v>2.67814212016718</c:v>
                </c:pt>
                <c:pt idx="6489">
                  <c:v>2.67980055055913</c:v>
                </c:pt>
                <c:pt idx="6490">
                  <c:v>2.6814559850156101</c:v>
                </c:pt>
                <c:pt idx="6491">
                  <c:v>2.68310842061834</c:v>
                </c:pt>
                <c:pt idx="6492">
                  <c:v>2.6847578544551198</c:v>
                </c:pt>
                <c:pt idx="6493">
                  <c:v>2.6864042836199298</c:v>
                </c:pt>
                <c:pt idx="6494">
                  <c:v>2.68804770521283</c:v>
                </c:pt>
                <c:pt idx="6495">
                  <c:v>2.6896881163400499</c:v>
                </c:pt>
                <c:pt idx="6496">
                  <c:v>2.6913255141139198</c:v>
                </c:pt>
                <c:pt idx="6497">
                  <c:v>2.6929598956529199</c:v>
                </c:pt>
                <c:pt idx="6498">
                  <c:v>2.6945912580816498</c:v>
                </c:pt>
                <c:pt idx="6499">
                  <c:v>2.6962195985308299</c:v>
                </c:pt>
                <c:pt idx="6500">
                  <c:v>2.69784491413732</c:v>
                </c:pt>
                <c:pt idx="6501">
                  <c:v>2.6994672020441199</c:v>
                </c:pt>
                <c:pt idx="6502">
                  <c:v>2.7010864594003299</c:v>
                </c:pt>
                <c:pt idx="6503">
                  <c:v>2.70270268336122</c:v>
                </c:pt>
                <c:pt idx="6504">
                  <c:v>2.7043158710881499</c:v>
                </c:pt>
                <c:pt idx="6505">
                  <c:v>2.7059260197486501</c:v>
                </c:pt>
                <c:pt idx="6506">
                  <c:v>2.7075331265163598</c:v>
                </c:pt>
                <c:pt idx="6507">
                  <c:v>2.7091371885710398</c:v>
                </c:pt>
                <c:pt idx="6508">
                  <c:v>2.7107382030986198</c:v>
                </c:pt>
                <c:pt idx="6509">
                  <c:v>2.7123361672911299</c:v>
                </c:pt>
                <c:pt idx="6510">
                  <c:v>2.7139310783467598</c:v>
                </c:pt>
                <c:pt idx="6511">
                  <c:v>2.7155229334698001</c:v>
                </c:pt>
                <c:pt idx="6512">
                  <c:v>2.7171117298707101</c:v>
                </c:pt>
                <c:pt idx="6513">
                  <c:v>2.7186974647660702</c:v>
                </c:pt>
                <c:pt idx="6514">
                  <c:v>2.7202801353786001</c:v>
                </c:pt>
                <c:pt idx="6515">
                  <c:v>2.7218597389371602</c:v>
                </c:pt>
                <c:pt idx="6516">
                  <c:v>2.7234362726767301</c:v>
                </c:pt>
                <c:pt idx="6517">
                  <c:v>2.7250097338384598</c:v>
                </c:pt>
                <c:pt idx="6518">
                  <c:v>2.7265801196696202</c:v>
                </c:pt>
                <c:pt idx="6519">
                  <c:v>2.7281474274236301</c:v>
                </c:pt>
                <c:pt idx="6520">
                  <c:v>2.7297116543600399</c:v>
                </c:pt>
                <c:pt idx="6521">
                  <c:v>2.7312727977445501</c:v>
                </c:pt>
                <c:pt idx="6522">
                  <c:v>2.7328308548490101</c:v>
                </c:pt>
                <c:pt idx="6523">
                  <c:v>2.7343858229514102</c:v>
                </c:pt>
                <c:pt idx="6524">
                  <c:v>2.7359376993358802</c:v>
                </c:pt>
                <c:pt idx="6525">
                  <c:v>2.7374864812927</c:v>
                </c:pt>
                <c:pt idx="6526">
                  <c:v>2.7390321661183101</c:v>
                </c:pt>
                <c:pt idx="6527">
                  <c:v>2.74057475111529</c:v>
                </c:pt>
                <c:pt idx="6528">
                  <c:v>2.74211423359238</c:v>
                </c:pt>
                <c:pt idx="6529">
                  <c:v>2.7436506108644401</c:v>
                </c:pt>
                <c:pt idx="6530">
                  <c:v>2.7451838802525299</c:v>
                </c:pt>
                <c:pt idx="6531">
                  <c:v>2.7467140390838298</c:v>
                </c:pt>
                <c:pt idx="6532">
                  <c:v>2.7482410846917</c:v>
                </c:pt>
                <c:pt idx="6533">
                  <c:v>2.7497650144156198</c:v>
                </c:pt>
                <c:pt idx="6534">
                  <c:v>2.7512858256012902</c:v>
                </c:pt>
                <c:pt idx="6535">
                  <c:v>2.75280351560051</c:v>
                </c:pt>
                <c:pt idx="6536">
                  <c:v>2.7543180817712698</c:v>
                </c:pt>
                <c:pt idx="6537">
                  <c:v>2.7558295214777302</c:v>
                </c:pt>
                <c:pt idx="6538">
                  <c:v>2.7573378320902102</c:v>
                </c:pt>
                <c:pt idx="6539">
                  <c:v>2.7588430109851698</c:v>
                </c:pt>
                <c:pt idx="6540">
                  <c:v>2.7603450555452902</c:v>
                </c:pt>
                <c:pt idx="6541">
                  <c:v>2.7618439631593601</c:v>
                </c:pt>
                <c:pt idx="6542">
                  <c:v>2.7633397312224002</c:v>
                </c:pt>
                <c:pt idx="6543">
                  <c:v>2.76483235713556</c:v>
                </c:pt>
                <c:pt idx="6544">
                  <c:v>2.7663218383061898</c:v>
                </c:pt>
                <c:pt idx="6545">
                  <c:v>2.7678081721478001</c:v>
                </c:pt>
                <c:pt idx="6546">
                  <c:v>2.7692913560801</c:v>
                </c:pt>
                <c:pt idx="6547">
                  <c:v>2.7707713875289501</c:v>
                </c:pt>
                <c:pt idx="6548">
                  <c:v>2.7722482639264299</c:v>
                </c:pt>
                <c:pt idx="6549">
                  <c:v>2.77372198271078</c:v>
                </c:pt>
                <c:pt idx="6550">
                  <c:v>2.77519254132643</c:v>
                </c:pt>
                <c:pt idx="6551">
                  <c:v>2.7766599372240002</c:v>
                </c:pt>
                <c:pt idx="6552">
                  <c:v>2.7781241678603101</c:v>
                </c:pt>
                <c:pt idx="6553">
                  <c:v>2.7795852306983502</c:v>
                </c:pt>
                <c:pt idx="6554">
                  <c:v>2.7810431232073398</c:v>
                </c:pt>
                <c:pt idx="6555">
                  <c:v>2.7824978428626599</c:v>
                </c:pt>
                <c:pt idx="6556">
                  <c:v>2.78394938714592</c:v>
                </c:pt>
                <c:pt idx="6557">
                  <c:v>2.7853977535449101</c:v>
                </c:pt>
                <c:pt idx="6558">
                  <c:v>2.78684293955363</c:v>
                </c:pt>
                <c:pt idx="6559">
                  <c:v>2.7882849426723002</c:v>
                </c:pt>
                <c:pt idx="6560">
                  <c:v>2.7897237604073299</c:v>
                </c:pt>
                <c:pt idx="6561">
                  <c:v>2.7911593902713401</c:v>
                </c:pt>
                <c:pt idx="6562">
                  <c:v>2.79259182978319</c:v>
                </c:pt>
                <c:pt idx="6563">
                  <c:v>2.7940210764679199</c:v>
                </c:pt>
                <c:pt idx="6564">
                  <c:v>2.7954471278568098</c:v>
                </c:pt>
                <c:pt idx="6565">
                  <c:v>2.7968699814873501</c:v>
                </c:pt>
                <c:pt idx="6566">
                  <c:v>2.79828963490327</c:v>
                </c:pt>
                <c:pt idx="6567">
                  <c:v>2.7997060856545102</c:v>
                </c:pt>
                <c:pt idx="6568">
                  <c:v>2.8011193312972398</c:v>
                </c:pt>
                <c:pt idx="6569">
                  <c:v>2.80252936939387</c:v>
                </c:pt>
                <c:pt idx="6570">
                  <c:v>2.8039361975130301</c:v>
                </c:pt>
                <c:pt idx="6571">
                  <c:v>2.8053398132296001</c:v>
                </c:pt>
                <c:pt idx="6572">
                  <c:v>2.80674021412469</c:v>
                </c:pt>
                <c:pt idx="6573">
                  <c:v>2.8081373977856501</c:v>
                </c:pt>
                <c:pt idx="6574">
                  <c:v>2.8095313618060902</c:v>
                </c:pt>
                <c:pt idx="6575">
                  <c:v>2.8109221037858498</c:v>
                </c:pt>
                <c:pt idx="6576">
                  <c:v>2.8123096213310199</c:v>
                </c:pt>
                <c:pt idx="6577">
                  <c:v>2.8136939120539601</c:v>
                </c:pt>
                <c:pt idx="6578">
                  <c:v>2.8150749735732798</c:v>
                </c:pt>
                <c:pt idx="6579">
                  <c:v>2.8164528035138301</c:v>
                </c:pt>
                <c:pt idx="6580">
                  <c:v>2.8178273995067502</c:v>
                </c:pt>
                <c:pt idx="6581">
                  <c:v>2.8191987591894301</c:v>
                </c:pt>
                <c:pt idx="6582">
                  <c:v>2.8205668802055199</c:v>
                </c:pt>
                <c:pt idx="6583">
                  <c:v>2.8219317602049698</c:v>
                </c:pt>
                <c:pt idx="6584">
                  <c:v>2.82329339684398</c:v>
                </c:pt>
                <c:pt idx="6585">
                  <c:v>2.8246517877850299</c:v>
                </c:pt>
                <c:pt idx="6586">
                  <c:v>2.82600693069688</c:v>
                </c:pt>
                <c:pt idx="6587">
                  <c:v>2.8273588232545901</c:v>
                </c:pt>
                <c:pt idx="6588">
                  <c:v>2.8287074631394802</c:v>
                </c:pt>
                <c:pt idx="6589">
                  <c:v>2.8300528480392</c:v>
                </c:pt>
                <c:pt idx="6590">
                  <c:v>2.83139497564764</c:v>
                </c:pt>
                <c:pt idx="6591">
                  <c:v>2.8327338436650402</c:v>
                </c:pt>
                <c:pt idx="6592">
                  <c:v>2.83406944979791</c:v>
                </c:pt>
                <c:pt idx="6593">
                  <c:v>2.8354017917590602</c:v>
                </c:pt>
                <c:pt idx="6594">
                  <c:v>2.8367308672676401</c:v>
                </c:pt>
                <c:pt idx="6595">
                  <c:v>2.8380566740490698</c:v>
                </c:pt>
                <c:pt idx="6596">
                  <c:v>2.8393792098351098</c:v>
                </c:pt>
                <c:pt idx="6597">
                  <c:v>2.84069847236383</c:v>
                </c:pt>
                <c:pt idx="6598">
                  <c:v>2.8420144593796302</c:v>
                </c:pt>
                <c:pt idx="6599">
                  <c:v>2.8433271686332202</c:v>
                </c:pt>
                <c:pt idx="6600">
                  <c:v>2.8446365978816401</c:v>
                </c:pt>
                <c:pt idx="6601">
                  <c:v>2.8459427448882799</c:v>
                </c:pt>
                <c:pt idx="6602">
                  <c:v>2.84724560742286</c:v>
                </c:pt>
                <c:pt idx="6603">
                  <c:v>2.8485451832614102</c:v>
                </c:pt>
                <c:pt idx="6604">
                  <c:v>2.8498414701863499</c:v>
                </c:pt>
                <c:pt idx="6605">
                  <c:v>2.85113446598641</c:v>
                </c:pt>
                <c:pt idx="6606">
                  <c:v>2.8524241684567002</c:v>
                </c:pt>
                <c:pt idx="6607">
                  <c:v>2.8537105753986598</c:v>
                </c:pt>
                <c:pt idx="6608">
                  <c:v>2.8549936846201001</c:v>
                </c:pt>
                <c:pt idx="6609">
                  <c:v>2.8562734939352001</c:v>
                </c:pt>
                <c:pt idx="6610">
                  <c:v>2.8575500011644799</c:v>
                </c:pt>
                <c:pt idx="6611">
                  <c:v>2.8588255959389999</c:v>
                </c:pt>
                <c:pt idx="6612">
                  <c:v>2.8601050572019902</c:v>
                </c:pt>
                <c:pt idx="6613">
                  <c:v>2.8613907670922298</c:v>
                </c:pt>
                <c:pt idx="6614">
                  <c:v>2.8626827134220698</c:v>
                </c:pt>
                <c:pt idx="6615">
                  <c:v>2.86398088396981</c:v>
                </c:pt>
                <c:pt idx="6616">
                  <c:v>2.8652852664797699</c:v>
                </c:pt>
                <c:pt idx="6617">
                  <c:v>2.8665958486624201</c:v>
                </c:pt>
                <c:pt idx="6618">
                  <c:v>2.8679126181944699</c:v>
                </c:pt>
                <c:pt idx="6619">
                  <c:v>2.8692355627189698</c:v>
                </c:pt>
                <c:pt idx="6620">
                  <c:v>2.8705646698454301</c:v>
                </c:pt>
                <c:pt idx="6621">
                  <c:v>2.8718999271498999</c:v>
                </c:pt>
                <c:pt idx="6622">
                  <c:v>2.8732413221750801</c:v>
                </c:pt>
                <c:pt idx="6623">
                  <c:v>2.87458884243043</c:v>
                </c:pt>
                <c:pt idx="6624">
                  <c:v>2.8759424753922702</c:v>
                </c:pt>
                <c:pt idx="6625">
                  <c:v>2.87730220850389</c:v>
                </c:pt>
                <c:pt idx="6626">
                  <c:v>2.8786680291756102</c:v>
                </c:pt>
                <c:pt idx="6627">
                  <c:v>2.88003992478497</c:v>
                </c:pt>
                <c:pt idx="6628">
                  <c:v>2.8814178826767498</c:v>
                </c:pt>
                <c:pt idx="6629">
                  <c:v>2.8828018901630998</c:v>
                </c:pt>
                <c:pt idx="6630">
                  <c:v>2.8841919345236899</c:v>
                </c:pt>
                <c:pt idx="6631">
                  <c:v>2.8855880030057199</c:v>
                </c:pt>
                <c:pt idx="6632">
                  <c:v>2.8869900828241399</c:v>
                </c:pt>
                <c:pt idx="6633">
                  <c:v>2.8883981611616401</c:v>
                </c:pt>
                <c:pt idx="6634">
                  <c:v>2.8898122251688498</c:v>
                </c:pt>
                <c:pt idx="6635">
                  <c:v>2.89123226196438</c:v>
                </c:pt>
                <c:pt idx="6636">
                  <c:v>2.8926582586349499</c:v>
                </c:pt>
                <c:pt idx="6637">
                  <c:v>2.8940902022355002</c:v>
                </c:pt>
                <c:pt idx="6638">
                  <c:v>2.8955280797893002</c:v>
                </c:pt>
                <c:pt idx="6639">
                  <c:v>2.8969718782880101</c:v>
                </c:pt>
                <c:pt idx="6640">
                  <c:v>2.8984215846918699</c:v>
                </c:pt>
                <c:pt idx="6641">
                  <c:v>2.8998771859297099</c:v>
                </c:pt>
                <c:pt idx="6642">
                  <c:v>2.9013386688991298</c:v>
                </c:pt>
                <c:pt idx="6643">
                  <c:v>2.9028060204665702</c:v>
                </c:pt>
                <c:pt idx="6644">
                  <c:v>2.9042792274674198</c:v>
                </c:pt>
                <c:pt idx="6645">
                  <c:v>2.9057582767061398</c:v>
                </c:pt>
                <c:pt idx="6646">
                  <c:v>2.90724315495636</c:v>
                </c:pt>
                <c:pt idx="6647">
                  <c:v>2.90873384896096</c:v>
                </c:pt>
                <c:pt idx="6648">
                  <c:v>2.91023034543222</c:v>
                </c:pt>
                <c:pt idx="6649">
                  <c:v>2.91173263105193</c:v>
                </c:pt>
                <c:pt idx="6650">
                  <c:v>2.91324069247145</c:v>
                </c:pt>
                <c:pt idx="6651">
                  <c:v>2.9147545163118802</c:v>
                </c:pt>
                <c:pt idx="6652">
                  <c:v>2.9162740891641299</c:v>
                </c:pt>
                <c:pt idx="6653">
                  <c:v>2.9177993975890701</c:v>
                </c:pt>
                <c:pt idx="6654">
                  <c:v>2.9193304281176</c:v>
                </c:pt>
                <c:pt idx="6655">
                  <c:v>2.92086716725079</c:v>
                </c:pt>
                <c:pt idx="6656">
                  <c:v>2.9224096014599801</c:v>
                </c:pt>
                <c:pt idx="6657">
                  <c:v>2.9239577171868798</c:v>
                </c:pt>
                <c:pt idx="6658">
                  <c:v>2.9255115008437098</c:v>
                </c:pt>
                <c:pt idx="6659">
                  <c:v>2.9270709388132898</c:v>
                </c:pt>
                <c:pt idx="6660">
                  <c:v>2.9286360174491399</c:v>
                </c:pt>
                <c:pt idx="6661">
                  <c:v>2.9302067230756399</c:v>
                </c:pt>
                <c:pt idx="6662">
                  <c:v>2.9317830419880799</c:v>
                </c:pt>
                <c:pt idx="6663">
                  <c:v>2.93336496045282</c:v>
                </c:pt>
                <c:pt idx="6664">
                  <c:v>2.9349524647073801</c:v>
                </c:pt>
                <c:pt idx="6665">
                  <c:v>2.9365455409605601</c:v>
                </c:pt>
                <c:pt idx="6666">
                  <c:v>2.9381441753925301</c:v>
                </c:pt>
                <c:pt idx="6667">
                  <c:v>2.93974835415499</c:v>
                </c:pt>
                <c:pt idx="6668">
                  <c:v>2.94135806337124</c:v>
                </c:pt>
                <c:pt idx="6669">
                  <c:v>2.9429732891362899</c:v>
                </c:pt>
                <c:pt idx="6670">
                  <c:v>2.94459401751703</c:v>
                </c:pt>
                <c:pt idx="6671">
                  <c:v>2.9462202345522699</c:v>
                </c:pt>
                <c:pt idx="6672">
                  <c:v>2.9478519262528899</c:v>
                </c:pt>
                <c:pt idx="6673">
                  <c:v>2.9494890786019701</c:v>
                </c:pt>
                <c:pt idx="6674">
                  <c:v>2.9511316775548502</c:v>
                </c:pt>
                <c:pt idx="6675">
                  <c:v>2.95277970903931</c:v>
                </c:pt>
                <c:pt idx="6676">
                  <c:v>2.9544331589556201</c:v>
                </c:pt>
                <c:pt idx="6677">
                  <c:v>2.9560920131767001</c:v>
                </c:pt>
                <c:pt idx="6678">
                  <c:v>2.9577562575482301</c:v>
                </c:pt>
                <c:pt idx="6679">
                  <c:v>2.9594258778887199</c:v>
                </c:pt>
                <c:pt idx="6680">
                  <c:v>2.9611008599896702</c:v>
                </c:pt>
                <c:pt idx="6681">
                  <c:v>2.9627811896156802</c:v>
                </c:pt>
                <c:pt idx="6682">
                  <c:v>2.9644668525045401</c:v>
                </c:pt>
                <c:pt idx="6683">
                  <c:v>2.96615783436736</c:v>
                </c:pt>
                <c:pt idx="6684">
                  <c:v>2.9678541208886999</c:v>
                </c:pt>
                <c:pt idx="6685">
                  <c:v>2.9695556977266402</c:v>
                </c:pt>
                <c:pt idx="6686">
                  <c:v>2.97126255051294</c:v>
                </c:pt>
                <c:pt idx="6687">
                  <c:v>2.9729746648531301</c:v>
                </c:pt>
                <c:pt idx="6688">
                  <c:v>2.9746920263266401</c:v>
                </c:pt>
                <c:pt idx="6689">
                  <c:v>2.9764146204869002</c:v>
                </c:pt>
                <c:pt idx="6690">
                  <c:v>2.9781424328614698</c:v>
                </c:pt>
                <c:pt idx="6691">
                  <c:v>2.97987544895213</c:v>
                </c:pt>
                <c:pt idx="6692">
                  <c:v>2.9816136542350402</c:v>
                </c:pt>
                <c:pt idx="6693">
                  <c:v>2.9833570341607998</c:v>
                </c:pt>
                <c:pt idx="6694">
                  <c:v>2.98510557415461</c:v>
                </c:pt>
                <c:pt idx="6695">
                  <c:v>2.9868592596163799</c:v>
                </c:pt>
                <c:pt idx="6696">
                  <c:v>2.9886180759208099</c:v>
                </c:pt>
                <c:pt idx="6697">
                  <c:v>2.9903820084175599</c:v>
                </c:pt>
                <c:pt idx="6698">
                  <c:v>2.9921510424313</c:v>
                </c:pt>
                <c:pt idx="6699">
                  <c:v>2.9939251632619102</c:v>
                </c:pt>
                <c:pt idx="6700">
                  <c:v>2.9957043561845098</c:v>
                </c:pt>
                <c:pt idx="6701">
                  <c:v>2.99748860644964</c:v>
                </c:pt>
                <c:pt idx="6702">
                  <c:v>2.99927789928334</c:v>
                </c:pt>
                <c:pt idx="6703">
                  <c:v>3.0010722198872801</c:v>
                </c:pt>
                <c:pt idx="6704">
                  <c:v>3.0028715534388901</c:v>
                </c:pt>
                <c:pt idx="6705">
                  <c:v>3.0046758850914501</c:v>
                </c:pt>
                <c:pt idx="6706">
                  <c:v>3.0064851999742102</c:v>
                </c:pt>
                <c:pt idx="6707">
                  <c:v>3.00829948319253</c:v>
                </c:pt>
                <c:pt idx="6708">
                  <c:v>3.0101187198279802</c:v>
                </c:pt>
                <c:pt idx="6709">
                  <c:v>3.0119428949384601</c:v>
                </c:pt>
                <c:pt idx="6710">
                  <c:v>3.01377199355831</c:v>
                </c:pt>
                <c:pt idx="6711">
                  <c:v>3.0156060006984502</c:v>
                </c:pt>
                <c:pt idx="6712">
                  <c:v>3.0174449013464599</c:v>
                </c:pt>
                <c:pt idx="6713">
                  <c:v>3.01928868046673</c:v>
                </c:pt>
                <c:pt idx="6714">
                  <c:v>3.0211373230005698</c:v>
                </c:pt>
                <c:pt idx="6715">
                  <c:v>3.0229908138663202</c:v>
                </c:pt>
                <c:pt idx="6716">
                  <c:v>3.0248491379594702</c:v>
                </c:pt>
                <c:pt idx="6717">
                  <c:v>3.0267075835598698</c:v>
                </c:pt>
                <c:pt idx="6718">
                  <c:v>3.02855674666095</c:v>
                </c:pt>
                <c:pt idx="6719">
                  <c:v>3.03039192850422</c:v>
                </c:pt>
                <c:pt idx="6720">
                  <c:v>3.0322131312892102</c:v>
                </c:pt>
                <c:pt idx="6721">
                  <c:v>3.0340203572708999</c:v>
                </c:pt>
                <c:pt idx="6722">
                  <c:v>3.0358136087597098</c:v>
                </c:pt>
                <c:pt idx="6723">
                  <c:v>3.0375928881214298</c:v>
                </c:pt>
                <c:pt idx="6724">
                  <c:v>3.0393581977771702</c:v>
                </c:pt>
                <c:pt idx="6725">
                  <c:v>3.0411095402033101</c:v>
                </c:pt>
                <c:pt idx="6726">
                  <c:v>3.0428469179314801</c:v>
                </c:pt>
                <c:pt idx="6727">
                  <c:v>3.0445703335484802</c:v>
                </c:pt>
                <c:pt idx="6728">
                  <c:v>3.0462797896962401</c:v>
                </c:pt>
                <c:pt idx="6729">
                  <c:v>3.0479752890717702</c:v>
                </c:pt>
                <c:pt idx="6730">
                  <c:v>3.0496568344271102</c:v>
                </c:pt>
                <c:pt idx="6731">
                  <c:v>3.05132442856931</c:v>
                </c:pt>
                <c:pt idx="6732">
                  <c:v>3.0529780743603299</c:v>
                </c:pt>
                <c:pt idx="6733">
                  <c:v>3.0546177747170198</c:v>
                </c:pt>
                <c:pt idx="6734">
                  <c:v>3.0562435326110702</c:v>
                </c:pt>
                <c:pt idx="6735">
                  <c:v>3.0578553510689499</c:v>
                </c:pt>
                <c:pt idx="6736">
                  <c:v>3.05945323317188</c:v>
                </c:pt>
                <c:pt idx="6737">
                  <c:v>3.06103718205574</c:v>
                </c:pt>
                <c:pt idx="6738">
                  <c:v>3.0626072009110601</c:v>
                </c:pt>
                <c:pt idx="6739">
                  <c:v>3.0641632929829501</c:v>
                </c:pt>
                <c:pt idx="6740">
                  <c:v>3.0657054615710502</c:v>
                </c:pt>
                <c:pt idx="6741">
                  <c:v>3.0672337100294902</c:v>
                </c:pt>
                <c:pt idx="6742">
                  <c:v>3.0687480417668098</c:v>
                </c:pt>
                <c:pt idx="6743">
                  <c:v>3.0702484602459599</c:v>
                </c:pt>
                <c:pt idx="6744">
                  <c:v>3.07173496898417</c:v>
                </c:pt>
                <c:pt idx="6745">
                  <c:v>3.0732075715529898</c:v>
                </c:pt>
                <c:pt idx="6746">
                  <c:v>3.0746662715781699</c:v>
                </c:pt>
                <c:pt idx="6747">
                  <c:v>3.0761110727396299</c:v>
                </c:pt>
                <c:pt idx="6748">
                  <c:v>3.0775419787714</c:v>
                </c:pt>
                <c:pt idx="6749">
                  <c:v>3.0789589934616002</c:v>
                </c:pt>
                <c:pt idx="6750">
                  <c:v>3.0803621206523402</c:v>
                </c:pt>
                <c:pt idx="6751">
                  <c:v>3.0817513642396901</c:v>
                </c:pt>
                <c:pt idx="6752">
                  <c:v>3.0831267281736299</c:v>
                </c:pt>
                <c:pt idx="6753">
                  <c:v>3.0844882164579999</c:v>
                </c:pt>
                <c:pt idx="6754">
                  <c:v>3.0858358331504201</c:v>
                </c:pt>
                <c:pt idx="6755">
                  <c:v>3.0871695823622698</c:v>
                </c:pt>
                <c:pt idx="6756">
                  <c:v>3.0884894682586101</c:v>
                </c:pt>
                <c:pt idx="6757">
                  <c:v>3.0897954950581501</c:v>
                </c:pt>
                <c:pt idx="6758">
                  <c:v>3.09108766703317</c:v>
                </c:pt>
                <c:pt idx="6759">
                  <c:v>3.0923659885094898</c:v>
                </c:pt>
                <c:pt idx="6760">
                  <c:v>3.0936304638663699</c:v>
                </c:pt>
                <c:pt idx="6761">
                  <c:v>3.0948810975365402</c:v>
                </c:pt>
                <c:pt idx="6762">
                  <c:v>3.0961178940060501</c:v>
                </c:pt>
                <c:pt idx="6763">
                  <c:v>3.09734085781428</c:v>
                </c:pt>
                <c:pt idx="6764">
                  <c:v>3.0985499935538501</c:v>
                </c:pt>
                <c:pt idx="6765">
                  <c:v>3.0997453058705902</c:v>
                </c:pt>
                <c:pt idx="6766">
                  <c:v>3.1009267994634602</c:v>
                </c:pt>
                <c:pt idx="6767">
                  <c:v>3.1020944790845002</c:v>
                </c:pt>
                <c:pt idx="6768">
                  <c:v>3.1032530735082702</c:v>
                </c:pt>
                <c:pt idx="6769">
                  <c:v>3.1044120316491099</c:v>
                </c:pt>
                <c:pt idx="6770">
                  <c:v>3.1055760707195499</c:v>
                </c:pt>
                <c:pt idx="6771">
                  <c:v>3.1067451800727701</c:v>
                </c:pt>
                <c:pt idx="6772">
                  <c:v>3.1079193490347401</c:v>
                </c:pt>
                <c:pt idx="6773">
                  <c:v>3.1090985669042999</c:v>
                </c:pt>
                <c:pt idx="6774">
                  <c:v>3.1102828229532502</c:v>
                </c:pt>
                <c:pt idx="6775">
                  <c:v>3.1114721064264299</c:v>
                </c:pt>
                <c:pt idx="6776">
                  <c:v>3.1126664065418201</c:v>
                </c:pt>
                <c:pt idx="6777">
                  <c:v>3.1138657124906302</c:v>
                </c:pt>
                <c:pt idx="6778">
                  <c:v>3.1150700134373999</c:v>
                </c:pt>
                <c:pt idx="6779">
                  <c:v>3.1162792985200398</c:v>
                </c:pt>
                <c:pt idx="6780">
                  <c:v>3.1174935568500102</c:v>
                </c:pt>
                <c:pt idx="6781">
                  <c:v>3.1187127775123198</c:v>
                </c:pt>
                <c:pt idx="6782">
                  <c:v>3.1199369495656799</c:v>
                </c:pt>
                <c:pt idx="6783">
                  <c:v>3.1211660620425699</c:v>
                </c:pt>
                <c:pt idx="6784">
                  <c:v>3.1224001039493201</c:v>
                </c:pt>
                <c:pt idx="6785">
                  <c:v>3.1236390642662299</c:v>
                </c:pt>
                <c:pt idx="6786">
                  <c:v>3.1248829319476399</c:v>
                </c:pt>
                <c:pt idx="6787">
                  <c:v>3.1261316959220098</c:v>
                </c:pt>
                <c:pt idx="6788">
                  <c:v>3.1273853450920601</c:v>
                </c:pt>
                <c:pt idx="6789">
                  <c:v>3.1286438683347999</c:v>
                </c:pt>
                <c:pt idx="6790">
                  <c:v>3.1299072545016502</c:v>
                </c:pt>
                <c:pt idx="6791">
                  <c:v>3.1311754924185502</c:v>
                </c:pt>
                <c:pt idx="6792">
                  <c:v>3.1324485708860399</c:v>
                </c:pt>
                <c:pt idx="6793">
                  <c:v>3.1337264786793102</c:v>
                </c:pt>
                <c:pt idx="6794">
                  <c:v>3.1350092045483802</c:v>
                </c:pt>
                <c:pt idx="6795">
                  <c:v>3.1362967372180899</c:v>
                </c:pt>
                <c:pt idx="6796">
                  <c:v>3.1375890653882799</c:v>
                </c:pt>
                <c:pt idx="6797">
                  <c:v>3.1388861777338302</c:v>
                </c:pt>
                <c:pt idx="6798">
                  <c:v>3.1401880629047798</c:v>
                </c:pt>
                <c:pt idx="6799">
                  <c:v>3.1414947095263899</c:v>
                </c:pt>
                <c:pt idx="6800">
                  <c:v>3.1428061061992798</c:v>
                </c:pt>
                <c:pt idx="6801">
                  <c:v>3.1441222414994798</c:v>
                </c:pt>
                <c:pt idx="6802">
                  <c:v>3.1454431039785402</c:v>
                </c:pt>
                <c:pt idx="6803">
                  <c:v>3.1467686821636298</c:v>
                </c:pt>
                <c:pt idx="6804">
                  <c:v>3.1480989645576298</c:v>
                </c:pt>
                <c:pt idx="6805">
                  <c:v>3.1494339396392101</c:v>
                </c:pt>
                <c:pt idx="6806">
                  <c:v>3.1507735958629399</c:v>
                </c:pt>
                <c:pt idx="6807">
                  <c:v>3.1521179216593702</c:v>
                </c:pt>
                <c:pt idx="6808">
                  <c:v>3.1534669054351498</c:v>
                </c:pt>
                <c:pt idx="6809">
                  <c:v>3.1548205355730801</c:v>
                </c:pt>
                <c:pt idx="6810">
                  <c:v>3.1561788004322402</c:v>
                </c:pt>
                <c:pt idx="6811">
                  <c:v>3.15754168834808</c:v>
                </c:pt>
                <c:pt idx="6812">
                  <c:v>3.1589091876324802</c:v>
                </c:pt>
                <c:pt idx="6813">
                  <c:v>3.1602812865739098</c:v>
                </c:pt>
                <c:pt idx="6814">
                  <c:v>3.1616579734374599</c:v>
                </c:pt>
                <c:pt idx="6815">
                  <c:v>3.16303923646496</c:v>
                </c:pt>
                <c:pt idx="6816">
                  <c:v>3.1644250638750799</c:v>
                </c:pt>
                <c:pt idx="6817">
                  <c:v>3.1658154438634099</c:v>
                </c:pt>
                <c:pt idx="6818">
                  <c:v>3.16721036460258</c:v>
                </c:pt>
                <c:pt idx="6819">
                  <c:v>3.16860981424233</c:v>
                </c:pt>
                <c:pt idx="6820">
                  <c:v>3.1700137809096001</c:v>
                </c:pt>
                <c:pt idx="6821">
                  <c:v>3.17142225270866</c:v>
                </c:pt>
                <c:pt idx="6822">
                  <c:v>3.1728352177211798</c:v>
                </c:pt>
                <c:pt idx="6823">
                  <c:v>3.1742526640062998</c:v>
                </c:pt>
                <c:pt idx="6824">
                  <c:v>3.1756745796007899</c:v>
                </c:pt>
                <c:pt idx="6825">
                  <c:v>3.1771009525190901</c:v>
                </c:pt>
                <c:pt idx="6826">
                  <c:v>3.1785317707534402</c:v>
                </c:pt>
                <c:pt idx="6827">
                  <c:v>3.1799670222739298</c:v>
                </c:pt>
                <c:pt idx="6828">
                  <c:v>3.1814066950286599</c:v>
                </c:pt>
                <c:pt idx="6829">
                  <c:v>3.1828507769437802</c:v>
                </c:pt>
                <c:pt idx="6830">
                  <c:v>3.1842992559236101</c:v>
                </c:pt>
                <c:pt idx="6831">
                  <c:v>3.1857521198507399</c:v>
                </c:pt>
                <c:pt idx="6832">
                  <c:v>3.1872093565861199</c:v>
                </c:pt>
                <c:pt idx="6833">
                  <c:v>3.18867095396915</c:v>
                </c:pt>
                <c:pt idx="6834">
                  <c:v>3.1901368998177699</c:v>
                </c:pt>
                <c:pt idx="6835">
                  <c:v>3.1916071819286</c:v>
                </c:pt>
                <c:pt idx="6836">
                  <c:v>3.19308178807696</c:v>
                </c:pt>
                <c:pt idx="6837">
                  <c:v>3.19456070601706</c:v>
                </c:pt>
                <c:pt idx="6838">
                  <c:v>3.1960439234820002</c:v>
                </c:pt>
                <c:pt idx="6839">
                  <c:v>3.1975314281839502</c:v>
                </c:pt>
                <c:pt idx="6840">
                  <c:v>3.19902320781418</c:v>
                </c:pt>
                <c:pt idx="6841">
                  <c:v>3.2005192500432198</c:v>
                </c:pt>
                <c:pt idx="6842">
                  <c:v>3.2020195425208899</c:v>
                </c:pt>
                <c:pt idx="6843">
                  <c:v>3.2035240728764598</c:v>
                </c:pt>
                <c:pt idx="6844">
                  <c:v>3.2050328287186902</c:v>
                </c:pt>
                <c:pt idx="6845">
                  <c:v>3.2065457976359801</c:v>
                </c:pt>
                <c:pt idx="6846">
                  <c:v>3.20806296719643</c:v>
                </c:pt>
                <c:pt idx="6847">
                  <c:v>3.2095843249479499</c:v>
                </c:pt>
                <c:pt idx="6848">
                  <c:v>3.21110985841834</c:v>
                </c:pt>
                <c:pt idx="6849">
                  <c:v>3.2126395551154401</c:v>
                </c:pt>
                <c:pt idx="6850">
                  <c:v>3.21417340252717</c:v>
                </c:pt>
                <c:pt idx="6851">
                  <c:v>3.2157113881216399</c:v>
                </c:pt>
                <c:pt idx="6852">
                  <c:v>3.2172534993472701</c:v>
                </c:pt>
                <c:pt idx="6853">
                  <c:v>3.2187997236328698</c:v>
                </c:pt>
                <c:pt idx="6854">
                  <c:v>3.2203500483877501</c:v>
                </c:pt>
                <c:pt idx="6855">
                  <c:v>3.2219044610018002</c:v>
                </c:pt>
                <c:pt idx="6856">
                  <c:v>3.2234629488455799</c:v>
                </c:pt>
                <c:pt idx="6857">
                  <c:v>3.2250254992704801</c:v>
                </c:pt>
                <c:pt idx="6858">
                  <c:v>3.2265920996087298</c:v>
                </c:pt>
                <c:pt idx="6859">
                  <c:v>3.2281627371735699</c:v>
                </c:pt>
                <c:pt idx="6860">
                  <c:v>3.2297373992592999</c:v>
                </c:pt>
                <c:pt idx="6861">
                  <c:v>3.2313160731414201</c:v>
                </c:pt>
                <c:pt idx="6862">
                  <c:v>3.2328987460766698</c:v>
                </c:pt>
                <c:pt idx="6863">
                  <c:v>3.2344854053032099</c:v>
                </c:pt>
                <c:pt idx="6864">
                  <c:v>3.2360760380406401</c:v>
                </c:pt>
                <c:pt idx="6865">
                  <c:v>3.23767063149015</c:v>
                </c:pt>
                <c:pt idx="6866">
                  <c:v>3.2392691728345699</c:v>
                </c:pt>
                <c:pt idx="6867">
                  <c:v>3.2408716492385401</c:v>
                </c:pt>
                <c:pt idx="6868">
                  <c:v>3.24247804784854</c:v>
                </c:pt>
                <c:pt idx="6869">
                  <c:v>3.24408835579302</c:v>
                </c:pt>
                <c:pt idx="6870">
                  <c:v>3.2457025601825098</c:v>
                </c:pt>
                <c:pt idx="6871">
                  <c:v>3.2473206481096701</c:v>
                </c:pt>
                <c:pt idx="6872">
                  <c:v>3.2489426066494498</c:v>
                </c:pt>
                <c:pt idx="6873">
                  <c:v>3.2505684228591698</c:v>
                </c:pt>
                <c:pt idx="6874">
                  <c:v>3.25219808377858</c:v>
                </c:pt>
                <c:pt idx="6875">
                  <c:v>3.2538315764300001</c:v>
                </c:pt>
                <c:pt idx="6876">
                  <c:v>3.2554688878184299</c:v>
                </c:pt>
                <c:pt idx="6877">
                  <c:v>3.2571100049315902</c:v>
                </c:pt>
                <c:pt idx="6878">
                  <c:v>3.2587549147400998</c:v>
                </c:pt>
                <c:pt idx="6879">
                  <c:v>3.26040360419749</c:v>
                </c:pt>
                <c:pt idx="6880">
                  <c:v>3.2620560602403801</c:v>
                </c:pt>
                <c:pt idx="6881">
                  <c:v>3.2637122697885399</c:v>
                </c:pt>
                <c:pt idx="6882">
                  <c:v>3.2653722197449802</c:v>
                </c:pt>
                <c:pt idx="6883">
                  <c:v>3.26703589699608</c:v>
                </c:pt>
                <c:pt idx="6884">
                  <c:v>3.26870328841165</c:v>
                </c:pt>
                <c:pt idx="6885">
                  <c:v>3.27037438084509</c:v>
                </c:pt>
                <c:pt idx="6886">
                  <c:v>3.2720491611334199</c:v>
                </c:pt>
                <c:pt idx="6887">
                  <c:v>3.2737276160974198</c:v>
                </c:pt>
                <c:pt idx="6888">
                  <c:v>3.2754097325417399</c:v>
                </c:pt>
                <c:pt idx="6889">
                  <c:v>3.2770954972549502</c:v>
                </c:pt>
                <c:pt idx="6890">
                  <c:v>3.2787848970097002</c:v>
                </c:pt>
                <c:pt idx="6891">
                  <c:v>3.28047560338661</c:v>
                </c:pt>
                <c:pt idx="6892">
                  <c:v>3.2821629759325002</c:v>
                </c:pt>
                <c:pt idx="6893">
                  <c:v>3.2838446956783098</c:v>
                </c:pt>
                <c:pt idx="6894">
                  <c:v>3.28552076199556</c:v>
                </c:pt>
                <c:pt idx="6895">
                  <c:v>3.2871911742692399</c:v>
                </c:pt>
                <c:pt idx="6896">
                  <c:v>3.2888559318978499</c:v>
                </c:pt>
                <c:pt idx="6897">
                  <c:v>3.2905150342933802</c:v>
                </c:pt>
                <c:pt idx="6898">
                  <c:v>3.2921684808812599</c:v>
                </c:pt>
                <c:pt idx="6899">
                  <c:v>3.2938162711003698</c:v>
                </c:pt>
                <c:pt idx="6900">
                  <c:v>3.2954584044030102</c:v>
                </c:pt>
                <c:pt idx="6901">
                  <c:v>3.29709488025492</c:v>
                </c:pt>
                <c:pt idx="6902">
                  <c:v>3.2987256981351898</c:v>
                </c:pt>
                <c:pt idx="6903">
                  <c:v>3.3003508575363099</c:v>
                </c:pt>
                <c:pt idx="6904">
                  <c:v>3.30197035796414</c:v>
                </c:pt>
                <c:pt idx="6905">
                  <c:v>3.30358419893787</c:v>
                </c:pt>
                <c:pt idx="6906">
                  <c:v>3.30519237999003</c:v>
                </c:pt>
                <c:pt idx="6907">
                  <c:v>3.3067949006664499</c:v>
                </c:pt>
                <c:pt idx="6908">
                  <c:v>3.3083917605262698</c:v>
                </c:pt>
                <c:pt idx="6909">
                  <c:v>3.3099829591418999</c:v>
                </c:pt>
                <c:pt idx="6910">
                  <c:v>3.3115684960990199</c:v>
                </c:pt>
                <c:pt idx="6911">
                  <c:v>3.3131483709965601</c:v>
                </c:pt>
                <c:pt idx="6912">
                  <c:v>3.3147225834466698</c:v>
                </c:pt>
                <c:pt idx="6913">
                  <c:v>3.31629113307473</c:v>
                </c:pt>
                <c:pt idx="6914">
                  <c:v>3.3178540195193098</c:v>
                </c:pt>
                <c:pt idx="6915">
                  <c:v>3.31941124243217</c:v>
                </c:pt>
                <c:pt idx="6916">
                  <c:v>3.32096280147824</c:v>
                </c:pt>
                <c:pt idx="6917">
                  <c:v>3.3225086963355999</c:v>
                </c:pt>
                <c:pt idx="6918">
                  <c:v>3.32404892669545</c:v>
                </c:pt>
                <c:pt idx="6919">
                  <c:v>3.3255834922621399</c:v>
                </c:pt>
                <c:pt idx="6920">
                  <c:v>3.3271123927530999</c:v>
                </c:pt>
                <c:pt idx="6921">
                  <c:v>3.3286356278988598</c:v>
                </c:pt>
                <c:pt idx="6922">
                  <c:v>3.3301531974430301</c:v>
                </c:pt>
                <c:pt idx="6923">
                  <c:v>3.3316651011422702</c:v>
                </c:pt>
                <c:pt idx="6924">
                  <c:v>3.3331713387662698</c:v>
                </c:pt>
                <c:pt idx="6925">
                  <c:v>3.3346719100977702</c:v>
                </c:pt>
                <c:pt idx="6926">
                  <c:v>3.3361668149324899</c:v>
                </c:pt>
                <c:pt idx="6927">
                  <c:v>3.3376560530791801</c:v>
                </c:pt>
                <c:pt idx="6928">
                  <c:v>3.3391396243595501</c:v>
                </c:pt>
                <c:pt idx="6929">
                  <c:v>3.3406175286082598</c:v>
                </c:pt>
                <c:pt idx="6930">
                  <c:v>3.34208976567295</c:v>
                </c:pt>
                <c:pt idx="6931">
                  <c:v>3.34355633541418</c:v>
                </c:pt>
                <c:pt idx="6932">
                  <c:v>3.3450172377054099</c:v>
                </c:pt>
                <c:pt idx="6933">
                  <c:v>3.3464724724330299</c:v>
                </c:pt>
                <c:pt idx="6934">
                  <c:v>3.3479220394962899</c:v>
                </c:pt>
                <c:pt idx="6935">
                  <c:v>3.34936593880734</c:v>
                </c:pt>
                <c:pt idx="6936">
                  <c:v>3.3508041702911702</c:v>
                </c:pt>
                <c:pt idx="6937">
                  <c:v>3.3522367338855998</c:v>
                </c:pt>
                <c:pt idx="6938">
                  <c:v>3.3536636295412898</c:v>
                </c:pt>
                <c:pt idx="6939">
                  <c:v>3.35508485722172</c:v>
                </c:pt>
                <c:pt idx="6940">
                  <c:v>3.35650041690314</c:v>
                </c:pt>
                <c:pt idx="6941">
                  <c:v>3.3579103085746098</c:v>
                </c:pt>
                <c:pt idx="6942">
                  <c:v>3.3593145322379301</c:v>
                </c:pt>
                <c:pt idx="6943">
                  <c:v>3.3607130879076501</c:v>
                </c:pt>
                <c:pt idx="6944">
                  <c:v>3.3621059756110898</c:v>
                </c:pt>
                <c:pt idx="6945">
                  <c:v>3.3634931953882399</c:v>
                </c:pt>
                <c:pt idx="6946">
                  <c:v>3.3648747472918301</c:v>
                </c:pt>
                <c:pt idx="6947">
                  <c:v>3.3662506313872602</c:v>
                </c:pt>
                <c:pt idx="6948">
                  <c:v>3.3676208477526401</c:v>
                </c:pt>
                <c:pt idx="6949">
                  <c:v>3.3689853964787</c:v>
                </c:pt>
                <c:pt idx="6950">
                  <c:v>3.3703442776688299</c:v>
                </c:pt>
                <c:pt idx="6951">
                  <c:v>3.3716974914390501</c:v>
                </c:pt>
                <c:pt idx="6952">
                  <c:v>3.3730450379180099</c:v>
                </c:pt>
                <c:pt idx="6953">
                  <c:v>3.3743869172469498</c:v>
                </c:pt>
                <c:pt idx="6954">
                  <c:v>3.3757231295796899</c:v>
                </c:pt>
                <c:pt idx="6955">
                  <c:v>3.3770536750826299</c:v>
                </c:pt>
                <c:pt idx="6956">
                  <c:v>3.3783785539347302</c:v>
                </c:pt>
                <c:pt idx="6957">
                  <c:v>3.3796977663274901</c:v>
                </c:pt>
                <c:pt idx="6958">
                  <c:v>3.3810113124649401</c:v>
                </c:pt>
                <c:pt idx="6959">
                  <c:v>3.38231919256362</c:v>
                </c:pt>
                <c:pt idx="6960">
                  <c:v>3.3836214068525701</c:v>
                </c:pt>
                <c:pt idx="6961">
                  <c:v>3.3849179555733202</c:v>
                </c:pt>
                <c:pt idx="6962">
                  <c:v>3.3862088389798699</c:v>
                </c:pt>
                <c:pt idx="6963">
                  <c:v>3.3874940573386598</c:v>
                </c:pt>
                <c:pt idx="6964">
                  <c:v>3.3887736109286002</c:v>
                </c:pt>
                <c:pt idx="6965">
                  <c:v>3.3900475000410202</c:v>
                </c:pt>
                <c:pt idx="6966">
                  <c:v>3.3913157249796302</c:v>
                </c:pt>
                <c:pt idx="6967">
                  <c:v>3.3925782860605902</c:v>
                </c:pt>
                <c:pt idx="6968">
                  <c:v>3.3938351836124099</c:v>
                </c:pt>
                <c:pt idx="6969">
                  <c:v>3.3950864179759899</c:v>
                </c:pt>
                <c:pt idx="6970">
                  <c:v>3.3963319895045601</c:v>
                </c:pt>
                <c:pt idx="6971">
                  <c:v>3.39757189856372</c:v>
                </c:pt>
                <c:pt idx="6972">
                  <c:v>3.3988061455313998</c:v>
                </c:pt>
                <c:pt idx="6973">
                  <c:v>3.4000347307978198</c:v>
                </c:pt>
                <c:pt idx="6974">
                  <c:v>3.40125765476551</c:v>
                </c:pt>
                <c:pt idx="6975">
                  <c:v>3.4024749178493101</c:v>
                </c:pt>
                <c:pt idx="6976">
                  <c:v>3.4036865204762901</c:v>
                </c:pt>
                <c:pt idx="6977">
                  <c:v>3.40489246308581</c:v>
                </c:pt>
                <c:pt idx="6978">
                  <c:v>3.4060927461294699</c:v>
                </c:pt>
                <c:pt idx="6979">
                  <c:v>3.4072873700710899</c:v>
                </c:pt>
                <c:pt idx="6980">
                  <c:v>3.40847633538672</c:v>
                </c:pt>
                <c:pt idx="6981">
                  <c:v>3.4096596425646002</c:v>
                </c:pt>
                <c:pt idx="6982">
                  <c:v>3.4108372921051702</c:v>
                </c:pt>
                <c:pt idx="6983">
                  <c:v>3.4120092845210501</c:v>
                </c:pt>
                <c:pt idx="6984">
                  <c:v>3.4131756203370198</c:v>
                </c:pt>
                <c:pt idx="6985">
                  <c:v>3.4143363000899898</c:v>
                </c:pt>
                <c:pt idx="6986">
                  <c:v>3.4154913243290199</c:v>
                </c:pt>
                <c:pt idx="6987">
                  <c:v>3.4166406936153</c:v>
                </c:pt>
                <c:pt idx="6988">
                  <c:v>3.4177844085221101</c:v>
                </c:pt>
                <c:pt idx="6989">
                  <c:v>3.4189224696348499</c:v>
                </c:pt>
                <c:pt idx="6990">
                  <c:v>3.42005487755097</c:v>
                </c:pt>
                <c:pt idx="6991">
                  <c:v>3.42118163288001</c:v>
                </c:pt>
                <c:pt idx="6992">
                  <c:v>3.4223027362435499</c:v>
                </c:pt>
                <c:pt idx="6993">
                  <c:v>3.4234181882752299</c:v>
                </c:pt>
                <c:pt idx="6994">
                  <c:v>3.4245279896206999</c:v>
                </c:pt>
                <c:pt idx="6995">
                  <c:v>3.42563214093764</c:v>
                </c:pt>
                <c:pt idx="6996">
                  <c:v>3.4267306428956998</c:v>
                </c:pt>
                <c:pt idx="6997">
                  <c:v>3.4278234961765599</c:v>
                </c:pt>
                <c:pt idx="6998">
                  <c:v>3.4289107014738498</c:v>
                </c:pt>
                <c:pt idx="6999">
                  <c:v>3.42999225949317</c:v>
                </c:pt>
                <c:pt idx="7000">
                  <c:v>3.4310681709520598</c:v>
                </c:pt>
                <c:pt idx="7001">
                  <c:v>3.4321384365799998</c:v>
                </c:pt>
                <c:pt idx="7002">
                  <c:v>3.4332030571184</c:v>
                </c:pt>
                <c:pt idx="7003">
                  <c:v>3.4342620333205698</c:v>
                </c:pt>
                <c:pt idx="7004">
                  <c:v>3.4353153659517202</c:v>
                </c:pt>
                <c:pt idx="7005">
                  <c:v>3.4363630557889602</c:v>
                </c:pt>
                <c:pt idx="7006">
                  <c:v>3.4374051036212299</c:v>
                </c:pt>
                <c:pt idx="7007">
                  <c:v>3.4384415102493699</c:v>
                </c:pt>
                <c:pt idx="7008">
                  <c:v>3.4394722764860401</c:v>
                </c:pt>
                <c:pt idx="7009">
                  <c:v>3.44049740315574</c:v>
                </c:pt>
                <c:pt idx="7010">
                  <c:v>3.44151689109481</c:v>
                </c:pt>
                <c:pt idx="7011">
                  <c:v>3.4425307411513502</c:v>
                </c:pt>
                <c:pt idx="7012">
                  <c:v>3.4435389541852999</c:v>
                </c:pt>
                <c:pt idx="7013">
                  <c:v>3.44454153106836</c:v>
                </c:pt>
                <c:pt idx="7014">
                  <c:v>3.4455384726839999</c:v>
                </c:pt>
                <c:pt idx="7015">
                  <c:v>3.4465297799274399</c:v>
                </c:pt>
                <c:pt idx="7016">
                  <c:v>3.44751545370567</c:v>
                </c:pt>
                <c:pt idx="7017">
                  <c:v>3.44849549493739</c:v>
                </c:pt>
                <c:pt idx="7018">
                  <c:v>3.4494699045530202</c:v>
                </c:pt>
                <c:pt idx="7019">
                  <c:v>3.4504386834946899</c:v>
                </c:pt>
                <c:pt idx="7020">
                  <c:v>3.45139991935421</c:v>
                </c:pt>
                <c:pt idx="7021">
                  <c:v>3.4523516350455101</c:v>
                </c:pt>
                <c:pt idx="7022">
                  <c:v>3.4532937893788498</c:v>
                </c:pt>
                <c:pt idx="7023">
                  <c:v>3.4542263845665602</c:v>
                </c:pt>
                <c:pt idx="7024">
                  <c:v>3.4551494223358201</c:v>
                </c:pt>
                <c:pt idx="7025">
                  <c:v>3.4560629049681402</c:v>
                </c:pt>
                <c:pt idx="7026">
                  <c:v>3.4569668342722499</c:v>
                </c:pt>
                <c:pt idx="7027">
                  <c:v>3.4578612125989001</c:v>
                </c:pt>
                <c:pt idx="7028">
                  <c:v>3.45874604183807</c:v>
                </c:pt>
                <c:pt idx="7029">
                  <c:v>3.4596213244097398</c:v>
                </c:pt>
                <c:pt idx="7030">
                  <c:v>3.4604870622848698</c:v>
                </c:pt>
                <c:pt idx="7031">
                  <c:v>3.46134325795266</c:v>
                </c:pt>
                <c:pt idx="7032">
                  <c:v>3.46218991346477</c:v>
                </c:pt>
                <c:pt idx="7033">
                  <c:v>3.4630270313796498</c:v>
                </c:pt>
                <c:pt idx="7034">
                  <c:v>3.4638546138293602</c:v>
                </c:pt>
                <c:pt idx="7035">
                  <c:v>3.4646726634415601</c:v>
                </c:pt>
                <c:pt idx="7036">
                  <c:v>3.4654811824284799</c:v>
                </c:pt>
                <c:pt idx="7037">
                  <c:v>3.4662801734869899</c:v>
                </c:pt>
                <c:pt idx="7038">
                  <c:v>3.46706963890917</c:v>
                </c:pt>
                <c:pt idx="7039">
                  <c:v>3.4678495814610999</c:v>
                </c:pt>
                <c:pt idx="7040">
                  <c:v>3.4686217278381402</c:v>
                </c:pt>
                <c:pt idx="7041">
                  <c:v>3.4693880752526201</c:v>
                </c:pt>
                <c:pt idx="7042">
                  <c:v>3.4701488783766998</c:v>
                </c:pt>
                <c:pt idx="7043">
                  <c:v>3.4709041389186401</c:v>
                </c:pt>
                <c:pt idx="7044">
                  <c:v>3.4716538585973602</c:v>
                </c:pt>
                <c:pt idx="7045">
                  <c:v>3.4723980391424698</c:v>
                </c:pt>
                <c:pt idx="7046">
                  <c:v>3.4731390609396802</c:v>
                </c:pt>
                <c:pt idx="7047">
                  <c:v>3.4738816807920498</c:v>
                </c:pt>
                <c:pt idx="7048">
                  <c:v>3.4746282723817901</c:v>
                </c:pt>
                <c:pt idx="7049">
                  <c:v>3.4753788284926599</c:v>
                </c:pt>
                <c:pt idx="7050">
                  <c:v>3.4761333418860998</c:v>
                </c:pt>
                <c:pt idx="7051">
                  <c:v>3.4768918053013</c:v>
                </c:pt>
                <c:pt idx="7052">
                  <c:v>3.4776542114552398</c:v>
                </c:pt>
                <c:pt idx="7053">
                  <c:v>3.4784205530427701</c:v>
                </c:pt>
                <c:pt idx="7054">
                  <c:v>3.4791908227366699</c:v>
                </c:pt>
                <c:pt idx="7055">
                  <c:v>3.47996501318769</c:v>
                </c:pt>
                <c:pt idx="7056">
                  <c:v>3.4807431170246699</c:v>
                </c:pt>
                <c:pt idx="7057">
                  <c:v>3.48152512685451</c:v>
                </c:pt>
                <c:pt idx="7058">
                  <c:v>3.4823110352623399</c:v>
                </c:pt>
                <c:pt idx="7059">
                  <c:v>3.48310083481149</c:v>
                </c:pt>
                <c:pt idx="7060">
                  <c:v>3.4838945180436198</c:v>
                </c:pt>
                <c:pt idx="7061">
                  <c:v>3.4846920774787402</c:v>
                </c:pt>
                <c:pt idx="7062">
                  <c:v>3.48549350561529</c:v>
                </c:pt>
                <c:pt idx="7063">
                  <c:v>3.4862987949302</c:v>
                </c:pt>
                <c:pt idx="7064">
                  <c:v>3.48710793787895</c:v>
                </c:pt>
                <c:pt idx="7065">
                  <c:v>3.4879209268956699</c:v>
                </c:pt>
                <c:pt idx="7066">
                  <c:v>3.4887377543931302</c:v>
                </c:pt>
                <c:pt idx="7067">
                  <c:v>3.4895584127628698</c:v>
                </c:pt>
                <c:pt idx="7068">
                  <c:v>3.4903828943752302</c:v>
                </c:pt>
                <c:pt idx="7069">
                  <c:v>3.4912111915794202</c:v>
                </c:pt>
                <c:pt idx="7070">
                  <c:v>3.4920432967035899</c:v>
                </c:pt>
                <c:pt idx="7071">
                  <c:v>3.49287920205491</c:v>
                </c:pt>
                <c:pt idx="7072">
                  <c:v>3.4937188999195898</c:v>
                </c:pt>
                <c:pt idx="7073">
                  <c:v>3.4945623825629601</c:v>
                </c:pt>
                <c:pt idx="7074">
                  <c:v>3.4954096422295899</c:v>
                </c:pt>
                <c:pt idx="7075">
                  <c:v>3.49626067114326</c:v>
                </c:pt>
                <c:pt idx="7076">
                  <c:v>3.4971154615070899</c:v>
                </c:pt>
                <c:pt idx="7077">
                  <c:v>3.4979740055035999</c:v>
                </c:pt>
                <c:pt idx="7078">
                  <c:v>3.4988362952947498</c:v>
                </c:pt>
                <c:pt idx="7079">
                  <c:v>3.4997023230219999</c:v>
                </c:pt>
                <c:pt idx="7080">
                  <c:v>3.50057208080643</c:v>
                </c:pt>
                <c:pt idx="7081">
                  <c:v>3.5014455607487398</c:v>
                </c:pt>
                <c:pt idx="7082">
                  <c:v>3.5023227549293501</c:v>
                </c:pt>
                <c:pt idx="7083">
                  <c:v>3.5032036554084498</c:v>
                </c:pt>
                <c:pt idx="7084">
                  <c:v>3.5040882542260801</c:v>
                </c:pt>
                <c:pt idx="7085">
                  <c:v>3.50497654340219</c:v>
                </c:pt>
                <c:pt idx="7086">
                  <c:v>3.5058685149366999</c:v>
                </c:pt>
                <c:pt idx="7087">
                  <c:v>3.5067641608095599</c:v>
                </c:pt>
                <c:pt idx="7088">
                  <c:v>3.5076634729808398</c:v>
                </c:pt>
                <c:pt idx="7089">
                  <c:v>3.5085664433907802</c:v>
                </c:pt>
                <c:pt idx="7090">
                  <c:v>3.5094730639598399</c:v>
                </c:pt>
                <c:pt idx="7091">
                  <c:v>3.5103833265888</c:v>
                </c:pt>
                <c:pt idx="7092">
                  <c:v>3.5112972231588002</c:v>
                </c:pt>
                <c:pt idx="7093">
                  <c:v>3.5122147455314199</c:v>
                </c:pt>
                <c:pt idx="7094">
                  <c:v>3.5131358855487398</c:v>
                </c:pt>
                <c:pt idx="7095">
                  <c:v>3.5140606350333998</c:v>
                </c:pt>
                <c:pt idx="7096">
                  <c:v>3.5149889857886798</c:v>
                </c:pt>
                <c:pt idx="7097">
                  <c:v>3.5159209295985598</c:v>
                </c:pt>
                <c:pt idx="7098">
                  <c:v>3.5168564582277901</c:v>
                </c:pt>
                <c:pt idx="7099">
                  <c:v>3.5177955634219602</c:v>
                </c:pt>
                <c:pt idx="7100">
                  <c:v>3.5187382369075402</c:v>
                </c:pt>
                <c:pt idx="7101">
                  <c:v>3.5196844703919798</c:v>
                </c:pt>
                <c:pt idx="7102">
                  <c:v>3.52063425556377</c:v>
                </c:pt>
                <c:pt idx="7103">
                  <c:v>3.5215875840924902</c:v>
                </c:pt>
                <c:pt idx="7104">
                  <c:v>3.5225444476289001</c:v>
                </c:pt>
                <c:pt idx="7105">
                  <c:v>3.5235048378049898</c:v>
                </c:pt>
                <c:pt idx="7106">
                  <c:v>3.5244687462340498</c:v>
                </c:pt>
                <c:pt idx="7107">
                  <c:v>3.5254361645107402</c:v>
                </c:pt>
                <c:pt idx="7108">
                  <c:v>3.5264070842111801</c:v>
                </c:pt>
                <c:pt idx="7109">
                  <c:v>3.5273814968929602</c:v>
                </c:pt>
                <c:pt idx="7110">
                  <c:v>3.52835939409528</c:v>
                </c:pt>
                <c:pt idx="7111">
                  <c:v>3.5293407673389599</c:v>
                </c:pt>
                <c:pt idx="7112">
                  <c:v>3.5303256081265202</c:v>
                </c:pt>
                <c:pt idx="7113">
                  <c:v>3.53131390794228</c:v>
                </c:pt>
                <c:pt idx="7114">
                  <c:v>3.53230565825239</c:v>
                </c:pt>
                <c:pt idx="7115">
                  <c:v>3.5333008505049199</c:v>
                </c:pt>
                <c:pt idx="7116">
                  <c:v>3.53429947612993</c:v>
                </c:pt>
                <c:pt idx="7117">
                  <c:v>3.5353015265395</c:v>
                </c:pt>
                <c:pt idx="7118">
                  <c:v>3.5363069931278601</c:v>
                </c:pt>
                <c:pt idx="7119">
                  <c:v>3.5373158672714098</c:v>
                </c:pt>
                <c:pt idx="7120">
                  <c:v>3.5383281403288001</c:v>
                </c:pt>
                <c:pt idx="7121">
                  <c:v>3.5393438036410201</c:v>
                </c:pt>
                <c:pt idx="7122">
                  <c:v>3.54036284853145</c:v>
                </c:pt>
                <c:pt idx="7123">
                  <c:v>3.5413852663059</c:v>
                </c:pt>
                <c:pt idx="7124">
                  <c:v>3.5424110482527502</c:v>
                </c:pt>
                <c:pt idx="7125">
                  <c:v>3.5434401856429498</c:v>
                </c:pt>
                <c:pt idx="7126">
                  <c:v>3.5444726697301401</c:v>
                </c:pt>
                <c:pt idx="7127">
                  <c:v>3.5455084917506801</c:v>
                </c:pt>
                <c:pt idx="7128">
                  <c:v>3.5465476429237301</c:v>
                </c:pt>
                <c:pt idx="7129">
                  <c:v>3.54759011445134</c:v>
                </c:pt>
                <c:pt idx="7130">
                  <c:v>3.5486358975184902</c:v>
                </c:pt>
                <c:pt idx="7131">
                  <c:v>3.54968498329319</c:v>
                </c:pt>
                <c:pt idx="7132">
                  <c:v>3.5507373629265202</c:v>
                </c:pt>
                <c:pt idx="7133">
                  <c:v>3.5517930275527001</c:v>
                </c:pt>
                <c:pt idx="7134">
                  <c:v>3.5528519682891999</c:v>
                </c:pt>
                <c:pt idx="7135">
                  <c:v>3.5539141762367601</c:v>
                </c:pt>
                <c:pt idx="7136">
                  <c:v>3.5549796424794802</c:v>
                </c:pt>
                <c:pt idx="7137">
                  <c:v>3.5560483580849098</c:v>
                </c:pt>
                <c:pt idx="7138">
                  <c:v>3.5571203141040599</c:v>
                </c:pt>
                <c:pt idx="7139">
                  <c:v>3.5581955015715598</c:v>
                </c:pt>
                <c:pt idx="7140">
                  <c:v>3.55927391150564</c:v>
                </c:pt>
                <c:pt idx="7141">
                  <c:v>3.5603555349082501</c:v>
                </c:pt>
                <c:pt idx="7142">
                  <c:v>3.5614403627651399</c:v>
                </c:pt>
                <c:pt idx="7143">
                  <c:v>3.5625283860458801</c:v>
                </c:pt>
                <c:pt idx="7144">
                  <c:v>3.5636195957039698</c:v>
                </c:pt>
                <c:pt idx="7145">
                  <c:v>3.5647139826769201</c:v>
                </c:pt>
                <c:pt idx="7146">
                  <c:v>3.5658115378862698</c:v>
                </c:pt>
                <c:pt idx="7147">
                  <c:v>3.5669122522376999</c:v>
                </c:pt>
                <c:pt idx="7148">
                  <c:v>3.5680161166211199</c:v>
                </c:pt>
                <c:pt idx="7149">
                  <c:v>3.5691231219106601</c:v>
                </c:pt>
                <c:pt idx="7150">
                  <c:v>3.57023325896483</c:v>
                </c:pt>
                <c:pt idx="7151">
                  <c:v>3.5713465186265498</c:v>
                </c:pt>
                <c:pt idx="7152">
                  <c:v>3.5724628917232</c:v>
                </c:pt>
                <c:pt idx="7153">
                  <c:v>3.5735823690667399</c:v>
                </c:pt>
                <c:pt idx="7154">
                  <c:v>3.5747049414537502</c:v>
                </c:pt>
                <c:pt idx="7155">
                  <c:v>3.5758305996655002</c:v>
                </c:pt>
                <c:pt idx="7156">
                  <c:v>3.5769593344680199</c:v>
                </c:pt>
                <c:pt idx="7157">
                  <c:v>3.5780911366121901</c:v>
                </c:pt>
                <c:pt idx="7158">
                  <c:v>3.5792259968338</c:v>
                </c:pt>
                <c:pt idx="7159">
                  <c:v>3.5803639058536101</c:v>
                </c:pt>
                <c:pt idx="7160">
                  <c:v>3.5815048543774402</c:v>
                </c:pt>
                <c:pt idx="7161">
                  <c:v>3.5826488330962301</c:v>
                </c:pt>
                <c:pt idx="7162">
                  <c:v>3.5837958326861101</c:v>
                </c:pt>
                <c:pt idx="7163">
                  <c:v>3.5849458438084798</c:v>
                </c:pt>
                <c:pt idx="7164">
                  <c:v>3.5860988571100698</c:v>
                </c:pt>
                <c:pt idx="7165">
                  <c:v>3.5872548632230199</c:v>
                </c:pt>
                <c:pt idx="7166">
                  <c:v>3.5884138527649498</c:v>
                </c:pt>
                <c:pt idx="7167">
                  <c:v>3.5895758163390399</c:v>
                </c:pt>
                <c:pt idx="7168">
                  <c:v>3.59074074453408</c:v>
                </c:pt>
                <c:pt idx="7169">
                  <c:v>3.59190862792456</c:v>
                </c:pt>
                <c:pt idx="7170">
                  <c:v>3.5930794570707199</c:v>
                </c:pt>
                <c:pt idx="7171">
                  <c:v>3.5942532225186699</c:v>
                </c:pt>
                <c:pt idx="7172">
                  <c:v>3.5954299148004001</c:v>
                </c:pt>
                <c:pt idx="7173">
                  <c:v>3.59660952443389</c:v>
                </c:pt>
                <c:pt idx="7174">
                  <c:v>3.5977920419231899</c:v>
                </c:pt>
                <c:pt idx="7175">
                  <c:v>3.5989774577584299</c:v>
                </c:pt>
                <c:pt idx="7176">
                  <c:v>3.60016576241599</c:v>
                </c:pt>
                <c:pt idx="7177">
                  <c:v>3.60135694635848</c:v>
                </c:pt>
                <c:pt idx="7178">
                  <c:v>3.6025510000348802</c:v>
                </c:pt>
                <c:pt idx="7179">
                  <c:v>3.6037479138805599</c:v>
                </c:pt>
                <c:pt idx="7180">
                  <c:v>3.6049476783173802</c:v>
                </c:pt>
                <c:pt idx="7181">
                  <c:v>3.6061502837537698</c:v>
                </c:pt>
                <c:pt idx="7182">
                  <c:v>3.6073510298457401</c:v>
                </c:pt>
                <c:pt idx="7183">
                  <c:v>3.6085405294521302</c:v>
                </c:pt>
                <c:pt idx="7184">
                  <c:v>3.6097140940863199</c:v>
                </c:pt>
                <c:pt idx="7185">
                  <c:v>3.6108717299980202</c:v>
                </c:pt>
                <c:pt idx="7186">
                  <c:v>3.6120134434975899</c:v>
                </c:pt>
                <c:pt idx="7187">
                  <c:v>3.61313924095592</c:v>
                </c:pt>
                <c:pt idx="7188">
                  <c:v>3.6142491288043699</c:v>
                </c:pt>
                <c:pt idx="7189">
                  <c:v>3.6153431135347298</c:v>
                </c:pt>
                <c:pt idx="7190">
                  <c:v>3.6164212016991102</c:v>
                </c:pt>
                <c:pt idx="7191">
                  <c:v>3.6174833999099199</c:v>
                </c:pt>
                <c:pt idx="7192">
                  <c:v>3.61852971483974</c:v>
                </c:pt>
                <c:pt idx="7193">
                  <c:v>3.61956015322132</c:v>
                </c:pt>
                <c:pt idx="7194">
                  <c:v>3.6205747218474502</c:v>
                </c:pt>
                <c:pt idx="7195">
                  <c:v>3.6215734275709401</c:v>
                </c:pt>
                <c:pt idx="7196">
                  <c:v>3.6225562773045099</c:v>
                </c:pt>
                <c:pt idx="7197">
                  <c:v>3.6235232780207598</c:v>
                </c:pt>
                <c:pt idx="7198">
                  <c:v>3.6244744367520401</c:v>
                </c:pt>
                <c:pt idx="7199">
                  <c:v>3.6254097605904598</c:v>
                </c:pt>
                <c:pt idx="7200">
                  <c:v>3.6263292566877499</c:v>
                </c:pt>
                <c:pt idx="7201">
                  <c:v>3.6272329322552399</c:v>
                </c:pt>
                <c:pt idx="7202">
                  <c:v>3.6281207945637401</c:v>
                </c:pt>
                <c:pt idx="7203">
                  <c:v>3.6289928509435301</c:v>
                </c:pt>
                <c:pt idx="7204">
                  <c:v>3.6298491087842302</c:v>
                </c:pt>
                <c:pt idx="7205">
                  <c:v>3.6306895755347499</c:v>
                </c:pt>
                <c:pt idx="7206">
                  <c:v>3.6315142587032501</c:v>
                </c:pt>
                <c:pt idx="7207">
                  <c:v>3.6323231658570201</c:v>
                </c:pt>
                <c:pt idx="7208">
                  <c:v>3.63311630462242</c:v>
                </c:pt>
                <c:pt idx="7209">
                  <c:v>3.63389368268485</c:v>
                </c:pt>
                <c:pt idx="7210">
                  <c:v>3.6346553077886199</c:v>
                </c:pt>
                <c:pt idx="7211">
                  <c:v>3.6354011877369001</c:v>
                </c:pt>
                <c:pt idx="7212">
                  <c:v>3.63613133039166</c:v>
                </c:pt>
                <c:pt idx="7213">
                  <c:v>3.6368457436735899</c:v>
                </c:pt>
                <c:pt idx="7214">
                  <c:v>3.6375444355620301</c:v>
                </c:pt>
                <c:pt idx="7215">
                  <c:v>3.6382274140948598</c:v>
                </c:pt>
                <c:pt idx="7216">
                  <c:v>3.6388946873684902</c:v>
                </c:pt>
                <c:pt idx="7217">
                  <c:v>3.63954626353775</c:v>
                </c:pt>
                <c:pt idx="7218">
                  <c:v>3.6401821508158099</c:v>
                </c:pt>
                <c:pt idx="7219">
                  <c:v>3.6408023574741102</c:v>
                </c:pt>
                <c:pt idx="7220">
                  <c:v>3.6414068918423199</c:v>
                </c:pt>
                <c:pt idx="7221">
                  <c:v>3.6419957623082202</c:v>
                </c:pt>
                <c:pt idx="7222">
                  <c:v>3.6425689773176302</c:v>
                </c:pt>
                <c:pt idx="7223">
                  <c:v>3.6431265453743902</c:v>
                </c:pt>
                <c:pt idx="7224">
                  <c:v>3.6436684750402</c:v>
                </c:pt>
                <c:pt idx="7225">
                  <c:v>3.64419477493463</c:v>
                </c:pt>
                <c:pt idx="7226">
                  <c:v>3.6447054537349701</c:v>
                </c:pt>
                <c:pt idx="7227">
                  <c:v>3.6452005201761999</c:v>
                </c:pt>
                <c:pt idx="7228">
                  <c:v>3.64568469788101</c:v>
                </c:pt>
                <c:pt idx="7229">
                  <c:v>3.6461674218617999</c:v>
                </c:pt>
                <c:pt idx="7230">
                  <c:v>3.64665340534347</c:v>
                </c:pt>
                <c:pt idx="7231">
                  <c:v>3.6471426432229599</c:v>
                </c:pt>
                <c:pt idx="7232">
                  <c:v>3.6476351303780699</c:v>
                </c:pt>
                <c:pt idx="7233">
                  <c:v>3.6481308616674699</c:v>
                </c:pt>
                <c:pt idx="7234">
                  <c:v>3.6486298319308101</c:v>
                </c:pt>
                <c:pt idx="7235">
                  <c:v>3.6491320359887101</c:v>
                </c:pt>
                <c:pt idx="7236">
                  <c:v>3.6496374686428301</c:v>
                </c:pt>
                <c:pt idx="7237">
                  <c:v>3.6501461246759099</c:v>
                </c:pt>
                <c:pt idx="7238">
                  <c:v>3.6506579988518202</c:v>
                </c:pt>
                <c:pt idx="7239">
                  <c:v>3.65117308591558</c:v>
                </c:pt>
                <c:pt idx="7240">
                  <c:v>3.6516913805934599</c:v>
                </c:pt>
                <c:pt idx="7241">
                  <c:v>3.6522128775929601</c:v>
                </c:pt>
                <c:pt idx="7242">
                  <c:v>3.6527375716028998</c:v>
                </c:pt>
                <c:pt idx="7243">
                  <c:v>3.65326545729347</c:v>
                </c:pt>
                <c:pt idx="7244">
                  <c:v>3.65379652931622</c:v>
                </c:pt>
                <c:pt idx="7245">
                  <c:v>3.65433078230418</c:v>
                </c:pt>
                <c:pt idx="7246">
                  <c:v>3.65486821087186</c:v>
                </c:pt>
                <c:pt idx="7247">
                  <c:v>3.6554088096153001</c:v>
                </c:pt>
                <c:pt idx="7248">
                  <c:v>3.6559525731121298</c:v>
                </c:pt>
                <c:pt idx="7249">
                  <c:v>3.6564994959216102</c:v>
                </c:pt>
                <c:pt idx="7250">
                  <c:v>3.6570495725846799</c:v>
                </c:pt>
                <c:pt idx="7251">
                  <c:v>3.6576027976239902</c:v>
                </c:pt>
                <c:pt idx="7252">
                  <c:v>3.6581591655439598</c:v>
                </c:pt>
                <c:pt idx="7253">
                  <c:v>3.6587186708308499</c:v>
                </c:pt>
                <c:pt idx="7254">
                  <c:v>3.65928130795275</c:v>
                </c:pt>
                <c:pt idx="7255">
                  <c:v>3.6598470713596898</c:v>
                </c:pt>
                <c:pt idx="7256">
                  <c:v>3.6604159554836402</c:v>
                </c:pt>
                <c:pt idx="7257">
                  <c:v>3.6609879547385602</c:v>
                </c:pt>
                <c:pt idx="7258">
                  <c:v>3.6615630635205001</c:v>
                </c:pt>
                <c:pt idx="7259">
                  <c:v>3.6621412762075698</c:v>
                </c:pt>
                <c:pt idx="7260">
                  <c:v>3.6627225871600402</c:v>
                </c:pt>
                <c:pt idx="7261">
                  <c:v>3.6633069907203901</c:v>
                </c:pt>
                <c:pt idx="7262">
                  <c:v>3.6638944812133198</c:v>
                </c:pt>
                <c:pt idx="7263">
                  <c:v>3.66448505294581</c:v>
                </c:pt>
                <c:pt idx="7264">
                  <c:v>3.6650787002072098</c:v>
                </c:pt>
                <c:pt idx="7265">
                  <c:v>3.6656754172692199</c:v>
                </c:pt>
                <c:pt idx="7266">
                  <c:v>3.66627519838599</c:v>
                </c:pt>
                <c:pt idx="7267">
                  <c:v>3.6668780377941501</c:v>
                </c:pt>
                <c:pt idx="7268">
                  <c:v>3.6674839297128399</c:v>
                </c:pt>
                <c:pt idx="7269">
                  <c:v>3.6680928683438099</c:v>
                </c:pt>
                <c:pt idx="7270">
                  <c:v>3.66870484787139</c:v>
                </c:pt>
                <c:pt idx="7271">
                  <c:v>3.66931986246263</c:v>
                </c:pt>
                <c:pt idx="7272">
                  <c:v>3.6699379062672701</c:v>
                </c:pt>
                <c:pt idx="7273">
                  <c:v>3.6705589734178199</c:v>
                </c:pt>
                <c:pt idx="7274">
                  <c:v>3.6711830580296301</c:v>
                </c:pt>
                <c:pt idx="7275">
                  <c:v>3.6718101542008901</c:v>
                </c:pt>
                <c:pt idx="7276">
                  <c:v>3.6724402560127301</c:v>
                </c:pt>
                <c:pt idx="7277">
                  <c:v>3.6730733575292298</c:v>
                </c:pt>
                <c:pt idx="7278">
                  <c:v>3.6737094527974801</c:v>
                </c:pt>
                <c:pt idx="7279">
                  <c:v>3.67434853584765</c:v>
                </c:pt>
                <c:pt idx="7280">
                  <c:v>3.6749906006930102</c:v>
                </c:pt>
                <c:pt idx="7281">
                  <c:v>3.6756356413299902</c:v>
                </c:pt>
                <c:pt idx="7282">
                  <c:v>3.6762836517382298</c:v>
                </c:pt>
                <c:pt idx="7283">
                  <c:v>3.6769346258806399</c:v>
                </c:pt>
                <c:pt idx="7284">
                  <c:v>3.67758855770344</c:v>
                </c:pt>
                <c:pt idx="7285">
                  <c:v>3.67824544113618</c:v>
                </c:pt>
                <c:pt idx="7286">
                  <c:v>3.6789052700918501</c:v>
                </c:pt>
                <c:pt idx="7287">
                  <c:v>3.6795680384668801</c:v>
                </c:pt>
                <c:pt idx="7288">
                  <c:v>3.6802337401412299</c:v>
                </c:pt>
                <c:pt idx="7289">
                  <c:v>3.6809023689783902</c:v>
                </c:pt>
                <c:pt idx="7290">
                  <c:v>3.6815739188254701</c:v>
                </c:pt>
                <c:pt idx="7291">
                  <c:v>3.6822483835132398</c:v>
                </c:pt>
                <c:pt idx="7292">
                  <c:v>3.6829257568561702</c:v>
                </c:pt>
                <c:pt idx="7293">
                  <c:v>3.6836060326525102</c:v>
                </c:pt>
                <c:pt idx="7294">
                  <c:v>3.6842892046842799</c:v>
                </c:pt>
                <c:pt idx="7295">
                  <c:v>3.6849752667173901</c:v>
                </c:pt>
                <c:pt idx="7296">
                  <c:v>3.6856642125016399</c:v>
                </c:pt>
                <c:pt idx="7297">
                  <c:v>3.6863560357708001</c:v>
                </c:pt>
                <c:pt idx="7298">
                  <c:v>3.6870507302426501</c:v>
                </c:pt>
                <c:pt idx="7299">
                  <c:v>3.6877482896190301</c:v>
                </c:pt>
                <c:pt idx="7300">
                  <c:v>3.6884487075858901</c:v>
                </c:pt>
                <c:pt idx="7301">
                  <c:v>3.6891519778133302</c:v>
                </c:pt>
                <c:pt idx="7302">
                  <c:v>3.6898580939556802</c:v>
                </c:pt>
                <c:pt idx="7303">
                  <c:v>3.6905670496515302</c:v>
                </c:pt>
                <c:pt idx="7304">
                  <c:v>3.6912788385237798</c:v>
                </c:pt>
                <c:pt idx="7305">
                  <c:v>3.6919934541796899</c:v>
                </c:pt>
                <c:pt idx="7306">
                  <c:v>3.69271089021096</c:v>
                </c:pt>
                <c:pt idx="7307">
                  <c:v>3.6934311401937401</c:v>
                </c:pt>
                <c:pt idx="7308">
                  <c:v>3.69415419768869</c:v>
                </c:pt>
                <c:pt idx="7309">
                  <c:v>3.6948800562410602</c:v>
                </c:pt>
                <c:pt idx="7310">
                  <c:v>3.6956087093807302</c:v>
                </c:pt>
                <c:pt idx="7311">
                  <c:v>3.6963401506222202</c:v>
                </c:pt>
                <c:pt idx="7312">
                  <c:v>3.6970743734648002</c:v>
                </c:pt>
                <c:pt idx="7313">
                  <c:v>3.6978113713925298</c:v>
                </c:pt>
                <c:pt idx="7314">
                  <c:v>3.6985511378742602</c:v>
                </c:pt>
                <c:pt idx="7315">
                  <c:v>3.6992936663637601</c:v>
                </c:pt>
                <c:pt idx="7316">
                  <c:v>3.7000389502997</c:v>
                </c:pt>
                <c:pt idx="7317">
                  <c:v>3.7007869831057598</c:v>
                </c:pt>
                <c:pt idx="7318">
                  <c:v>3.7015377581906499</c:v>
                </c:pt>
                <c:pt idx="7319">
                  <c:v>3.7022912689481502</c:v>
                </c:pt>
                <c:pt idx="7320">
                  <c:v>3.7030475087572001</c:v>
                </c:pt>
                <c:pt idx="7321">
                  <c:v>3.7038064709819398</c:v>
                </c:pt>
                <c:pt idx="7322">
                  <c:v>3.7045681489717301</c:v>
                </c:pt>
                <c:pt idx="7323">
                  <c:v>3.7053325360612499</c:v>
                </c:pt>
                <c:pt idx="7324">
                  <c:v>3.7060996255705199</c:v>
                </c:pt>
                <c:pt idx="7325">
                  <c:v>3.70686941080496</c:v>
                </c:pt>
                <c:pt idx="7326">
                  <c:v>3.70764188505545</c:v>
                </c:pt>
                <c:pt idx="7327">
                  <c:v>3.7084170415983801</c:v>
                </c:pt>
                <c:pt idx="7328">
                  <c:v>3.7091948736956999</c:v>
                </c:pt>
                <c:pt idx="7329">
                  <c:v>3.70997537459496</c:v>
                </c:pt>
                <c:pt idx="7330">
                  <c:v>3.7107585375293999</c:v>
                </c:pt>
                <c:pt idx="7331">
                  <c:v>3.7115443557179502</c:v>
                </c:pt>
                <c:pt idx="7332">
                  <c:v>3.71233282236533</c:v>
                </c:pt>
                <c:pt idx="7333">
                  <c:v>3.7131239306620798</c:v>
                </c:pt>
                <c:pt idx="7334">
                  <c:v>3.7139176737846298</c:v>
                </c:pt>
                <c:pt idx="7335">
                  <c:v>3.7147140448953202</c:v>
                </c:pt>
                <c:pt idx="7336">
                  <c:v>3.71551303714249</c:v>
                </c:pt>
                <c:pt idx="7337">
                  <c:v>3.7163146436605001</c:v>
                </c:pt>
                <c:pt idx="7338">
                  <c:v>3.71711885756983</c:v>
                </c:pt>
                <c:pt idx="7339">
                  <c:v>3.7179256719770599</c:v>
                </c:pt>
                <c:pt idx="7340">
                  <c:v>3.7187350799750098</c:v>
                </c:pt>
                <c:pt idx="7341">
                  <c:v>3.7195470746427302</c:v>
                </c:pt>
                <c:pt idx="7342">
                  <c:v>3.72036164904558</c:v>
                </c:pt>
                <c:pt idx="7343">
                  <c:v>3.7211787962352698</c:v>
                </c:pt>
                <c:pt idx="7344">
                  <c:v>3.7219985092499299</c:v>
                </c:pt>
                <c:pt idx="7345">
                  <c:v>3.72282078111416</c:v>
                </c:pt>
                <c:pt idx="7346">
                  <c:v>3.72364560483906</c:v>
                </c:pt>
                <c:pt idx="7347">
                  <c:v>3.7244729734223201</c:v>
                </c:pt>
                <c:pt idx="7348">
                  <c:v>3.7253028798482499</c:v>
                </c:pt>
                <c:pt idx="7349">
                  <c:v>3.72613531708785</c:v>
                </c:pt>
                <c:pt idx="7350">
                  <c:v>3.7269702780988401</c:v>
                </c:pt>
                <c:pt idx="7351">
                  <c:v>3.7278077558257299</c:v>
                </c:pt>
                <c:pt idx="7352">
                  <c:v>3.7286477431998999</c:v>
                </c:pt>
                <c:pt idx="7353">
                  <c:v>3.7294902331395798</c:v>
                </c:pt>
                <c:pt idx="7354">
                  <c:v>3.7303352185499898</c:v>
                </c:pt>
                <c:pt idx="7355">
                  <c:v>3.73118269232334</c:v>
                </c:pt>
                <c:pt idx="7356">
                  <c:v>3.7320326473389098</c:v>
                </c:pt>
                <c:pt idx="7357">
                  <c:v>3.7328850764630799</c:v>
                </c:pt>
                <c:pt idx="7358">
                  <c:v>3.7337399725494</c:v>
                </c:pt>
                <c:pt idx="7359">
                  <c:v>3.7345973284386602</c:v>
                </c:pt>
                <c:pt idx="7360">
                  <c:v>3.7354571369589098</c:v>
                </c:pt>
                <c:pt idx="7361">
                  <c:v>3.7363193909255399</c:v>
                </c:pt>
                <c:pt idx="7362">
                  <c:v>3.7371840831413201</c:v>
                </c:pt>
                <c:pt idx="7363">
                  <c:v>3.7380512063964701</c:v>
                </c:pt>
                <c:pt idx="7364">
                  <c:v>3.7389207534687099</c:v>
                </c:pt>
                <c:pt idx="7365">
                  <c:v>3.7397927171232999</c:v>
                </c:pt>
                <c:pt idx="7366">
                  <c:v>3.74066709011311</c:v>
                </c:pt>
                <c:pt idx="7367">
                  <c:v>3.7415438651786799</c:v>
                </c:pt>
                <c:pt idx="7368">
                  <c:v>3.7424230350482399</c:v>
                </c:pt>
                <c:pt idx="7369">
                  <c:v>3.7433045924378101</c:v>
                </c:pt>
                <c:pt idx="7370">
                  <c:v>3.7441885300512499</c:v>
                </c:pt>
                <c:pt idx="7371">
                  <c:v>3.7450748405802701</c:v>
                </c:pt>
                <c:pt idx="7372">
                  <c:v>3.74596351670453</c:v>
                </c:pt>
                <c:pt idx="7373">
                  <c:v>3.74685455109169</c:v>
                </c:pt>
                <c:pt idx="7374">
                  <c:v>3.74774793639744</c:v>
                </c:pt>
                <c:pt idx="7375">
                  <c:v>3.7486436652655901</c:v>
                </c:pt>
                <c:pt idx="7376">
                  <c:v>3.74954173032808</c:v>
                </c:pt>
                <c:pt idx="7377">
                  <c:v>3.7504421242050898</c:v>
                </c:pt>
                <c:pt idx="7378">
                  <c:v>3.7513448395050601</c:v>
                </c:pt>
                <c:pt idx="7379">
                  <c:v>3.7522498688247299</c:v>
                </c:pt>
                <c:pt idx="7380">
                  <c:v>3.7531572047492601</c:v>
                </c:pt>
                <c:pt idx="7381">
                  <c:v>3.7540668398522099</c:v>
                </c:pt>
                <c:pt idx="7382">
                  <c:v>3.7549787666956398</c:v>
                </c:pt>
                <c:pt idx="7383">
                  <c:v>3.75589297783017</c:v>
                </c:pt>
                <c:pt idx="7384">
                  <c:v>3.7568094657949902</c:v>
                </c:pt>
                <c:pt idx="7385">
                  <c:v>3.7577258935835398</c:v>
                </c:pt>
                <c:pt idx="7386">
                  <c:v>3.75863759727656</c:v>
                </c:pt>
                <c:pt idx="7387">
                  <c:v>3.7595422477504798</c:v>
                </c:pt>
                <c:pt idx="7388">
                  <c:v>3.7604398480570498</c:v>
                </c:pt>
                <c:pt idx="7389">
                  <c:v>3.7613304012622102</c:v>
                </c:pt>
                <c:pt idx="7390">
                  <c:v>3.762213910446</c:v>
                </c:pt>
                <c:pt idx="7391">
                  <c:v>3.7630903787026</c:v>
                </c:pt>
                <c:pt idx="7392">
                  <c:v>3.7639598091402702</c:v>
                </c:pt>
                <c:pt idx="7393">
                  <c:v>3.7648222048813098</c:v>
                </c:pt>
                <c:pt idx="7394">
                  <c:v>3.7656775690620701</c:v>
                </c:pt>
                <c:pt idx="7395">
                  <c:v>3.7665259048328599</c:v>
                </c:pt>
                <c:pt idx="7396">
                  <c:v>3.7673672153579898</c:v>
                </c:pt>
                <c:pt idx="7397">
                  <c:v>3.76820150381571</c:v>
                </c:pt>
                <c:pt idx="7398">
                  <c:v>3.76902877339815</c:v>
                </c:pt>
                <c:pt idx="7399">
                  <c:v>3.7698490273113698</c:v>
                </c:pt>
                <c:pt idx="7400">
                  <c:v>3.7706622687752498</c:v>
                </c:pt>
                <c:pt idx="7401">
                  <c:v>3.77146850102352</c:v>
                </c:pt>
                <c:pt idx="7402">
                  <c:v>3.77226772730369</c:v>
                </c:pt>
                <c:pt idx="7403">
                  <c:v>3.7730599508770601</c:v>
                </c:pt>
                <c:pt idx="7404">
                  <c:v>3.7738451750186699</c:v>
                </c:pt>
                <c:pt idx="7405">
                  <c:v>3.7746234030172698</c:v>
                </c:pt>
                <c:pt idx="7406">
                  <c:v>3.7753946381753001</c:v>
                </c:pt>
                <c:pt idx="7407">
                  <c:v>3.7761588838088702</c:v>
                </c:pt>
                <c:pt idx="7408">
                  <c:v>3.7769161432477198</c:v>
                </c:pt>
                <c:pt idx="7409">
                  <c:v>3.7776664198351901</c:v>
                </c:pt>
                <c:pt idx="7410">
                  <c:v>3.7784097169281901</c:v>
                </c:pt>
                <c:pt idx="7411">
                  <c:v>3.7791460378972102</c:v>
                </c:pt>
                <c:pt idx="7412">
                  <c:v>3.7798753861262302</c:v>
                </c:pt>
                <c:pt idx="7413">
                  <c:v>3.7805977650127498</c:v>
                </c:pt>
                <c:pt idx="7414">
                  <c:v>3.78131317796772</c:v>
                </c:pt>
                <c:pt idx="7415">
                  <c:v>3.7820216284155399</c:v>
                </c:pt>
                <c:pt idx="7416">
                  <c:v>3.7827231197940399</c:v>
                </c:pt>
                <c:pt idx="7417">
                  <c:v>3.7834176555544001</c:v>
                </c:pt>
                <c:pt idx="7418">
                  <c:v>3.78410523916118</c:v>
                </c:pt>
                <c:pt idx="7419">
                  <c:v>3.7847858740922802</c:v>
                </c:pt>
                <c:pt idx="7420">
                  <c:v>3.7854595638388999</c:v>
                </c:pt>
                <c:pt idx="7421">
                  <c:v>3.7861263119055102</c:v>
                </c:pt>
                <c:pt idx="7422">
                  <c:v>3.78678612180983</c:v>
                </c:pt>
                <c:pt idx="7423">
                  <c:v>3.7874389970828202</c:v>
                </c:pt>
                <c:pt idx="7424">
                  <c:v>3.7880849412686102</c:v>
                </c:pt>
                <c:pt idx="7425">
                  <c:v>3.7887239579245402</c:v>
                </c:pt>
                <c:pt idx="7426">
                  <c:v>3.7893560506210702</c:v>
                </c:pt>
                <c:pt idx="7427">
                  <c:v>3.7899812229417602</c:v>
                </c:pt>
                <c:pt idx="7428">
                  <c:v>3.7905994784832999</c:v>
                </c:pt>
                <c:pt idx="7429">
                  <c:v>3.79121082085542</c:v>
                </c:pt>
                <c:pt idx="7430">
                  <c:v>3.7918152536808898</c:v>
                </c:pt>
                <c:pt idx="7431">
                  <c:v>3.7924127805954901</c:v>
                </c:pt>
                <c:pt idx="7432">
                  <c:v>3.7930034052480002</c:v>
                </c:pt>
                <c:pt idx="7433">
                  <c:v>3.7935871313001299</c:v>
                </c:pt>
                <c:pt idx="7434">
                  <c:v>3.79416396242654</c:v>
                </c:pt>
                <c:pt idx="7435">
                  <c:v>3.7947339023148001</c:v>
                </c:pt>
                <c:pt idx="7436">
                  <c:v>3.7952969546653499</c:v>
                </c:pt>
                <c:pt idx="7437">
                  <c:v>3.79585312319149</c:v>
                </c:pt>
                <c:pt idx="7438">
                  <c:v>3.79640241161934</c:v>
                </c:pt>
                <c:pt idx="7439">
                  <c:v>3.79694482368782</c:v>
                </c:pt>
                <c:pt idx="7440">
                  <c:v>3.7974803631486398</c:v>
                </c:pt>
                <c:pt idx="7441">
                  <c:v>3.79800903376624</c:v>
                </c:pt>
                <c:pt idx="7442">
                  <c:v>3.7985308393177899</c:v>
                </c:pt>
                <c:pt idx="7443">
                  <c:v>3.7990457835931699</c:v>
                </c:pt>
                <c:pt idx="7444">
                  <c:v>3.7995538703949201</c:v>
                </c:pt>
                <c:pt idx="7445">
                  <c:v>3.80005510353821</c:v>
                </c:pt>
                <c:pt idx="7446">
                  <c:v>3.80054948685087</c:v>
                </c:pt>
                <c:pt idx="7447">
                  <c:v>3.80103702417329</c:v>
                </c:pt>
                <c:pt idx="7448">
                  <c:v>3.80151771935844</c:v>
                </c:pt>
                <c:pt idx="7449">
                  <c:v>3.8019915762718401</c:v>
                </c:pt>
                <c:pt idx="7450">
                  <c:v>3.80245859879152</c:v>
                </c:pt>
                <c:pt idx="7451">
                  <c:v>3.802918790808</c:v>
                </c:pt>
                <c:pt idx="7452">
                  <c:v>3.8033721562242802</c:v>
                </c:pt>
                <c:pt idx="7453">
                  <c:v>3.8038186989557898</c:v>
                </c:pt>
                <c:pt idx="7454">
                  <c:v>3.8042584229303902</c:v>
                </c:pt>
                <c:pt idx="7455">
                  <c:v>3.8046913320883098</c:v>
                </c:pt>
                <c:pt idx="7456">
                  <c:v>3.8051174303821602</c:v>
                </c:pt>
                <c:pt idx="7457">
                  <c:v>3.8055367217769098</c:v>
                </c:pt>
                <c:pt idx="7458">
                  <c:v>3.8059492102500001</c:v>
                </c:pt>
                <c:pt idx="7459">
                  <c:v>3.8063548997916601</c:v>
                </c:pt>
                <c:pt idx="7460">
                  <c:v>3.8067537944052798</c:v>
                </c:pt>
                <c:pt idx="7461">
                  <c:v>3.8071458981076698</c:v>
                </c:pt>
                <c:pt idx="7462">
                  <c:v>3.8075312149290301</c:v>
                </c:pt>
                <c:pt idx="7463">
                  <c:v>3.8079097489129801</c:v>
                </c:pt>
                <c:pt idx="7464">
                  <c:v>3.8082815041165001</c:v>
                </c:pt>
                <c:pt idx="7465">
                  <c:v>3.8086455426761598</c:v>
                </c:pt>
                <c:pt idx="7466">
                  <c:v>3.8089996005591802</c:v>
                </c:pt>
                <c:pt idx="7467">
                  <c:v>3.8093423518794798</c:v>
                </c:pt>
                <c:pt idx="7468">
                  <c:v>3.8096738022827799</c:v>
                </c:pt>
                <c:pt idx="7469">
                  <c:v>3.8099939575657999</c:v>
                </c:pt>
                <c:pt idx="7470">
                  <c:v>3.8103028234599501</c:v>
                </c:pt>
                <c:pt idx="7471">
                  <c:v>3.8106004058449998</c:v>
                </c:pt>
                <c:pt idx="7472">
                  <c:v>3.8108867105378001</c:v>
                </c:pt>
                <c:pt idx="7473">
                  <c:v>3.8111617435009602</c:v>
                </c:pt>
                <c:pt idx="7474">
                  <c:v>3.8114255106365702</c:v>
                </c:pt>
                <c:pt idx="7475">
                  <c:v>3.8116780179898999</c:v>
                </c:pt>
                <c:pt idx="7476">
                  <c:v>3.8119192715480299</c:v>
                </c:pt>
                <c:pt idx="7477">
                  <c:v>3.81214927743867</c:v>
                </c:pt>
                <c:pt idx="7478">
                  <c:v>3.8123680417336501</c:v>
                </c:pt>
                <c:pt idx="7479">
                  <c:v>3.8125755706429798</c:v>
                </c:pt>
                <c:pt idx="7480">
                  <c:v>3.8127718703229698</c:v>
                </c:pt>
                <c:pt idx="7481">
                  <c:v>3.8129569470657501</c:v>
                </c:pt>
                <c:pt idx="7482">
                  <c:v>3.8131308071118699</c:v>
                </c:pt>
                <c:pt idx="7483">
                  <c:v>3.8132934568353498</c:v>
                </c:pt>
                <c:pt idx="7484">
                  <c:v>3.81344490256076</c:v>
                </c:pt>
                <c:pt idx="7485">
                  <c:v>3.8135885058222501</c:v>
                </c:pt>
                <c:pt idx="7486">
                  <c:v>3.81373128345234</c:v>
                </c:pt>
                <c:pt idx="7487">
                  <c:v>3.8138768963294898</c:v>
                </c:pt>
                <c:pt idx="7488">
                  <c:v>3.8140253417324002</c:v>
                </c:pt>
                <c:pt idx="7489">
                  <c:v>3.8141766169237799</c:v>
                </c:pt>
                <c:pt idx="7490">
                  <c:v>3.8143307191503002</c:v>
                </c:pt>
                <c:pt idx="7491">
                  <c:v>3.8144876456426902</c:v>
                </c:pt>
                <c:pt idx="7492">
                  <c:v>3.8146473936156902</c:v>
                </c:pt>
                <c:pt idx="7493">
                  <c:v>3.8148099602681702</c:v>
                </c:pt>
                <c:pt idx="7494">
                  <c:v>3.8149753427830801</c:v>
                </c:pt>
                <c:pt idx="7495">
                  <c:v>3.8151435383275198</c:v>
                </c:pt>
                <c:pt idx="7496">
                  <c:v>3.8153145440527401</c:v>
                </c:pt>
                <c:pt idx="7497">
                  <c:v>3.8154883570942202</c:v>
                </c:pt>
                <c:pt idx="7498">
                  <c:v>3.81566497457163</c:v>
                </c:pt>
                <c:pt idx="7499">
                  <c:v>3.8158443935889199</c:v>
                </c:pt>
                <c:pt idx="7500">
                  <c:v>3.8160266112343102</c:v>
                </c:pt>
                <c:pt idx="7501">
                  <c:v>3.8162116245803399</c:v>
                </c:pt>
                <c:pt idx="7502">
                  <c:v>3.8163994306838802</c:v>
                </c:pt>
                <c:pt idx="7503">
                  <c:v>3.8165900265861898</c:v>
                </c:pt>
                <c:pt idx="7504">
                  <c:v>3.81678340931292</c:v>
                </c:pt>
                <c:pt idx="7505">
                  <c:v>3.8169795758741301</c:v>
                </c:pt>
                <c:pt idx="7506">
                  <c:v>3.8171785232643902</c:v>
                </c:pt>
                <c:pt idx="7507">
                  <c:v>3.81738024846271</c:v>
                </c:pt>
                <c:pt idx="7508">
                  <c:v>3.8175847484326502</c:v>
                </c:pt>
                <c:pt idx="7509">
                  <c:v>3.8177920201223001</c:v>
                </c:pt>
                <c:pt idx="7510">
                  <c:v>3.8180020604643499</c:v>
                </c:pt>
                <c:pt idx="7511">
                  <c:v>3.8182148663760702</c:v>
                </c:pt>
                <c:pt idx="7512">
                  <c:v>3.8184304347593998</c:v>
                </c:pt>
                <c:pt idx="7513">
                  <c:v>3.81864876250093</c:v>
                </c:pt>
                <c:pt idx="7514">
                  <c:v>3.8188698464719502</c:v>
                </c:pt>
                <c:pt idx="7515">
                  <c:v>3.8190936835285001</c:v>
                </c:pt>
                <c:pt idx="7516">
                  <c:v>3.8193202705113598</c:v>
                </c:pt>
                <c:pt idx="7517">
                  <c:v>3.8195496042461099</c:v>
                </c:pt>
                <c:pt idx="7518">
                  <c:v>3.8197816815431498</c:v>
                </c:pt>
                <c:pt idx="7519">
                  <c:v>3.8200164991977199</c:v>
                </c:pt>
                <c:pt idx="7520">
                  <c:v>3.8202540539899799</c:v>
                </c:pt>
                <c:pt idx="7521">
                  <c:v>3.82049434268496</c:v>
                </c:pt>
                <c:pt idx="7522">
                  <c:v>3.8207373620326601</c:v>
                </c:pt>
                <c:pt idx="7523">
                  <c:v>3.8209831087680501</c:v>
                </c:pt>
                <c:pt idx="7524">
                  <c:v>3.82123157961112</c:v>
                </c:pt>
                <c:pt idx="7525">
                  <c:v>3.8214827712668802</c:v>
                </c:pt>
                <c:pt idx="7526">
                  <c:v>3.82173668042542</c:v>
                </c:pt>
                <c:pt idx="7527">
                  <c:v>3.8219933037619298</c:v>
                </c:pt>
                <c:pt idx="7528">
                  <c:v>3.8222526379367299</c:v>
                </c:pt>
                <c:pt idx="7529">
                  <c:v>3.8225146795953102</c:v>
                </c:pt>
                <c:pt idx="7530">
                  <c:v>3.82277942536835</c:v>
                </c:pt>
                <c:pt idx="7531">
                  <c:v>3.8230468718717598</c:v>
                </c:pt>
                <c:pt idx="7532">
                  <c:v>3.8233170157066998</c:v>
                </c:pt>
                <c:pt idx="7533">
                  <c:v>3.8235898534596502</c:v>
                </c:pt>
                <c:pt idx="7534">
                  <c:v>3.8238653817023698</c:v>
                </c:pt>
                <c:pt idx="7535">
                  <c:v>3.8241435969920201</c:v>
                </c:pt>
                <c:pt idx="7536">
                  <c:v>3.8244244958711202</c:v>
                </c:pt>
                <c:pt idx="7537">
                  <c:v>3.8247080748676101</c:v>
                </c:pt>
                <c:pt idx="7538">
                  <c:v>3.8249943304948899</c:v>
                </c:pt>
                <c:pt idx="7539">
                  <c:v>3.8252832592518402</c:v>
                </c:pt>
                <c:pt idx="7540">
                  <c:v>3.8255748576228701</c:v>
                </c:pt>
                <c:pt idx="7541">
                  <c:v>3.82586912207791</c:v>
                </c:pt>
                <c:pt idx="7542">
                  <c:v>3.8261660490724898</c:v>
                </c:pt>
                <c:pt idx="7543">
                  <c:v>3.8264656350477599</c:v>
                </c:pt>
                <c:pt idx="7544">
                  <c:v>3.8267678764305</c:v>
                </c:pt>
                <c:pt idx="7545">
                  <c:v>3.8270727696331899</c:v>
                </c:pt>
                <c:pt idx="7546">
                  <c:v>3.8273803110539899</c:v>
                </c:pt>
                <c:pt idx="7547">
                  <c:v>3.8276904970768499</c:v>
                </c:pt>
                <c:pt idx="7548">
                  <c:v>3.8280033240714602</c:v>
                </c:pt>
                <c:pt idx="7549">
                  <c:v>3.8283187883933301</c:v>
                </c:pt>
                <c:pt idx="7550">
                  <c:v>3.82863688638384</c:v>
                </c:pt>
                <c:pt idx="7551">
                  <c:v>3.8289576143702102</c:v>
                </c:pt>
                <c:pt idx="7552">
                  <c:v>3.8292809686656</c:v>
                </c:pt>
                <c:pt idx="7553">
                  <c:v>3.8296069455690902</c:v>
                </c:pt>
                <c:pt idx="7554">
                  <c:v>3.8299355413657699</c:v>
                </c:pt>
                <c:pt idx="7555">
                  <c:v>3.8302667523267102</c:v>
                </c:pt>
                <c:pt idx="7556">
                  <c:v>3.8306005747090301</c:v>
                </c:pt>
                <c:pt idx="7557">
                  <c:v>3.8309370047559601</c:v>
                </c:pt>
                <c:pt idx="7558">
                  <c:v>3.8312760386967901</c:v>
                </c:pt>
                <c:pt idx="7559">
                  <c:v>3.8316176727470102</c:v>
                </c:pt>
                <c:pt idx="7560">
                  <c:v>3.8319619031082399</c:v>
                </c:pt>
                <c:pt idx="7561">
                  <c:v>3.8323087259683599</c:v>
                </c:pt>
                <c:pt idx="7562">
                  <c:v>3.8326581375014701</c:v>
                </c:pt>
                <c:pt idx="7563">
                  <c:v>3.8330101338679601</c:v>
                </c:pt>
                <c:pt idx="7564">
                  <c:v>3.8333647112145299</c:v>
                </c:pt>
                <c:pt idx="7565">
                  <c:v>3.8337218656742298</c:v>
                </c:pt>
                <c:pt idx="7566">
                  <c:v>3.8340815933665202</c:v>
                </c:pt>
                <c:pt idx="7567">
                  <c:v>3.8344438903972402</c:v>
                </c:pt>
                <c:pt idx="7568">
                  <c:v>3.83480875285872</c:v>
                </c:pt>
                <c:pt idx="7569">
                  <c:v>3.8351761768297399</c:v>
                </c:pt>
                <c:pt idx="7570">
                  <c:v>3.8355461583756401</c:v>
                </c:pt>
                <c:pt idx="7571">
                  <c:v>3.8359186935483001</c:v>
                </c:pt>
                <c:pt idx="7572">
                  <c:v>3.8362937783861799</c:v>
                </c:pt>
                <c:pt idx="7573">
                  <c:v>3.8366714089143898</c:v>
                </c:pt>
                <c:pt idx="7574">
                  <c:v>3.8370515811447001</c:v>
                </c:pt>
                <c:pt idx="7575">
                  <c:v>3.8374342910755499</c:v>
                </c:pt>
                <c:pt idx="7576">
                  <c:v>3.8378195346921502</c:v>
                </c:pt>
                <c:pt idx="7577">
                  <c:v>3.8382073079664298</c:v>
                </c:pt>
                <c:pt idx="7578">
                  <c:v>3.8385976068571699</c:v>
                </c:pt>
                <c:pt idx="7579">
                  <c:v>3.8389904273099602</c:v>
                </c:pt>
                <c:pt idx="7580">
                  <c:v>3.8393857652572598</c:v>
                </c:pt>
                <c:pt idx="7581">
                  <c:v>3.83978361661844</c:v>
                </c:pt>
                <c:pt idx="7582">
                  <c:v>3.8401839772998301</c:v>
                </c:pt>
                <c:pt idx="7583">
                  <c:v>3.8405868431947199</c:v>
                </c:pt>
                <c:pt idx="7584">
                  <c:v>3.84099221018342</c:v>
                </c:pt>
                <c:pt idx="7585">
                  <c:v>3.8414000741332801</c:v>
                </c:pt>
                <c:pt idx="7586">
                  <c:v>3.84181043089876</c:v>
                </c:pt>
                <c:pt idx="7587">
                  <c:v>3.8422232763214001</c:v>
                </c:pt>
                <c:pt idx="7588">
                  <c:v>3.8426386062299298</c:v>
                </c:pt>
                <c:pt idx="7589">
                  <c:v>3.8430564164402701</c:v>
                </c:pt>
                <c:pt idx="7590">
                  <c:v>3.8434767027555399</c:v>
                </c:pt>
                <c:pt idx="7591">
                  <c:v>3.8438994609661701</c:v>
                </c:pt>
                <c:pt idx="7592">
                  <c:v>3.84432468684984</c:v>
                </c:pt>
                <c:pt idx="7593">
                  <c:v>3.8447523761715998</c:v>
                </c:pt>
                <c:pt idx="7594">
                  <c:v>3.84518252468385</c:v>
                </c:pt>
                <c:pt idx="7595">
                  <c:v>3.8456151281264401</c:v>
                </c:pt>
                <c:pt idx="7596">
                  <c:v>3.8460501822266</c:v>
                </c:pt>
                <c:pt idx="7597">
                  <c:v>3.8464876826990899</c:v>
                </c:pt>
                <c:pt idx="7598">
                  <c:v>3.8469276252461801</c:v>
                </c:pt>
                <c:pt idx="7599">
                  <c:v>3.8473700055576701</c:v>
                </c:pt>
                <c:pt idx="7600">
                  <c:v>3.84781481931098</c:v>
                </c:pt>
                <c:pt idx="7601">
                  <c:v>3.8482620621711301</c:v>
                </c:pt>
                <c:pt idx="7602">
                  <c:v>3.84871172979082</c:v>
                </c:pt>
                <c:pt idx="7603">
                  <c:v>3.8491638178104601</c:v>
                </c:pt>
                <c:pt idx="7604">
                  <c:v>3.8496183218581601</c:v>
                </c:pt>
                <c:pt idx="7605">
                  <c:v>3.8500752375498499</c:v>
                </c:pt>
                <c:pt idx="7606">
                  <c:v>3.85053456048922</c:v>
                </c:pt>
                <c:pt idx="7607">
                  <c:v>3.8509962862678599</c:v>
                </c:pt>
                <c:pt idx="7608">
                  <c:v>3.8514604104651999</c:v>
                </c:pt>
                <c:pt idx="7609">
                  <c:v>3.8519269286486102</c:v>
                </c:pt>
                <c:pt idx="7610">
                  <c:v>3.8523958363734199</c:v>
                </c:pt>
                <c:pt idx="7611">
                  <c:v>3.8528671291829601</c:v>
                </c:pt>
                <c:pt idx="7612">
                  <c:v>3.85334080260857</c:v>
                </c:pt>
                <c:pt idx="7613">
                  <c:v>3.8538168521696798</c:v>
                </c:pt>
                <c:pt idx="7614">
                  <c:v>3.8542952733738298</c:v>
                </c:pt>
                <c:pt idx="7615">
                  <c:v>3.85477606171668</c:v>
                </c:pt>
                <c:pt idx="7616">
                  <c:v>3.8552592126821001</c:v>
                </c:pt>
                <c:pt idx="7617">
                  <c:v>3.8557447217421599</c:v>
                </c:pt>
                <c:pt idx="7618">
                  <c:v>3.8562325843571998</c:v>
                </c:pt>
                <c:pt idx="7619">
                  <c:v>3.8567227959758399</c:v>
                </c:pt>
                <c:pt idx="7620">
                  <c:v>3.8572153520350398</c:v>
                </c:pt>
                <c:pt idx="7621">
                  <c:v>3.8577102479601302</c:v>
                </c:pt>
                <c:pt idx="7622">
                  <c:v>3.85820747916484</c:v>
                </c:pt>
                <c:pt idx="7623">
                  <c:v>3.85870704105136</c:v>
                </c:pt>
                <c:pt idx="7624">
                  <c:v>3.8592089290103599</c:v>
                </c:pt>
                <c:pt idx="7625">
                  <c:v>3.8597131384210002</c:v>
                </c:pt>
                <c:pt idx="7626">
                  <c:v>3.8602196646510398</c:v>
                </c:pt>
                <c:pt idx="7627">
                  <c:v>3.8607285030568201</c:v>
                </c:pt>
                <c:pt idx="7628">
                  <c:v>3.8612396489833101</c:v>
                </c:pt>
                <c:pt idx="7629">
                  <c:v>3.8617530977641601</c:v>
                </c:pt>
                <c:pt idx="7630">
                  <c:v>3.8622688447217302</c:v>
                </c:pt>
                <c:pt idx="7631">
                  <c:v>3.8627868851671199</c:v>
                </c:pt>
                <c:pt idx="7632">
                  <c:v>3.8633072144002298</c:v>
                </c:pt>
                <c:pt idx="7633">
                  <c:v>3.86382982770977</c:v>
                </c:pt>
                <c:pt idx="7634">
                  <c:v>3.8643547203733299</c:v>
                </c:pt>
                <c:pt idx="7635">
                  <c:v>3.8648818876573898</c:v>
                </c:pt>
                <c:pt idx="7636">
                  <c:v>3.8654113248173898</c:v>
                </c:pt>
                <c:pt idx="7637">
                  <c:v>3.8659383175584798</c:v>
                </c:pt>
                <c:pt idx="7638">
                  <c:v>3.8664534455748498</c:v>
                </c:pt>
                <c:pt idx="7639">
                  <c:v>3.86695200518552</c:v>
                </c:pt>
                <c:pt idx="7640">
                  <c:v>3.8674340058310399</c:v>
                </c:pt>
                <c:pt idx="7641">
                  <c:v>3.8678994570129399</c:v>
                </c:pt>
                <c:pt idx="7642">
                  <c:v>3.8683483682936401</c:v>
                </c:pt>
                <c:pt idx="7643">
                  <c:v>3.8687807492963802</c:v>
                </c:pt>
                <c:pt idx="7644">
                  <c:v>3.8691966097051198</c:v>
                </c:pt>
                <c:pt idx="7645">
                  <c:v>3.8695959592644802</c:v>
                </c:pt>
                <c:pt idx="7646">
                  <c:v>3.8699788077796402</c:v>
                </c:pt>
                <c:pt idx="7647">
                  <c:v>3.8703451651162699</c:v>
                </c:pt>
                <c:pt idx="7648">
                  <c:v>3.8706950412004399</c:v>
                </c:pt>
                <c:pt idx="7649">
                  <c:v>3.87102844601855</c:v>
                </c:pt>
                <c:pt idx="7650">
                  <c:v>3.8713453896172298</c:v>
                </c:pt>
                <c:pt idx="7651">
                  <c:v>3.87164588210327</c:v>
                </c:pt>
                <c:pt idx="7652">
                  <c:v>3.87192993364354</c:v>
                </c:pt>
                <c:pt idx="7653">
                  <c:v>3.8721975544648801</c:v>
                </c:pt>
                <c:pt idx="7654">
                  <c:v>3.87244875485406</c:v>
                </c:pt>
                <c:pt idx="7655">
                  <c:v>3.87268354515765</c:v>
                </c:pt>
                <c:pt idx="7656">
                  <c:v>3.872901935782</c:v>
                </c:pt>
                <c:pt idx="7657">
                  <c:v>3.8731039371930698</c:v>
                </c:pt>
                <c:pt idx="7658">
                  <c:v>3.8732895599164201</c:v>
                </c:pt>
                <c:pt idx="7659">
                  <c:v>3.8734588145370901</c:v>
                </c:pt>
                <c:pt idx="7660">
                  <c:v>3.8736117116995401</c:v>
                </c:pt>
                <c:pt idx="7661">
                  <c:v>3.8737482621075099</c:v>
                </c:pt>
                <c:pt idx="7662">
                  <c:v>3.8738684765240201</c:v>
                </c:pt>
                <c:pt idx="7663">
                  <c:v>3.87397236577121</c:v>
                </c:pt>
                <c:pt idx="7664">
                  <c:v>3.8740599407302998</c:v>
                </c:pt>
                <c:pt idx="7665">
                  <c:v>3.8741312123414802</c:v>
                </c:pt>
                <c:pt idx="7666">
                  <c:v>3.8741861916038398</c:v>
                </c:pt>
                <c:pt idx="7667">
                  <c:v>3.87422488957528</c:v>
                </c:pt>
                <c:pt idx="7668">
                  <c:v>3.8742473173724199</c:v>
                </c:pt>
                <c:pt idx="7669">
                  <c:v>3.87425348617051</c:v>
                </c:pt>
                <c:pt idx="7670">
                  <c:v>3.87424340720335</c:v>
                </c:pt>
                <c:pt idx="7671">
                  <c:v>3.8742170917632301</c:v>
                </c:pt>
                <c:pt idx="7672">
                  <c:v>3.8741745512007899</c:v>
                </c:pt>
                <c:pt idx="7673">
                  <c:v>3.8741157969249702</c:v>
                </c:pt>
                <c:pt idx="7674">
                  <c:v>3.8740408404029099</c:v>
                </c:pt>
                <c:pt idx="7675">
                  <c:v>3.8739496931598798</c:v>
                </c:pt>
                <c:pt idx="7676">
                  <c:v>3.8738423667791602</c:v>
                </c:pt>
                <c:pt idx="7677">
                  <c:v>3.8737188729019798</c:v>
                </c:pt>
                <c:pt idx="7678">
                  <c:v>3.8735792232274502</c:v>
                </c:pt>
                <c:pt idx="7679">
                  <c:v>3.8734234295124099</c:v>
                </c:pt>
                <c:pt idx="7680">
                  <c:v>3.8732515035713999</c:v>
                </c:pt>
                <c:pt idx="7681">
                  <c:v>3.8730634572765501</c:v>
                </c:pt>
                <c:pt idx="7682">
                  <c:v>3.8728593025574698</c:v>
                </c:pt>
                <c:pt idx="7683">
                  <c:v>3.8726390514012299</c:v>
                </c:pt>
                <c:pt idx="7684">
                  <c:v>3.8724027158521799</c:v>
                </c:pt>
                <c:pt idx="7685">
                  <c:v>3.8721503080119302</c:v>
                </c:pt>
                <c:pt idx="7686">
                  <c:v>3.8718818400392401</c:v>
                </c:pt>
                <c:pt idx="7687">
                  <c:v>3.8715973241499202</c:v>
                </c:pt>
                <c:pt idx="7688">
                  <c:v>3.87129677261676</c:v>
                </c:pt>
                <c:pt idx="7689">
                  <c:v>3.87098019776941</c:v>
                </c:pt>
                <c:pt idx="7690">
                  <c:v>3.8706476119943298</c:v>
                </c:pt>
                <c:pt idx="7691">
                  <c:v>3.8702990277346898</c:v>
                </c:pt>
                <c:pt idx="7692">
                  <c:v>3.8699344574902299</c:v>
                </c:pt>
                <c:pt idx="7693">
                  <c:v>3.8695539138172501</c:v>
                </c:pt>
                <c:pt idx="7694">
                  <c:v>3.86915740932846</c:v>
                </c:pt>
                <c:pt idx="7695">
                  <c:v>3.86874495669292</c:v>
                </c:pt>
                <c:pt idx="7696">
                  <c:v>3.8683165686359402</c:v>
                </c:pt>
                <c:pt idx="7697">
                  <c:v>3.8678722579389802</c:v>
                </c:pt>
                <c:pt idx="7698">
                  <c:v>3.8674120374395602</c:v>
                </c:pt>
                <c:pt idx="7699">
                  <c:v>3.8669359200312101</c:v>
                </c:pt>
                <c:pt idx="7700">
                  <c:v>3.8664439186633</c:v>
                </c:pt>
                <c:pt idx="7701">
                  <c:v>3.8659407905943901</c:v>
                </c:pt>
                <c:pt idx="7702">
                  <c:v>3.86543603453902</c:v>
                </c:pt>
                <c:pt idx="7703">
                  <c:v>3.8649343992887402</c:v>
                </c:pt>
                <c:pt idx="7704">
                  <c:v>3.8644358865268398</c:v>
                </c:pt>
                <c:pt idx="7705">
                  <c:v>3.8639404979156802</c:v>
                </c:pt>
                <c:pt idx="7706">
                  <c:v>3.8634482350966701</c:v>
                </c:pt>
                <c:pt idx="7707">
                  <c:v>3.8629590996903</c:v>
                </c:pt>
                <c:pt idx="7708">
                  <c:v>3.8624730932960998</c:v>
                </c:pt>
                <c:pt idx="7709">
                  <c:v>3.8619902174926599</c:v>
                </c:pt>
                <c:pt idx="7710">
                  <c:v>3.86151047383765</c:v>
                </c:pt>
                <c:pt idx="7711">
                  <c:v>3.8610338638677901</c:v>
                </c:pt>
                <c:pt idx="7712">
                  <c:v>3.8605603890988802</c:v>
                </c:pt>
                <c:pt idx="7713">
                  <c:v>3.8600900510257601</c:v>
                </c:pt>
                <c:pt idx="7714">
                  <c:v>3.8596228511223698</c:v>
                </c:pt>
                <c:pt idx="7715">
                  <c:v>3.8591587908416898</c:v>
                </c:pt>
                <c:pt idx="7716">
                  <c:v>3.85869787161579</c:v>
                </c:pt>
                <c:pt idx="7717">
                  <c:v>3.8582400948558102</c:v>
                </c:pt>
                <c:pt idx="7718">
                  <c:v>3.85778546195196</c:v>
                </c:pt>
                <c:pt idx="7719">
                  <c:v>3.85733397427353</c:v>
                </c:pt>
                <c:pt idx="7720">
                  <c:v>3.8568856331688899</c:v>
                </c:pt>
                <c:pt idx="7721">
                  <c:v>3.8564404399654899</c:v>
                </c:pt>
                <c:pt idx="7722">
                  <c:v>3.8559983959698898</c:v>
                </c:pt>
                <c:pt idx="7723">
                  <c:v>3.8555595024676901</c:v>
                </c:pt>
                <c:pt idx="7724">
                  <c:v>3.8551237607236302</c:v>
                </c:pt>
                <c:pt idx="7725">
                  <c:v>3.8546911719815098</c:v>
                </c:pt>
                <c:pt idx="7726">
                  <c:v>3.8542617374642401</c:v>
                </c:pt>
                <c:pt idx="7727">
                  <c:v>3.8538354583738399</c:v>
                </c:pt>
                <c:pt idx="7728">
                  <c:v>3.8534123358914201</c:v>
                </c:pt>
                <c:pt idx="7729">
                  <c:v>3.8529923711772001</c:v>
                </c:pt>
                <c:pt idx="7730">
                  <c:v>3.85257556537052</c:v>
                </c:pt>
                <c:pt idx="7731">
                  <c:v>3.8521619195898298</c:v>
                </c:pt>
                <c:pt idx="7732">
                  <c:v>3.85175143493269</c:v>
                </c:pt>
                <c:pt idx="7733">
                  <c:v>3.8513441124758199</c:v>
                </c:pt>
                <c:pt idx="7734">
                  <c:v>3.8509399532750099</c:v>
                </c:pt>
                <c:pt idx="7735">
                  <c:v>3.8505389583652398</c:v>
                </c:pt>
                <c:pt idx="7736">
                  <c:v>3.85014112876059</c:v>
                </c:pt>
                <c:pt idx="7737">
                  <c:v>3.8497464654542899</c:v>
                </c:pt>
                <c:pt idx="7738">
                  <c:v>3.8493549694187301</c:v>
                </c:pt>
                <c:pt idx="7739">
                  <c:v>3.84896664160543</c:v>
                </c:pt>
                <c:pt idx="7740">
                  <c:v>3.8485814829451002</c:v>
                </c:pt>
                <c:pt idx="7741">
                  <c:v>3.8481994943475701</c:v>
                </c:pt>
                <c:pt idx="7742">
                  <c:v>3.8478206767018799</c:v>
                </c:pt>
                <c:pt idx="7743">
                  <c:v>3.8474450308761998</c:v>
                </c:pt>
                <c:pt idx="7744">
                  <c:v>3.8470725577179201</c:v>
                </c:pt>
                <c:pt idx="7745">
                  <c:v>3.84670325805358</c:v>
                </c:pt>
                <c:pt idx="7746">
                  <c:v>3.84633713268894</c:v>
                </c:pt>
                <c:pt idx="7747">
                  <c:v>3.84597418240894</c:v>
                </c:pt>
                <c:pt idx="7748">
                  <c:v>3.8456144079777199</c:v>
                </c:pt>
                <c:pt idx="7749">
                  <c:v>3.8452578101386501</c:v>
                </c:pt>
                <c:pt idx="7750">
                  <c:v>3.84490438961428</c:v>
                </c:pt>
                <c:pt idx="7751">
                  <c:v>3.84455414710642</c:v>
                </c:pt>
                <c:pt idx="7752">
                  <c:v>3.84420708329609</c:v>
                </c:pt>
                <c:pt idx="7753">
                  <c:v>3.8438631988435401</c:v>
                </c:pt>
                <c:pt idx="7754">
                  <c:v>3.84352249438829</c:v>
                </c:pt>
                <c:pt idx="7755">
                  <c:v>3.8431849705490801</c:v>
                </c:pt>
                <c:pt idx="7756">
                  <c:v>3.8428506279239198</c:v>
                </c:pt>
                <c:pt idx="7757">
                  <c:v>3.8425194670900802</c:v>
                </c:pt>
                <c:pt idx="7758">
                  <c:v>3.8421914886041302</c:v>
                </c:pt>
                <c:pt idx="7759">
                  <c:v>3.8418666930018701</c:v>
                </c:pt>
                <c:pt idx="7760">
                  <c:v>3.8415450807984302</c:v>
                </c:pt>
                <c:pt idx="7761">
                  <c:v>3.8412266524882299</c:v>
                </c:pt>
                <c:pt idx="7762">
                  <c:v>3.8409114085449598</c:v>
                </c:pt>
                <c:pt idx="7763">
                  <c:v>3.8405993494216801</c:v>
                </c:pt>
                <c:pt idx="7764">
                  <c:v>3.8402904755507201</c:v>
                </c:pt>
                <c:pt idx="7765">
                  <c:v>3.83998478734377</c:v>
                </c:pt>
                <c:pt idx="7766">
                  <c:v>3.8396822851918402</c:v>
                </c:pt>
                <c:pt idx="7767">
                  <c:v>3.8393829694653001</c:v>
                </c:pt>
                <c:pt idx="7768">
                  <c:v>3.8390868405138501</c:v>
                </c:pt>
                <c:pt idx="7769">
                  <c:v>3.8387938986666001</c:v>
                </c:pt>
                <c:pt idx="7770">
                  <c:v>3.8385041442319898</c:v>
                </c:pt>
                <c:pt idx="7771">
                  <c:v>3.8382175774978702</c:v>
                </c:pt>
                <c:pt idx="7772">
                  <c:v>3.8379341987314599</c:v>
                </c:pt>
                <c:pt idx="7773">
                  <c:v>3.8376540081794199</c:v>
                </c:pt>
                <c:pt idx="7774">
                  <c:v>3.8373770060677699</c:v>
                </c:pt>
                <c:pt idx="7775">
                  <c:v>3.8371031926020001</c:v>
                </c:pt>
                <c:pt idx="7776">
                  <c:v>3.8368325679669901</c:v>
                </c:pt>
                <c:pt idx="7777">
                  <c:v>3.8365651323271099</c:v>
                </c:pt>
                <c:pt idx="7778">
                  <c:v>3.8363008858261201</c:v>
                </c:pt>
                <c:pt idx="7779">
                  <c:v>3.8360398285873001</c:v>
                </c:pt>
                <c:pt idx="7780">
                  <c:v>3.8357819607133701</c:v>
                </c:pt>
                <c:pt idx="7781">
                  <c:v>3.83552728228655</c:v>
                </c:pt>
                <c:pt idx="7782">
                  <c:v>3.8352757933685302</c:v>
                </c:pt>
                <c:pt idx="7783">
                  <c:v>3.8350274940005402</c:v>
                </c:pt>
                <c:pt idx="7784">
                  <c:v>3.8347823842032902</c:v>
                </c:pt>
                <c:pt idx="7785">
                  <c:v>3.8345404639770502</c:v>
                </c:pt>
                <c:pt idx="7786">
                  <c:v>3.8343017333015998</c:v>
                </c:pt>
                <c:pt idx="7787">
                  <c:v>3.83406619213629</c:v>
                </c:pt>
                <c:pt idx="7788">
                  <c:v>3.8338338404200099</c:v>
                </c:pt>
                <c:pt idx="7789">
                  <c:v>3.83360467807125</c:v>
                </c:pt>
                <c:pt idx="7790">
                  <c:v>3.8333787049880699</c:v>
                </c:pt>
                <c:pt idx="7791">
                  <c:v>3.8331559210481201</c:v>
                </c:pt>
                <c:pt idx="7792">
                  <c:v>3.8329363261086802</c:v>
                </c:pt>
                <c:pt idx="7793">
                  <c:v>3.8327199200066202</c:v>
                </c:pt>
                <c:pt idx="7794">
                  <c:v>3.8325067025584598</c:v>
                </c:pt>
                <c:pt idx="7795">
                  <c:v>3.8322966735603798</c:v>
                </c:pt>
                <c:pt idx="7796">
                  <c:v>3.8320898327881898</c:v>
                </c:pt>
                <c:pt idx="7797">
                  <c:v>3.8318861799973898</c:v>
                </c:pt>
                <c:pt idx="7798">
                  <c:v>3.83168571492316</c:v>
                </c:pt>
                <c:pt idx="7799">
                  <c:v>3.8314884372803699</c:v>
                </c:pt>
                <c:pt idx="7800">
                  <c:v>3.83129434676361</c:v>
                </c:pt>
                <c:pt idx="7801">
                  <c:v>3.8311034430471702</c:v>
                </c:pt>
                <c:pt idx="7802">
                  <c:v>3.8309157257851099</c:v>
                </c:pt>
                <c:pt idx="7803">
                  <c:v>3.8307311946112099</c:v>
                </c:pt>
                <c:pt idx="7804">
                  <c:v>3.83054984913904</c:v>
                </c:pt>
                <c:pt idx="7805">
                  <c:v>3.8303716889619199</c:v>
                </c:pt>
                <c:pt idx="7806">
                  <c:v>3.83019671365297</c:v>
                </c:pt>
                <c:pt idx="7807">
                  <c:v>3.83002492276513</c:v>
                </c:pt>
                <c:pt idx="7808">
                  <c:v>3.8298563158311301</c:v>
                </c:pt>
                <c:pt idx="7809">
                  <c:v>3.82969089236355</c:v>
                </c:pt>
                <c:pt idx="7810">
                  <c:v>3.8295286518548202</c:v>
                </c:pt>
                <c:pt idx="7811">
                  <c:v>3.8293695937772401</c:v>
                </c:pt>
                <c:pt idx="7812">
                  <c:v>3.8292137175829501</c:v>
                </c:pt>
                <c:pt idx="7813">
                  <c:v>3.8290610227040198</c:v>
                </c:pt>
                <c:pt idx="7814">
                  <c:v>3.8289115085523999</c:v>
                </c:pt>
                <c:pt idx="7815">
                  <c:v>3.82876517451998</c:v>
                </c:pt>
                <c:pt idx="7816">
                  <c:v>3.8286220199785701</c:v>
                </c:pt>
                <c:pt idx="7817">
                  <c:v>3.8284820442799399</c:v>
                </c:pt>
                <c:pt idx="7818">
                  <c:v>3.8283452467558199</c:v>
                </c:pt>
                <c:pt idx="7819">
                  <c:v>3.82821162671793</c:v>
                </c:pt>
                <c:pt idx="7820">
                  <c:v>3.82808118345798</c:v>
                </c:pt>
                <c:pt idx="7821">
                  <c:v>3.8279539162476999</c:v>
                </c:pt>
                <c:pt idx="7822">
                  <c:v>3.8278298243388398</c:v>
                </c:pt>
                <c:pt idx="7823">
                  <c:v>3.8277089069632102</c:v>
                </c:pt>
                <c:pt idx="7824">
                  <c:v>3.82759116333265</c:v>
                </c:pt>
                <c:pt idx="7825">
                  <c:v>3.8274765926391101</c:v>
                </c:pt>
                <c:pt idx="7826">
                  <c:v>3.8273651940546198</c:v>
                </c:pt>
                <c:pt idx="7827">
                  <c:v>3.8272569667313201</c:v>
                </c:pt>
                <c:pt idx="7828">
                  <c:v>3.8271519098014899</c:v>
                </c:pt>
                <c:pt idx="7829">
                  <c:v>3.8270500223775201</c:v>
                </c:pt>
                <c:pt idx="7830">
                  <c:v>3.8269513035520002</c:v>
                </c:pt>
                <c:pt idx="7831">
                  <c:v>3.8268557523976501</c:v>
                </c:pt>
                <c:pt idx="7832">
                  <c:v>3.8267633679674402</c:v>
                </c:pt>
                <c:pt idx="7833">
                  <c:v>3.8266741492945102</c:v>
                </c:pt>
                <c:pt idx="7834">
                  <c:v>3.82658809539224</c:v>
                </c:pt>
                <c:pt idx="7835">
                  <c:v>3.8265052052542701</c:v>
                </c:pt>
                <c:pt idx="7836">
                  <c:v>3.8264254778544702</c:v>
                </c:pt>
                <c:pt idx="7837">
                  <c:v>3.82634891214702</c:v>
                </c:pt>
                <c:pt idx="7838">
                  <c:v>3.8262755070663901</c:v>
                </c:pt>
                <c:pt idx="7839">
                  <c:v>3.8262052615273698</c:v>
                </c:pt>
                <c:pt idx="7840">
                  <c:v>3.8261381744250902</c:v>
                </c:pt>
                <c:pt idx="7841">
                  <c:v>3.826074244635</c:v>
                </c:pt>
                <c:pt idx="7842">
                  <c:v>3.8260134710129701</c:v>
                </c:pt>
                <c:pt idx="7843">
                  <c:v>3.8259558523952202</c:v>
                </c:pt>
                <c:pt idx="7844">
                  <c:v>3.8259013875984</c:v>
                </c:pt>
                <c:pt idx="7845">
                  <c:v>3.8258500754195799</c:v>
                </c:pt>
                <c:pt idx="7846">
                  <c:v>3.8258019146362701</c:v>
                </c:pt>
                <c:pt idx="7847">
                  <c:v>3.8257569040064601</c:v>
                </c:pt>
                <c:pt idx="7848">
                  <c:v>3.8257150422686101</c:v>
                </c:pt>
                <c:pt idx="7849">
                  <c:v>3.8256763281416801</c:v>
                </c:pt>
                <c:pt idx="7850">
                  <c:v>3.8256407603251601</c:v>
                </c:pt>
                <c:pt idx="7851">
                  <c:v>3.8256083374990801</c:v>
                </c:pt>
                <c:pt idx="7852">
                  <c:v>3.8255790583240299</c:v>
                </c:pt>
                <c:pt idx="7853">
                  <c:v>3.8255529214411799</c:v>
                </c:pt>
                <c:pt idx="7854">
                  <c:v>3.8255299254722899</c:v>
                </c:pt>
                <c:pt idx="7855">
                  <c:v>3.8255100690197499</c:v>
                </c:pt>
                <c:pt idx="7856">
                  <c:v>3.8254933506666</c:v>
                </c:pt>
                <c:pt idx="7857">
                  <c:v>3.8254797689765101</c:v>
                </c:pt>
                <c:pt idx="7858">
                  <c:v>3.8254693224938499</c:v>
                </c:pt>
                <c:pt idx="7859">
                  <c:v>3.8254620097437</c:v>
                </c:pt>
                <c:pt idx="7860">
                  <c:v>3.82545782923183</c:v>
                </c:pt>
                <c:pt idx="7861">
                  <c:v>3.82545677944477</c:v>
                </c:pt>
                <c:pt idx="7862">
                  <c:v>3.82545885884982</c:v>
                </c:pt>
                <c:pt idx="7863">
                  <c:v>3.8254640658950398</c:v>
                </c:pt>
                <c:pt idx="7864">
                  <c:v>3.82547239900931</c:v>
                </c:pt>
                <c:pt idx="7865">
                  <c:v>3.8254838566023199</c:v>
                </c:pt>
                <c:pt idx="7866">
                  <c:v>3.8254984370646201</c:v>
                </c:pt>
                <c:pt idx="7867">
                  <c:v>3.8255161387676302</c:v>
                </c:pt>
                <c:pt idx="7868">
                  <c:v>3.82553456017413</c:v>
                </c:pt>
                <c:pt idx="7869">
                  <c:v>3.8255489018035802</c:v>
                </c:pt>
                <c:pt idx="7870">
                  <c:v>3.8255567679830502</c:v>
                </c:pt>
                <c:pt idx="7871">
                  <c:v>3.8255581648957699</c:v>
                </c:pt>
                <c:pt idx="7872">
                  <c:v>3.8255530987331601</c:v>
                </c:pt>
                <c:pt idx="7873">
                  <c:v>3.8255415756948499</c:v>
                </c:pt>
                <c:pt idx="7874">
                  <c:v>3.8255236019886398</c:v>
                </c:pt>
                <c:pt idx="7875">
                  <c:v>3.8254991838304302</c:v>
                </c:pt>
                <c:pt idx="7876">
                  <c:v>3.8254683274442298</c:v>
                </c:pt>
                <c:pt idx="7877">
                  <c:v>3.82543103906213</c:v>
                </c:pt>
                <c:pt idx="7878">
                  <c:v>3.8253873249242099</c:v>
                </c:pt>
                <c:pt idx="7879">
                  <c:v>3.8253371912785799</c:v>
                </c:pt>
                <c:pt idx="7880">
                  <c:v>3.8252806443813001</c:v>
                </c:pt>
                <c:pt idx="7881">
                  <c:v>3.82521769049636</c:v>
                </c:pt>
                <c:pt idx="7882">
                  <c:v>3.8251483358956402</c:v>
                </c:pt>
                <c:pt idx="7883">
                  <c:v>3.8250725868589099</c:v>
                </c:pt>
                <c:pt idx="7884">
                  <c:v>3.8249904496737499</c:v>
                </c:pt>
                <c:pt idx="7885">
                  <c:v>3.8249019306355501</c:v>
                </c:pt>
                <c:pt idx="7886">
                  <c:v>3.82480703604748</c:v>
                </c:pt>
                <c:pt idx="7887">
                  <c:v>3.8247057722204199</c:v>
                </c:pt>
                <c:pt idx="7888">
                  <c:v>3.82459814547299</c:v>
                </c:pt>
                <c:pt idx="7889">
                  <c:v>3.82448416213145</c:v>
                </c:pt>
                <c:pt idx="7890">
                  <c:v>3.8243638285297301</c:v>
                </c:pt>
                <c:pt idx="7891">
                  <c:v>3.8242371510093598</c:v>
                </c:pt>
                <c:pt idx="7892">
                  <c:v>3.8241041359194301</c:v>
                </c:pt>
                <c:pt idx="7893">
                  <c:v>3.8239647896165998</c:v>
                </c:pt>
                <c:pt idx="7894">
                  <c:v>3.8238191184650501</c:v>
                </c:pt>
                <c:pt idx="7895">
                  <c:v>3.8236671288364201</c:v>
                </c:pt>
                <c:pt idx="7896">
                  <c:v>3.8235088271098201</c:v>
                </c:pt>
                <c:pt idx="7897">
                  <c:v>3.82334421967178</c:v>
                </c:pt>
                <c:pt idx="7898">
                  <c:v>3.82317331291621</c:v>
                </c:pt>
                <c:pt idx="7899">
                  <c:v>3.8229961132443999</c:v>
                </c:pt>
                <c:pt idx="7900">
                  <c:v>3.8228126270649598</c:v>
                </c:pt>
                <c:pt idx="7901">
                  <c:v>3.82262286079377</c:v>
                </c:pt>
                <c:pt idx="7902">
                  <c:v>3.8224268208540302</c:v>
                </c:pt>
                <c:pt idx="7903">
                  <c:v>3.8222245136761401</c:v>
                </c:pt>
                <c:pt idx="7904">
                  <c:v>3.8220159456977099</c:v>
                </c:pt>
                <c:pt idx="7905">
                  <c:v>3.8218011233635401</c:v>
                </c:pt>
                <c:pt idx="7906">
                  <c:v>3.8215800531255701</c:v>
                </c:pt>
                <c:pt idx="7907">
                  <c:v>3.8213527414428401</c:v>
                </c:pt>
                <c:pt idx="7908">
                  <c:v>3.8211191947815002</c:v>
                </c:pt>
                <c:pt idx="7909">
                  <c:v>3.8208794196147302</c:v>
                </c:pt>
                <c:pt idx="7910">
                  <c:v>3.8206334224227598</c:v>
                </c:pt>
                <c:pt idx="7911">
                  <c:v>3.82038120969279</c:v>
                </c:pt>
                <c:pt idx="7912">
                  <c:v>3.8201227879190198</c:v>
                </c:pt>
                <c:pt idx="7913">
                  <c:v>3.8198581636025399</c:v>
                </c:pt>
                <c:pt idx="7914">
                  <c:v>3.8195861306281902</c:v>
                </c:pt>
                <c:pt idx="7915">
                  <c:v>3.8193040309764701</c:v>
                </c:pt>
                <c:pt idx="7916">
                  <c:v>3.8190104173860999</c:v>
                </c:pt>
                <c:pt idx="7917">
                  <c:v>3.8187052983454302</c:v>
                </c:pt>
                <c:pt idx="7918">
                  <c:v>3.8183886824517499</c:v>
                </c:pt>
                <c:pt idx="7919">
                  <c:v>3.8180605782763499</c:v>
                </c:pt>
                <c:pt idx="7920">
                  <c:v>3.8177209944977202</c:v>
                </c:pt>
                <c:pt idx="7921">
                  <c:v>3.81736993976984</c:v>
                </c:pt>
                <c:pt idx="7922">
                  <c:v>3.81700742285217</c:v>
                </c:pt>
                <c:pt idx="7923">
                  <c:v>3.8166334524810801</c:v>
                </c:pt>
                <c:pt idx="7924">
                  <c:v>3.81624803749677</c:v>
                </c:pt>
                <c:pt idx="7925">
                  <c:v>3.81585118671775</c:v>
                </c:pt>
                <c:pt idx="7926">
                  <c:v>3.8154429090647102</c:v>
                </c:pt>
                <c:pt idx="7927">
                  <c:v>3.81502321343799</c:v>
                </c:pt>
                <c:pt idx="7928">
                  <c:v>3.8145921088385699</c:v>
                </c:pt>
                <c:pt idx="7929">
                  <c:v>3.8141496042483398</c:v>
                </c:pt>
                <c:pt idx="7930">
                  <c:v>3.8136957087483099</c:v>
                </c:pt>
                <c:pt idx="7931">
                  <c:v>3.8132304314016801</c:v>
                </c:pt>
                <c:pt idx="7932">
                  <c:v>3.8127574084810298</c:v>
                </c:pt>
                <c:pt idx="7933">
                  <c:v>3.8122839155564798</c:v>
                </c:pt>
                <c:pt idx="7934">
                  <c:v>3.8118135970059899</c:v>
                </c:pt>
                <c:pt idx="7935">
                  <c:v>3.8113464533315802</c:v>
                </c:pt>
                <c:pt idx="7936">
                  <c:v>3.8108824850668901</c:v>
                </c:pt>
                <c:pt idx="7937">
                  <c:v>3.8104216926766399</c:v>
                </c:pt>
                <c:pt idx="7938">
                  <c:v>3.8099640766559801</c:v>
                </c:pt>
                <c:pt idx="7939">
                  <c:v>3.8095096374323401</c:v>
                </c:pt>
                <c:pt idx="7940">
                  <c:v>3.8090583754624299</c:v>
                </c:pt>
                <c:pt idx="7941">
                  <c:v>3.8086102911364099</c:v>
                </c:pt>
                <c:pt idx="7942">
                  <c:v>3.8081653848725701</c:v>
                </c:pt>
                <c:pt idx="7943">
                  <c:v>3.80772365702382</c:v>
                </c:pt>
                <c:pt idx="7944">
                  <c:v>3.80728510797011</c:v>
                </c:pt>
                <c:pt idx="7945">
                  <c:v>3.8068497380270898</c:v>
                </c:pt>
                <c:pt idx="7946">
                  <c:v>3.8064175475364102</c:v>
                </c:pt>
                <c:pt idx="7947">
                  <c:v>3.8059885367765101</c:v>
                </c:pt>
                <c:pt idx="7948">
                  <c:v>3.8055627060507602</c:v>
                </c:pt>
                <c:pt idx="7949">
                  <c:v>3.8051400556004</c:v>
                </c:pt>
                <c:pt idx="7950">
                  <c:v>3.8047205856906001</c:v>
                </c:pt>
                <c:pt idx="7951">
                  <c:v>3.8043042965254199</c:v>
                </c:pt>
                <c:pt idx="7952">
                  <c:v>3.80389118833186</c:v>
                </c:pt>
                <c:pt idx="7953">
                  <c:v>3.8034812612768198</c:v>
                </c:pt>
                <c:pt idx="7954">
                  <c:v>3.8030745155491799</c:v>
                </c:pt>
                <c:pt idx="7955">
                  <c:v>3.8026709512787402</c:v>
                </c:pt>
                <c:pt idx="7956">
                  <c:v>3.8022705686162799</c:v>
                </c:pt>
                <c:pt idx="7957">
                  <c:v>3.80187336765449</c:v>
                </c:pt>
                <c:pt idx="7958">
                  <c:v>3.80147934850614</c:v>
                </c:pt>
                <c:pt idx="7959">
                  <c:v>3.8010885112268502</c:v>
                </c:pt>
                <c:pt idx="7960">
                  <c:v>3.8007008558914199</c:v>
                </c:pt>
                <c:pt idx="7961">
                  <c:v>3.8003163825184099</c:v>
                </c:pt>
                <c:pt idx="7962">
                  <c:v>3.7999350911446999</c:v>
                </c:pt>
                <c:pt idx="7963">
                  <c:v>3.79955698175183</c:v>
                </c:pt>
                <c:pt idx="7964">
                  <c:v>3.79918205433881</c:v>
                </c:pt>
                <c:pt idx="7965">
                  <c:v>3.7988103088502099</c:v>
                </c:pt>
                <c:pt idx="7966">
                  <c:v>3.7984417452471901</c:v>
                </c:pt>
                <c:pt idx="7967">
                  <c:v>3.7980763634373802</c:v>
                </c:pt>
                <c:pt idx="7968">
                  <c:v>3.7977141633441698</c:v>
                </c:pt>
                <c:pt idx="7969">
                  <c:v>3.7973551448382601</c:v>
                </c:pt>
                <c:pt idx="7970">
                  <c:v>3.7969993078053301</c:v>
                </c:pt>
                <c:pt idx="7971">
                  <c:v>3.7966466520791902</c:v>
                </c:pt>
                <c:pt idx="7972">
                  <c:v>3.7962971775078498</c:v>
                </c:pt>
                <c:pt idx="7973">
                  <c:v>3.7959508838882798</c:v>
                </c:pt>
                <c:pt idx="7974">
                  <c:v>3.79560777103086</c:v>
                </c:pt>
                <c:pt idx="7975">
                  <c:v>3.7952678386957501</c:v>
                </c:pt>
                <c:pt idx="7976">
                  <c:v>3.7949310866557902</c:v>
                </c:pt>
                <c:pt idx="7977">
                  <c:v>3.7945975146343298</c:v>
                </c:pt>
                <c:pt idx="7978">
                  <c:v>3.7942671223667301</c:v>
                </c:pt>
                <c:pt idx="7979">
                  <c:v>3.7939399095395898</c:v>
                </c:pt>
                <c:pt idx="7980">
                  <c:v>3.7936158758508198</c:v>
                </c:pt>
                <c:pt idx="7981">
                  <c:v>3.7932950209503198</c:v>
                </c:pt>
                <c:pt idx="7982">
                  <c:v>3.7929773444986199</c:v>
                </c:pt>
                <c:pt idx="7983">
                  <c:v>3.7926628461089398</c:v>
                </c:pt>
                <c:pt idx="7984">
                  <c:v>3.79235152540448</c:v>
                </c:pt>
                <c:pt idx="7985">
                  <c:v>3.7920433819618502</c:v>
                </c:pt>
                <c:pt idx="7986">
                  <c:v>3.7917384153669702</c:v>
                </c:pt>
                <c:pt idx="7987">
                  <c:v>3.7914366251598501</c:v>
                </c:pt>
                <c:pt idx="7988">
                  <c:v>3.7911380108892101</c:v>
                </c:pt>
                <c:pt idx="7989">
                  <c:v>3.7908425720585401</c:v>
                </c:pt>
                <c:pt idx="7990">
                  <c:v>3.7905503081793701</c:v>
                </c:pt>
                <c:pt idx="7991">
                  <c:v>3.7902612187187001</c:v>
                </c:pt>
                <c:pt idx="7992">
                  <c:v>3.7899753031509902</c:v>
                </c:pt>
                <c:pt idx="7993">
                  <c:v>3.7896925609067602</c:v>
                </c:pt>
                <c:pt idx="7994">
                  <c:v>3.7894129914234398</c:v>
                </c:pt>
                <c:pt idx="7995">
                  <c:v>3.78913659409517</c:v>
                </c:pt>
                <c:pt idx="7996">
                  <c:v>3.78886336832237</c:v>
                </c:pt>
                <c:pt idx="7997">
                  <c:v>3.78859331346283</c:v>
                </c:pt>
                <c:pt idx="7998">
                  <c:v>3.78832642888008</c:v>
                </c:pt>
                <c:pt idx="7999">
                  <c:v>3.78806271389558</c:v>
                </c:pt>
                <c:pt idx="8000">
                  <c:v>3.7878021678359999</c:v>
                </c:pt>
                <c:pt idx="8001">
                  <c:v>3.7875447899865602</c:v>
                </c:pt>
                <c:pt idx="8002">
                  <c:v>3.7872905796371401</c:v>
                </c:pt>
                <c:pt idx="8003">
                  <c:v>3.7870395360367302</c:v>
                </c:pt>
                <c:pt idx="8004">
                  <c:v>3.7867916584385002</c:v>
                </c:pt>
                <c:pt idx="8005">
                  <c:v>3.7865469460552799</c:v>
                </c:pt>
                <c:pt idx="8006">
                  <c:v>3.7863053981035701</c:v>
                </c:pt>
                <c:pt idx="8007">
                  <c:v>3.78606701376011</c:v>
                </c:pt>
                <c:pt idx="8008">
                  <c:v>3.7858317922047799</c:v>
                </c:pt>
                <c:pt idx="8009">
                  <c:v>3.7855997325782802</c:v>
                </c:pt>
                <c:pt idx="8010">
                  <c:v>3.78537083402396</c:v>
                </c:pt>
                <c:pt idx="8011">
                  <c:v>3.7851450956465</c:v>
                </c:pt>
                <c:pt idx="8012">
                  <c:v>3.7849225165528102</c:v>
                </c:pt>
                <c:pt idx="8013">
                  <c:v>3.7847030958115999</c:v>
                </c:pt>
                <c:pt idx="8014">
                  <c:v>3.7844868324933998</c:v>
                </c:pt>
                <c:pt idx="8015">
                  <c:v>3.7842737256310301</c:v>
                </c:pt>
                <c:pt idx="8016">
                  <c:v>3.78406377425868</c:v>
                </c:pt>
                <c:pt idx="8017">
                  <c:v>3.7838569773733299</c:v>
                </c:pt>
                <c:pt idx="8018">
                  <c:v>3.7836533339729201</c:v>
                </c:pt>
                <c:pt idx="8019">
                  <c:v>3.78345284301865</c:v>
                </c:pt>
                <c:pt idx="8020">
                  <c:v>3.7832555034722501</c:v>
                </c:pt>
                <c:pt idx="8021">
                  <c:v>3.78306131425924</c:v>
                </c:pt>
                <c:pt idx="8022">
                  <c:v>3.7828702743051901</c:v>
                </c:pt>
                <c:pt idx="8023">
                  <c:v>3.78268238249996</c:v>
                </c:pt>
                <c:pt idx="8024">
                  <c:v>3.7824976377330901</c:v>
                </c:pt>
                <c:pt idx="8025">
                  <c:v>3.7823160388588399</c:v>
                </c:pt>
                <c:pt idx="8026">
                  <c:v>3.7821375847307399</c:v>
                </c:pt>
                <c:pt idx="8027">
                  <c:v>3.7819622741675198</c:v>
                </c:pt>
                <c:pt idx="8028">
                  <c:v>3.78179010598681</c:v>
                </c:pt>
                <c:pt idx="8029">
                  <c:v>3.7816210789718601</c:v>
                </c:pt>
                <c:pt idx="8030">
                  <c:v>3.7814551919044699</c:v>
                </c:pt>
                <c:pt idx="8031">
                  <c:v>3.78129244353245</c:v>
                </c:pt>
                <c:pt idx="8032">
                  <c:v>3.7811329612995599</c:v>
                </c:pt>
                <c:pt idx="8033">
                  <c:v>3.7809770552982598</c:v>
                </c:pt>
                <c:pt idx="8034">
                  <c:v>3.7808249078085301</c:v>
                </c:pt>
                <c:pt idx="8035">
                  <c:v>3.7806765180016599</c:v>
                </c:pt>
                <c:pt idx="8036">
                  <c:v>3.7805318850246001</c:v>
                </c:pt>
                <c:pt idx="8037">
                  <c:v>3.78039100800002</c:v>
                </c:pt>
                <c:pt idx="8038">
                  <c:v>3.7802538860262902</c:v>
                </c:pt>
                <c:pt idx="8039">
                  <c:v>3.7801205181775002</c:v>
                </c:pt>
                <c:pt idx="8040">
                  <c:v>3.7799909035035002</c:v>
                </c:pt>
                <c:pt idx="8041">
                  <c:v>3.7798650410299199</c:v>
                </c:pt>
                <c:pt idx="8042">
                  <c:v>3.7797429297581799</c:v>
                </c:pt>
                <c:pt idx="8043">
                  <c:v>3.7796245686654899</c:v>
                </c:pt>
                <c:pt idx="8044">
                  <c:v>3.77950995670489</c:v>
                </c:pt>
                <c:pt idx="8045">
                  <c:v>3.7793990928053098</c:v>
                </c:pt>
                <c:pt idx="8046">
                  <c:v>3.77929197587149</c:v>
                </c:pt>
                <c:pt idx="8047">
                  <c:v>3.7791886047841001</c:v>
                </c:pt>
                <c:pt idx="8048">
                  <c:v>3.7790889783997001</c:v>
                </c:pt>
                <c:pt idx="8049">
                  <c:v>3.7789930955508</c:v>
                </c:pt>
                <c:pt idx="8050">
                  <c:v>3.7789009550458301</c:v>
                </c:pt>
                <c:pt idx="8051">
                  <c:v>3.7788125556692198</c:v>
                </c:pt>
                <c:pt idx="8052">
                  <c:v>3.7787278961813802</c:v>
                </c:pt>
                <c:pt idx="8053">
                  <c:v>3.7786469753187402</c:v>
                </c:pt>
                <c:pt idx="8054">
                  <c:v>3.7785697917937502</c:v>
                </c:pt>
                <c:pt idx="8055">
                  <c:v>3.7784963442949202</c:v>
                </c:pt>
                <c:pt idx="8056">
                  <c:v>3.7784266314868602</c:v>
                </c:pt>
                <c:pt idx="8057">
                  <c:v>3.7783606520102602</c:v>
                </c:pt>
                <c:pt idx="8058">
                  <c:v>3.7782984044819301</c:v>
                </c:pt>
                <c:pt idx="8059">
                  <c:v>3.77823988749482</c:v>
                </c:pt>
                <c:pt idx="8060">
                  <c:v>3.7781850996180601</c:v>
                </c:pt>
                <c:pt idx="8061">
                  <c:v>3.7781340393969698</c:v>
                </c:pt>
                <c:pt idx="8062">
                  <c:v>3.7780867053530498</c:v>
                </c:pt>
                <c:pt idx="8063">
                  <c:v>3.7780430959840601</c:v>
                </c:pt>
                <c:pt idx="8064">
                  <c:v>3.7780032097640199</c:v>
                </c:pt>
                <c:pt idx="8065">
                  <c:v>3.7779670451432001</c:v>
                </c:pt>
                <c:pt idx="8066">
                  <c:v>3.77793460054819</c:v>
                </c:pt>
                <c:pt idx="8067">
                  <c:v>3.7779058743818998</c:v>
                </c:pt>
                <c:pt idx="8068">
                  <c:v>3.7778808650235902</c:v>
                </c:pt>
                <c:pt idx="8069">
                  <c:v>3.7778595708289</c:v>
                </c:pt>
                <c:pt idx="8070">
                  <c:v>3.7778419901298399</c:v>
                </c:pt>
                <c:pt idx="8071">
                  <c:v>3.7778281212348599</c:v>
                </c:pt>
                <c:pt idx="8072">
                  <c:v>3.7778179624288399</c:v>
                </c:pt>
                <c:pt idx="8073">
                  <c:v>3.7778115119731299</c:v>
                </c:pt>
                <c:pt idx="8074">
                  <c:v>3.7778087681055701</c:v>
                </c:pt>
                <c:pt idx="8075">
                  <c:v>3.7778097290405301</c:v>
                </c:pt>
                <c:pt idx="8076">
                  <c:v>3.7778143929688799</c:v>
                </c:pt>
                <c:pt idx="8077">
                  <c:v>3.7778227580580999</c:v>
                </c:pt>
                <c:pt idx="8078">
                  <c:v>3.77783482245222</c:v>
                </c:pt>
                <c:pt idx="8079">
                  <c:v>3.7778505842719099</c:v>
                </c:pt>
                <c:pt idx="8080">
                  <c:v>3.7778700416144702</c:v>
                </c:pt>
                <c:pt idx="8081">
                  <c:v>3.7778931925538499</c:v>
                </c:pt>
                <c:pt idx="8082">
                  <c:v>3.7779200351407098</c:v>
                </c:pt>
                <c:pt idx="8083">
                  <c:v>3.7779505674023999</c:v>
                </c:pt>
                <c:pt idx="8084">
                  <c:v>3.7779798851470998</c:v>
                </c:pt>
                <c:pt idx="8085">
                  <c:v>3.7779981852124398</c:v>
                </c:pt>
                <c:pt idx="8086">
                  <c:v>3.7780005731261599</c:v>
                </c:pt>
                <c:pt idx="8087">
                  <c:v>3.7779870598977499</c:v>
                </c:pt>
                <c:pt idx="8088">
                  <c:v>3.7779576565938799</c:v>
                </c:pt>
                <c:pt idx="8089">
                  <c:v>3.7779123743383498</c:v>
                </c:pt>
                <c:pt idx="8090">
                  <c:v>3.7778512243120099</c:v>
                </c:pt>
                <c:pt idx="8091">
                  <c:v>3.7777742177526501</c:v>
                </c:pt>
                <c:pt idx="8092">
                  <c:v>3.77768136595492</c:v>
                </c:pt>
                <c:pt idx="8093">
                  <c:v>3.77757268027027</c:v>
                </c:pt>
                <c:pt idx="8094">
                  <c:v>3.77744817210682</c:v>
                </c:pt>
                <c:pt idx="8095">
                  <c:v>3.7773078529293298</c:v>
                </c:pt>
                <c:pt idx="8096">
                  <c:v>3.7771517342590499</c:v>
                </c:pt>
                <c:pt idx="8097">
                  <c:v>3.7769798276737099</c:v>
                </c:pt>
                <c:pt idx="8098">
                  <c:v>3.7767921448073398</c:v>
                </c:pt>
                <c:pt idx="8099">
                  <c:v>3.7765886973502698</c:v>
                </c:pt>
                <c:pt idx="8100">
                  <c:v>3.7763694970490098</c:v>
                </c:pt>
                <c:pt idx="8101">
                  <c:v>3.7761345557061499</c:v>
                </c:pt>
                <c:pt idx="8102">
                  <c:v>3.7758838851802801</c:v>
                </c:pt>
                <c:pt idx="8103">
                  <c:v>3.7756174973859098</c:v>
                </c:pt>
                <c:pt idx="8104">
                  <c:v>3.77533540429339</c:v>
                </c:pt>
                <c:pt idx="8105">
                  <c:v>3.7750376179288101</c:v>
                </c:pt>
                <c:pt idx="8106">
                  <c:v>3.7747241503739102</c:v>
                </c:pt>
                <c:pt idx="8107">
                  <c:v>3.7743950137659898</c:v>
                </c:pt>
                <c:pt idx="8108">
                  <c:v>3.7740502202978501</c:v>
                </c:pt>
                <c:pt idx="8109">
                  <c:v>3.7736897822176698</c:v>
                </c:pt>
                <c:pt idx="8110">
                  <c:v>3.7733137118289202</c:v>
                </c:pt>
                <c:pt idx="8111">
                  <c:v>3.7729220214903099</c:v>
                </c:pt>
                <c:pt idx="8112">
                  <c:v>3.7725147236156702</c:v>
                </c:pt>
                <c:pt idx="8113">
                  <c:v>3.77209183067384</c:v>
                </c:pt>
                <c:pt idx="8114">
                  <c:v>3.77165335518864</c:v>
                </c:pt>
                <c:pt idx="8115">
                  <c:v>3.77119930973873</c:v>
                </c:pt>
                <c:pt idx="8116">
                  <c:v>3.7707297069575598</c:v>
                </c:pt>
                <c:pt idx="8117">
                  <c:v>3.7702445595332499</c:v>
                </c:pt>
                <c:pt idx="8118">
                  <c:v>3.7697438802084999</c:v>
                </c:pt>
                <c:pt idx="8119">
                  <c:v>3.7692276817805199</c:v>
                </c:pt>
                <c:pt idx="8120">
                  <c:v>3.7686959771009398</c:v>
                </c:pt>
                <c:pt idx="8121">
                  <c:v>3.7681487790756898</c:v>
                </c:pt>
                <c:pt idx="8122">
                  <c:v>3.76758610066496</c:v>
                </c:pt>
                <c:pt idx="8123">
                  <c:v>3.76700795488305</c:v>
                </c:pt>
                <c:pt idx="8124">
                  <c:v>3.76641435479833</c:v>
                </c:pt>
                <c:pt idx="8125">
                  <c:v>3.76580531353313</c:v>
                </c:pt>
                <c:pt idx="8126">
                  <c:v>3.7651808442636301</c:v>
                </c:pt>
                <c:pt idx="8127">
                  <c:v>3.7645409602198101</c:v>
                </c:pt>
                <c:pt idx="8128">
                  <c:v>3.7638856746853202</c:v>
                </c:pt>
                <c:pt idx="8129">
                  <c:v>3.7632150009974201</c:v>
                </c:pt>
                <c:pt idx="8130">
                  <c:v>3.7625289525468499</c:v>
                </c:pt>
                <c:pt idx="8131">
                  <c:v>3.7618275427777799</c:v>
                </c:pt>
                <c:pt idx="8132">
                  <c:v>3.7611107851877099</c:v>
                </c:pt>
                <c:pt idx="8133">
                  <c:v>3.7603786933273402</c:v>
                </c:pt>
                <c:pt idx="8134">
                  <c:v>3.7596312808005301</c:v>
                </c:pt>
                <c:pt idx="8135">
                  <c:v>3.7588685612641699</c:v>
                </c:pt>
                <c:pt idx="8136">
                  <c:v>3.7580905484281</c:v>
                </c:pt>
                <c:pt idx="8137">
                  <c:v>3.75729725605503</c:v>
                </c:pt>
                <c:pt idx="8138">
                  <c:v>3.7564886979604402</c:v>
                </c:pt>
                <c:pt idx="8139">
                  <c:v>3.7556648880124701</c:v>
                </c:pt>
                <c:pt idx="8140">
                  <c:v>3.7548258401318302</c:v>
                </c:pt>
                <c:pt idx="8141">
                  <c:v>3.75397156829175</c:v>
                </c:pt>
                <c:pt idx="8142">
                  <c:v>3.7531020865178299</c:v>
                </c:pt>
                <c:pt idx="8143">
                  <c:v>3.7522174088879701</c:v>
                </c:pt>
                <c:pt idx="8144">
                  <c:v>3.7513175495322901</c:v>
                </c:pt>
                <c:pt idx="8145">
                  <c:v>3.7504025226330202</c:v>
                </c:pt>
                <c:pt idx="8146">
                  <c:v>3.7494723424243901</c:v>
                </c:pt>
                <c:pt idx="8147">
                  <c:v>3.74852702319258</c:v>
                </c:pt>
                <c:pt idx="8148">
                  <c:v>3.7475665792755901</c:v>
                </c:pt>
                <c:pt idx="8149">
                  <c:v>3.7465910250631498</c:v>
                </c:pt>
                <c:pt idx="8150">
                  <c:v>3.74560037499666</c:v>
                </c:pt>
                <c:pt idx="8151">
                  <c:v>3.7445946435690298</c:v>
                </c:pt>
                <c:pt idx="8152">
                  <c:v>3.7435738453246401</c:v>
                </c:pt>
                <c:pt idx="8153">
                  <c:v>3.7425379948592399</c:v>
                </c:pt>
                <c:pt idx="8154">
                  <c:v>3.7414871068198101</c:v>
                </c:pt>
                <c:pt idx="8155">
                  <c:v>3.7404211959045401</c:v>
                </c:pt>
                <c:pt idx="8156">
                  <c:v>3.7393402768626598</c:v>
                </c:pt>
                <c:pt idx="8157">
                  <c:v>3.7382443644943901</c:v>
                </c:pt>
                <c:pt idx="8158">
                  <c:v>3.7371334736508199</c:v>
                </c:pt>
                <c:pt idx="8159">
                  <c:v>3.7360076192338401</c:v>
                </c:pt>
                <c:pt idx="8160">
                  <c:v>3.7348668161960199</c:v>
                </c:pt>
                <c:pt idx="8161">
                  <c:v>3.7337110795405302</c:v>
                </c:pt>
                <c:pt idx="8162">
                  <c:v>3.7325404243210301</c:v>
                </c:pt>
                <c:pt idx="8163">
                  <c:v>3.7313548656415798</c:v>
                </c:pt>
                <c:pt idx="8164">
                  <c:v>3.7301544186565598</c:v>
                </c:pt>
                <c:pt idx="8165">
                  <c:v>3.72893909857053</c:v>
                </c:pt>
                <c:pt idx="8166">
                  <c:v>3.7277089206381899</c:v>
                </c:pt>
                <c:pt idx="8167">
                  <c:v>3.7264639001642301</c:v>
                </c:pt>
                <c:pt idx="8168">
                  <c:v>3.7252040525032801</c:v>
                </c:pt>
                <c:pt idx="8169">
                  <c:v>3.7239293930597799</c:v>
                </c:pt>
                <c:pt idx="8170">
                  <c:v>3.7226399372878798</c:v>
                </c:pt>
                <c:pt idx="8171">
                  <c:v>3.7213357006913599</c:v>
                </c:pt>
                <c:pt idx="8172">
                  <c:v>3.7200166988235499</c:v>
                </c:pt>
                <c:pt idx="8173">
                  <c:v>3.7186829472871898</c:v>
                </c:pt>
                <c:pt idx="8174">
                  <c:v>3.71733446173435</c:v>
                </c:pt>
                <c:pt idx="8175">
                  <c:v>3.71597125786634</c:v>
                </c:pt>
                <c:pt idx="8176">
                  <c:v>3.71459335143361</c:v>
                </c:pt>
                <c:pt idx="8177">
                  <c:v>3.7132007582356401</c:v>
                </c:pt>
                <c:pt idx="8178">
                  <c:v>3.7117934941208599</c:v>
                </c:pt>
                <c:pt idx="8179">
                  <c:v>3.71037157498652</c:v>
                </c:pt>
                <c:pt idx="8180">
                  <c:v>3.7089350167786499</c:v>
                </c:pt>
                <c:pt idx="8181">
                  <c:v>3.7074838354918702</c:v>
                </c:pt>
                <c:pt idx="8182">
                  <c:v>3.7060180471694002</c:v>
                </c:pt>
                <c:pt idx="8183">
                  <c:v>3.7045376679028799</c:v>
                </c:pt>
                <c:pt idx="8184">
                  <c:v>3.7030476783213899</c:v>
                </c:pt>
                <c:pt idx="8185">
                  <c:v>3.7015580213270098</c:v>
                </c:pt>
                <c:pt idx="8186">
                  <c:v>3.70007367082991</c:v>
                </c:pt>
                <c:pt idx="8187">
                  <c:v>3.6985946339685798</c:v>
                </c:pt>
                <c:pt idx="8188">
                  <c:v>3.6971209178412199</c:v>
                </c:pt>
                <c:pt idx="8189">
                  <c:v>3.6956525295057201</c:v>
                </c:pt>
                <c:pt idx="8190">
                  <c:v>3.6941894759796101</c:v>
                </c:pt>
                <c:pt idx="8191">
                  <c:v>3.6927317642400701</c:v>
                </c:pt>
                <c:pt idx="8192">
                  <c:v>3.6912794012238699</c:v>
                </c:pt>
                <c:pt idx="8193">
                  <c:v>3.6898323938273898</c:v>
                </c:pt>
                <c:pt idx="8194">
                  <c:v>3.68839074890652</c:v>
                </c:pt>
                <c:pt idx="8195">
                  <c:v>3.6869544732767299</c:v>
                </c:pt>
                <c:pt idx="8196">
                  <c:v>3.6855235737129601</c:v>
                </c:pt>
                <c:pt idx="8197">
                  <c:v>3.6840980569496602</c:v>
                </c:pt>
                <c:pt idx="8198">
                  <c:v>3.6826779296807199</c:v>
                </c:pt>
                <c:pt idx="8199">
                  <c:v>3.6812631985594799</c:v>
                </c:pt>
                <c:pt idx="8200">
                  <c:v>3.6798538701986998</c:v>
                </c:pt>
                <c:pt idx="8201">
                  <c:v>3.6784499511705002</c:v>
                </c:pt>
                <c:pt idx="8202">
                  <c:v>3.6770514480063898</c:v>
                </c:pt>
                <c:pt idx="8203">
                  <c:v>3.6756583671972298</c:v>
                </c:pt>
                <c:pt idx="8204">
                  <c:v>3.6742707151931899</c:v>
                </c:pt>
                <c:pt idx="8205">
                  <c:v>3.67288849840376</c:v>
                </c:pt>
                <c:pt idx="8206">
                  <c:v>3.6715117231976802</c:v>
                </c:pt>
                <c:pt idx="8207">
                  <c:v>3.6701403959029801</c:v>
                </c:pt>
                <c:pt idx="8208">
                  <c:v>3.66877452280692</c:v>
                </c:pt>
                <c:pt idx="8209">
                  <c:v>3.6674141101559599</c:v>
                </c:pt>
                <c:pt idx="8210">
                  <c:v>3.6660591641557798</c:v>
                </c:pt>
                <c:pt idx="8211">
                  <c:v>3.6647096909712298</c:v>
                </c:pt>
                <c:pt idx="8212">
                  <c:v>3.66336569672632</c:v>
                </c:pt>
                <c:pt idx="8213">
                  <c:v>3.6620271875041999</c:v>
                </c:pt>
                <c:pt idx="8214">
                  <c:v>3.6606941693471402</c:v>
                </c:pt>
                <c:pt idx="8215">
                  <c:v>3.6593666482564902</c:v>
                </c:pt>
                <c:pt idx="8216">
                  <c:v>3.6580446301927201</c:v>
                </c:pt>
                <c:pt idx="8217">
                  <c:v>3.6567281210753402</c:v>
                </c:pt>
                <c:pt idx="8218">
                  <c:v>3.6554171267829099</c:v>
                </c:pt>
                <c:pt idx="8219">
                  <c:v>3.6541116531530098</c:v>
                </c:pt>
                <c:pt idx="8220">
                  <c:v>3.65281170598226</c:v>
                </c:pt>
                <c:pt idx="8221">
                  <c:v>3.6515172910262401</c:v>
                </c:pt>
                <c:pt idx="8222">
                  <c:v>3.65022841399953</c:v>
                </c:pt>
                <c:pt idx="8223">
                  <c:v>3.64894508057567</c:v>
                </c:pt>
                <c:pt idx="8224">
                  <c:v>3.6476672963871302</c:v>
                </c:pt>
                <c:pt idx="8225">
                  <c:v>3.6463950670253098</c:v>
                </c:pt>
                <c:pt idx="8226">
                  <c:v>3.64512839804055</c:v>
                </c:pt>
                <c:pt idx="8227">
                  <c:v>3.6438672949420599</c:v>
                </c:pt>
                <c:pt idx="8228">
                  <c:v>3.64261176319794</c:v>
                </c:pt>
                <c:pt idx="8229">
                  <c:v>3.6413618082351702</c:v>
                </c:pt>
                <c:pt idx="8230">
                  <c:v>3.64011743543956</c:v>
                </c:pt>
                <c:pt idx="8231">
                  <c:v>3.6388786501557799</c:v>
                </c:pt>
                <c:pt idx="8232">
                  <c:v>3.6376454576873201</c:v>
                </c:pt>
                <c:pt idx="8233">
                  <c:v>3.6364178632964799</c:v>
                </c:pt>
                <c:pt idx="8234">
                  <c:v>3.63519587220435</c:v>
                </c:pt>
                <c:pt idx="8235">
                  <c:v>3.6339794895908399</c:v>
                </c:pt>
                <c:pt idx="8236">
                  <c:v>3.63276872059458</c:v>
                </c:pt>
                <c:pt idx="8237">
                  <c:v>3.63156357031301</c:v>
                </c:pt>
                <c:pt idx="8238">
                  <c:v>3.6303640438022899</c:v>
                </c:pt>
                <c:pt idx="8239">
                  <c:v>3.6291701460773198</c:v>
                </c:pt>
                <c:pt idx="8240">
                  <c:v>3.6279818821117198</c:v>
                </c:pt>
                <c:pt idx="8241">
                  <c:v>3.6267992568378502</c:v>
                </c:pt>
                <c:pt idx="8242">
                  <c:v>3.6256222751467502</c:v>
                </c:pt>
                <c:pt idx="8243">
                  <c:v>3.6244509418881599</c:v>
                </c:pt>
                <c:pt idx="8244">
                  <c:v>3.6232852618704801</c:v>
                </c:pt>
                <c:pt idx="8245">
                  <c:v>3.6221252398608099</c:v>
                </c:pt>
                <c:pt idx="8246">
                  <c:v>3.6209708805848999</c:v>
                </c:pt>
                <c:pt idx="8247">
                  <c:v>3.61982218872715</c:v>
                </c:pt>
                <c:pt idx="8248">
                  <c:v>3.6186791689306101</c:v>
                </c:pt>
                <c:pt idx="8249">
                  <c:v>3.6175418257969501</c:v>
                </c:pt>
                <c:pt idx="8250">
                  <c:v>3.6164101638864699</c:v>
                </c:pt>
                <c:pt idx="8251">
                  <c:v>3.6152841877181001</c:v>
                </c:pt>
                <c:pt idx="8252">
                  <c:v>3.6141639017693499</c:v>
                </c:pt>
                <c:pt idx="8253">
                  <c:v>3.6130493104763701</c:v>
                </c:pt>
                <c:pt idx="8254">
                  <c:v>3.6119404182338601</c:v>
                </c:pt>
                <c:pt idx="8255">
                  <c:v>3.6108372293951301</c:v>
                </c:pt>
                <c:pt idx="8256">
                  <c:v>3.6097397482720601</c:v>
                </c:pt>
                <c:pt idx="8257">
                  <c:v>3.60864797913512</c:v>
                </c:pt>
                <c:pt idx="8258">
                  <c:v>3.6075619262133101</c:v>
                </c:pt>
                <c:pt idx="8259">
                  <c:v>3.6064815936942201</c:v>
                </c:pt>
                <c:pt idx="8260">
                  <c:v>3.6054069857239899</c:v>
                </c:pt>
                <c:pt idx="8261">
                  <c:v>3.6043381064072801</c:v>
                </c:pt>
                <c:pt idx="8262">
                  <c:v>3.6032749598073299</c:v>
                </c:pt>
                <c:pt idx="8263">
                  <c:v>3.6022175499458902</c:v>
                </c:pt>
                <c:pt idx="8264">
                  <c:v>3.6011658808032498</c:v>
                </c:pt>
                <c:pt idx="8265">
                  <c:v>3.60011995631824</c:v>
                </c:pt>
                <c:pt idx="8266">
                  <c:v>3.5990797803881902</c:v>
                </c:pt>
                <c:pt idx="8267">
                  <c:v>3.5980453568689899</c:v>
                </c:pt>
                <c:pt idx="8268">
                  <c:v>3.59701668957499</c:v>
                </c:pt>
                <c:pt idx="8269">
                  <c:v>3.5959937822791002</c:v>
                </c:pt>
                <c:pt idx="8270">
                  <c:v>3.5949766387127302</c:v>
                </c:pt>
                <c:pt idx="8271">
                  <c:v>3.5939652625657801</c:v>
                </c:pt>
                <c:pt idx="8272">
                  <c:v>3.59295965748667</c:v>
                </c:pt>
                <c:pt idx="8273">
                  <c:v>3.5919598270823099</c:v>
                </c:pt>
                <c:pt idx="8274">
                  <c:v>3.5909657749181401</c:v>
                </c:pt>
                <c:pt idx="8275">
                  <c:v>3.5899775045180702</c:v>
                </c:pt>
                <c:pt idx="8276">
                  <c:v>3.5889950193645199</c:v>
                </c:pt>
                <c:pt idx="8277">
                  <c:v>3.5880183228983902</c:v>
                </c:pt>
                <c:pt idx="8278">
                  <c:v>3.5870474185191101</c:v>
                </c:pt>
                <c:pt idx="8279">
                  <c:v>3.58608230958458</c:v>
                </c:pt>
                <c:pt idx="8280">
                  <c:v>3.5851229994112002</c:v>
                </c:pt>
                <c:pt idx="8281">
                  <c:v>3.5841694912738702</c:v>
                </c:pt>
                <c:pt idx="8282">
                  <c:v>3.58322178840598</c:v>
                </c:pt>
                <c:pt idx="8283">
                  <c:v>3.5822798939994298</c:v>
                </c:pt>
                <c:pt idx="8284">
                  <c:v>3.5813438112045901</c:v>
                </c:pt>
                <c:pt idx="8285">
                  <c:v>3.5804135431303599</c:v>
                </c:pt>
                <c:pt idx="8286">
                  <c:v>3.5794890928441299</c:v>
                </c:pt>
                <c:pt idx="8287">
                  <c:v>3.5785704633717699</c:v>
                </c:pt>
                <c:pt idx="8288">
                  <c:v>3.5776576576977002</c:v>
                </c:pt>
                <c:pt idx="8289">
                  <c:v>3.5767506787648</c:v>
                </c:pt>
                <c:pt idx="8290">
                  <c:v>3.5758495294744801</c:v>
                </c:pt>
                <c:pt idx="8291">
                  <c:v>3.57495421268667</c:v>
                </c:pt>
                <c:pt idx="8292">
                  <c:v>3.5740647312198002</c:v>
                </c:pt>
                <c:pt idx="8293">
                  <c:v>3.5731810878508301</c:v>
                </c:pt>
                <c:pt idx="8294">
                  <c:v>3.5723032853152299</c:v>
                </c:pt>
                <c:pt idx="8295">
                  <c:v>3.5714313263070099</c:v>
                </c:pt>
                <c:pt idx="8296">
                  <c:v>3.57056521347869</c:v>
                </c:pt>
                <c:pt idx="8297">
                  <c:v>3.5697049494413502</c:v>
                </c:pt>
                <c:pt idx="8298">
                  <c:v>3.5688505367646002</c:v>
                </c:pt>
                <c:pt idx="8299">
                  <c:v>3.5680019779765999</c:v>
                </c:pt>
                <c:pt idx="8300">
                  <c:v>3.5671592755640402</c:v>
                </c:pt>
                <c:pt idx="8301">
                  <c:v>3.56632243197219</c:v>
                </c:pt>
                <c:pt idx="8302">
                  <c:v>3.5654914496048802</c:v>
                </c:pt>
                <c:pt idx="8303">
                  <c:v>3.5646663308245001</c:v>
                </c:pt>
                <c:pt idx="8304">
                  <c:v>3.5638470779520102</c:v>
                </c:pt>
                <c:pt idx="8305">
                  <c:v>3.5630336932669602</c:v>
                </c:pt>
                <c:pt idx="8306">
                  <c:v>3.5622261790074998</c:v>
                </c:pt>
                <c:pt idx="8307">
                  <c:v>3.5614245373703501</c:v>
                </c:pt>
                <c:pt idx="8308">
                  <c:v>3.5606287705108701</c:v>
                </c:pt>
                <c:pt idx="8309">
                  <c:v>3.5598388805429901</c:v>
                </c:pt>
                <c:pt idx="8310">
                  <c:v>3.5590548695392901</c:v>
                </c:pt>
                <c:pt idx="8311">
                  <c:v>3.55827673953097</c:v>
                </c:pt>
                <c:pt idx="8312">
                  <c:v>3.5575044925078698</c:v>
                </c:pt>
                <c:pt idx="8313">
                  <c:v>3.55673813041847</c:v>
                </c:pt>
                <c:pt idx="8314">
                  <c:v>3.5559776551699098</c:v>
                </c:pt>
                <c:pt idx="8315">
                  <c:v>3.5552230686279902</c:v>
                </c:pt>
                <c:pt idx="8316">
                  <c:v>3.5544743726172001</c:v>
                </c:pt>
                <c:pt idx="8317">
                  <c:v>3.5537315689206901</c:v>
                </c:pt>
                <c:pt idx="8318">
                  <c:v>3.5529946592803299</c:v>
                </c:pt>
                <c:pt idx="8319">
                  <c:v>3.55226364539668</c:v>
                </c:pt>
                <c:pt idx="8320">
                  <c:v>3.5515385289290302</c:v>
                </c:pt>
                <c:pt idx="8321">
                  <c:v>3.5508193114953901</c:v>
                </c:pt>
                <c:pt idx="8322">
                  <c:v>3.5501059946725202</c:v>
                </c:pt>
                <c:pt idx="8323">
                  <c:v>3.5493985799958998</c:v>
                </c:pt>
                <c:pt idx="8324">
                  <c:v>3.5486970689598198</c:v>
                </c:pt>
                <c:pt idx="8325">
                  <c:v>3.54800146301731</c:v>
                </c:pt>
                <c:pt idx="8326">
                  <c:v>3.54731176358022</c:v>
                </c:pt>
                <c:pt idx="8327">
                  <c:v>3.54662797201915</c:v>
                </c:pt>
                <c:pt idx="8328">
                  <c:v>3.5459500896635801</c:v>
                </c:pt>
                <c:pt idx="8329">
                  <c:v>3.5452781178017698</c:v>
                </c:pt>
                <c:pt idx="8330">
                  <c:v>3.5446120576808302</c:v>
                </c:pt>
                <c:pt idx="8331">
                  <c:v>3.5439519105067498</c:v>
                </c:pt>
                <c:pt idx="8332">
                  <c:v>3.5432976774443601</c:v>
                </c:pt>
                <c:pt idx="8333">
                  <c:v>3.5426493596173998</c:v>
                </c:pt>
                <c:pt idx="8334">
                  <c:v>3.5420069581084799</c:v>
                </c:pt>
                <c:pt idx="8335">
                  <c:v>3.5413704739591401</c:v>
                </c:pt>
                <c:pt idx="8336">
                  <c:v>3.5407399081698601</c:v>
                </c:pt>
              </c:numCache>
            </c:numRef>
          </c:val>
          <c:smooth val="0"/>
          <c:extLst>
            <c:ext xmlns:c16="http://schemas.microsoft.com/office/drawing/2014/chart" uri="{C3380CC4-5D6E-409C-BE32-E72D297353CC}">
              <c16:uniqueId val="{00000000-18C4-4144-95C2-057CE966A404}"/>
            </c:ext>
          </c:extLst>
        </c:ser>
        <c:ser>
          <c:idx val="1"/>
          <c:order val="1"/>
          <c:spPr>
            <a:ln w="28575" cap="rnd">
              <a:solidFill>
                <a:srgbClr val="FF0000"/>
              </a:solidFill>
              <a:round/>
            </a:ln>
            <a:effectLst/>
          </c:spPr>
          <c:marker>
            <c:symbol val="none"/>
          </c:marker>
          <c:val>
            <c:numRef>
              <c:f>Sheet1!$B$1:$B$8337</c:f>
              <c:numCache>
                <c:formatCode>General</c:formatCode>
                <c:ptCount val="8337"/>
                <c:pt idx="0">
                  <c:v>-1.8557790307655799</c:v>
                </c:pt>
                <c:pt idx="1">
                  <c:v>-1.8550239185094799</c:v>
                </c:pt>
                <c:pt idx="2">
                  <c:v>-1.85427154003094</c:v>
                </c:pt>
                <c:pt idx="3">
                  <c:v>-1.85352189733899</c:v>
                </c:pt>
                <c:pt idx="4">
                  <c:v>-1.85277499242173</c:v>
                </c:pt>
                <c:pt idx="5">
                  <c:v>-1.85203082724627</c:v>
                </c:pt>
                <c:pt idx="6">
                  <c:v>-1.85129197923253</c:v>
                </c:pt>
                <c:pt idx="7">
                  <c:v>-1.85056359976235</c:v>
                </c:pt>
                <c:pt idx="8">
                  <c:v>-1.84984826172504</c:v>
                </c:pt>
                <c:pt idx="9">
                  <c:v>-1.8491459609759899</c:v>
                </c:pt>
                <c:pt idx="10">
                  <c:v>-1.84845669328524</c:v>
                </c:pt>
                <c:pt idx="11">
                  <c:v>-1.84778045433756</c:v>
                </c:pt>
                <c:pt idx="12">
                  <c:v>-1.84711723973252</c:v>
                </c:pt>
                <c:pt idx="13">
                  <c:v>-1.8464670449845799</c:v>
                </c:pt>
                <c:pt idx="14">
                  <c:v>-1.84582986552317</c:v>
                </c:pt>
                <c:pt idx="15">
                  <c:v>-1.8452056966927499</c:v>
                </c:pt>
                <c:pt idx="16">
                  <c:v>-1.8445945337529199</c:v>
                </c:pt>
                <c:pt idx="17">
                  <c:v>-1.84399637187848</c:v>
                </c:pt>
                <c:pt idx="18">
                  <c:v>-1.84341120615955</c:v>
                </c:pt>
                <c:pt idx="19">
                  <c:v>-1.8428390316015899</c:v>
                </c:pt>
                <c:pt idx="20">
                  <c:v>-1.8422798431255401</c:v>
                </c:pt>
                <c:pt idx="21">
                  <c:v>-1.8417336355678799</c:v>
                </c:pt>
                <c:pt idx="22">
                  <c:v>-1.8412004036807299</c:v>
                </c:pt>
                <c:pt idx="23">
                  <c:v>-1.8406801421319099</c:v>
                </c:pt>
                <c:pt idx="24">
                  <c:v>-1.8401728455050499</c:v>
                </c:pt>
                <c:pt idx="25">
                  <c:v>-1.8396785082996501</c:v>
                </c:pt>
                <c:pt idx="26">
                  <c:v>-1.8391971249312</c:v>
                </c:pt>
                <c:pt idx="27">
                  <c:v>-1.83872868973126</c:v>
                </c:pt>
                <c:pt idx="28">
                  <c:v>-1.8382731969475099</c:v>
                </c:pt>
                <c:pt idx="29">
                  <c:v>-1.8378306407439</c:v>
                </c:pt>
                <c:pt idx="30">
                  <c:v>-1.8374010152006901</c:v>
                </c:pt>
                <c:pt idx="31">
                  <c:v>-1.8369843143145399</c:v>
                </c:pt>
                <c:pt idx="32">
                  <c:v>-1.8365805319986499</c:v>
                </c:pt>
                <c:pt idx="33">
                  <c:v>-1.83618966208279</c:v>
                </c:pt>
                <c:pt idx="34">
                  <c:v>-1.83581169831344</c:v>
                </c:pt>
                <c:pt idx="35">
                  <c:v>-1.83544663435383</c:v>
                </c:pt>
                <c:pt idx="36">
                  <c:v>-1.83509446378409</c:v>
                </c:pt>
                <c:pt idx="37">
                  <c:v>-1.83475518010131</c:v>
                </c:pt>
                <c:pt idx="38">
                  <c:v>-1.8344287767196099</c:v>
                </c:pt>
                <c:pt idx="39">
                  <c:v>-1.8341152469702999</c:v>
                </c:pt>
                <c:pt idx="40">
                  <c:v>-1.8338145841019</c:v>
                </c:pt>
                <c:pt idx="41">
                  <c:v>-1.83352161675128</c:v>
                </c:pt>
                <c:pt idx="42">
                  <c:v>-1.83322936042087</c:v>
                </c:pt>
                <c:pt idx="43">
                  <c:v>-1.8329365889011899</c:v>
                </c:pt>
                <c:pt idx="44">
                  <c:v>-1.8326438595952399</c:v>
                </c:pt>
                <c:pt idx="45">
                  <c:v>-1.8323511721043799</c:v>
                </c:pt>
                <c:pt idx="46">
                  <c:v>-1.83205852681057</c:v>
                </c:pt>
                <c:pt idx="47">
                  <c:v>-1.8317659233244901</c:v>
                </c:pt>
                <c:pt idx="48">
                  <c:v>-1.8314733620188901</c:v>
                </c:pt>
                <c:pt idx="49">
                  <c:v>-1.8311808425135501</c:v>
                </c:pt>
                <c:pt idx="50">
                  <c:v>-1.8308883651722201</c:v>
                </c:pt>
                <c:pt idx="51">
                  <c:v>-1.8305959296235701</c:v>
                </c:pt>
                <c:pt idx="52">
                  <c:v>-1.8303035362225999</c:v>
                </c:pt>
                <c:pt idx="53">
                  <c:v>-1.8300111691924801</c:v>
                </c:pt>
                <c:pt idx="54">
                  <c:v>-1.8297182389473201</c:v>
                </c:pt>
                <c:pt idx="55">
                  <c:v>-1.8294253435340899</c:v>
                </c:pt>
                <c:pt idx="56">
                  <c:v>-1.82913308703199</c:v>
                </c:pt>
                <c:pt idx="57">
                  <c:v>-1.8288408724671099</c:v>
                </c:pt>
                <c:pt idx="58">
                  <c:v>-1.82854869984193</c:v>
                </c:pt>
                <c:pt idx="59">
                  <c:v>-1.8282565691421</c:v>
                </c:pt>
                <c:pt idx="60">
                  <c:v>-1.8279644803699</c:v>
                </c:pt>
                <c:pt idx="61">
                  <c:v>-1.82767243351117</c:v>
                </c:pt>
                <c:pt idx="62">
                  <c:v>-1.82738042856801</c:v>
                </c:pt>
                <c:pt idx="63">
                  <c:v>-1.8270884655264501</c:v>
                </c:pt>
                <c:pt idx="64">
                  <c:v>-1.82679654438839</c:v>
                </c:pt>
                <c:pt idx="65">
                  <c:v>-1.82650466514007</c:v>
                </c:pt>
                <c:pt idx="66">
                  <c:v>-1.8262128277831899</c:v>
                </c:pt>
                <c:pt idx="67">
                  <c:v>-1.8259210323041699</c:v>
                </c:pt>
                <c:pt idx="68">
                  <c:v>-1.8256292787045501</c:v>
                </c:pt>
                <c:pt idx="69">
                  <c:v>-1.82533756697092</c:v>
                </c:pt>
                <c:pt idx="70">
                  <c:v>-1.8250458971046499</c:v>
                </c:pt>
                <c:pt idx="71">
                  <c:v>-1.8247542690924901</c:v>
                </c:pt>
                <c:pt idx="72">
                  <c:v>-1.8244626829356601</c:v>
                </c:pt>
                <c:pt idx="73">
                  <c:v>-1.8241711386210799</c:v>
                </c:pt>
                <c:pt idx="74">
                  <c:v>-1.82387963614978</c:v>
                </c:pt>
                <c:pt idx="75">
                  <c:v>-1.8235881755088801</c:v>
                </c:pt>
                <c:pt idx="76">
                  <c:v>-1.82329675669923</c:v>
                </c:pt>
                <c:pt idx="77">
                  <c:v>-1.8230053797081101</c:v>
                </c:pt>
                <c:pt idx="78">
                  <c:v>-1.82271404453622</c:v>
                </c:pt>
                <c:pt idx="79">
                  <c:v>-1.8224227511709901</c:v>
                </c:pt>
                <c:pt idx="80">
                  <c:v>-1.82213149961298</c:v>
                </c:pt>
                <c:pt idx="81">
                  <c:v>-1.8218402898497801</c:v>
                </c:pt>
                <c:pt idx="82">
                  <c:v>-1.8215491218817801</c:v>
                </c:pt>
                <c:pt idx="83">
                  <c:v>-1.8212579956967301</c:v>
                </c:pt>
                <c:pt idx="84">
                  <c:v>-1.8209669112948701</c:v>
                </c:pt>
                <c:pt idx="85">
                  <c:v>-1.82067586866411</c:v>
                </c:pt>
                <c:pt idx="86">
                  <c:v>-1.82038486780453</c:v>
                </c:pt>
                <c:pt idx="87">
                  <c:v>-1.8200939087042001</c:v>
                </c:pt>
                <c:pt idx="88">
                  <c:v>-1.81980299136306</c:v>
                </c:pt>
                <c:pt idx="89">
                  <c:v>-1.8195121157692999</c:v>
                </c:pt>
                <c:pt idx="90">
                  <c:v>-1.81922128192275</c:v>
                </c:pt>
                <c:pt idx="91">
                  <c:v>-1.81893048981173</c:v>
                </c:pt>
                <c:pt idx="92">
                  <c:v>-1.8186397394359199</c:v>
                </c:pt>
                <c:pt idx="93">
                  <c:v>-1.8183490307837999</c:v>
                </c:pt>
                <c:pt idx="94">
                  <c:v>-1.8180583638549099</c:v>
                </c:pt>
                <c:pt idx="95">
                  <c:v>-1.8177677386378599</c:v>
                </c:pt>
                <c:pt idx="96">
                  <c:v>-1.8174771551320601</c:v>
                </c:pt>
                <c:pt idx="97">
                  <c:v>-1.81718661332625</c:v>
                </c:pt>
                <c:pt idx="98">
                  <c:v>-1.8168961132197301</c:v>
                </c:pt>
                <c:pt idx="99">
                  <c:v>-1.8166056548013501</c:v>
                </c:pt>
                <c:pt idx="100">
                  <c:v>-1.8163152380702901</c:v>
                </c:pt>
                <c:pt idx="101">
                  <c:v>-1.81602486301553</c:v>
                </c:pt>
                <c:pt idx="102">
                  <c:v>-1.81573452963613</c:v>
                </c:pt>
                <c:pt idx="103">
                  <c:v>-1.8154442379211899</c:v>
                </c:pt>
                <c:pt idx="104">
                  <c:v>-1.8151539878696501</c:v>
                </c:pt>
                <c:pt idx="105">
                  <c:v>-1.8148637794707301</c:v>
                </c:pt>
                <c:pt idx="106">
                  <c:v>-1.8145736127232599</c:v>
                </c:pt>
                <c:pt idx="107">
                  <c:v>-1.8142834876165801</c:v>
                </c:pt>
                <c:pt idx="108">
                  <c:v>-1.8139934041493899</c:v>
                </c:pt>
                <c:pt idx="109">
                  <c:v>-1.81370336231116</c:v>
                </c:pt>
                <c:pt idx="110">
                  <c:v>-1.81341336210048</c:v>
                </c:pt>
                <c:pt idx="111">
                  <c:v>-1.8131234035069199</c:v>
                </c:pt>
                <c:pt idx="112">
                  <c:v>-1.8128334865289799</c:v>
                </c:pt>
                <c:pt idx="113">
                  <c:v>-1.81254361115633</c:v>
                </c:pt>
                <c:pt idx="114">
                  <c:v>-1.8122537773873599</c:v>
                </c:pt>
                <c:pt idx="115">
                  <c:v>-1.8119639852118501</c:v>
                </c:pt>
                <c:pt idx="116">
                  <c:v>-1.8116742346281001</c:v>
                </c:pt>
                <c:pt idx="117">
                  <c:v>-1.81138452562598</c:v>
                </c:pt>
                <c:pt idx="118">
                  <c:v>-1.8110948582037001</c:v>
                </c:pt>
                <c:pt idx="119">
                  <c:v>-1.81080523235122</c:v>
                </c:pt>
                <c:pt idx="120">
                  <c:v>-1.81051564806666</c:v>
                </c:pt>
                <c:pt idx="121">
                  <c:v>-1.8102261053400901</c:v>
                </c:pt>
                <c:pt idx="122">
                  <c:v>-1.80993660416951</c:v>
                </c:pt>
                <c:pt idx="123">
                  <c:v>-1.8096471445450999</c:v>
                </c:pt>
                <c:pt idx="124">
                  <c:v>-1.80935772646478</c:v>
                </c:pt>
                <c:pt idx="125">
                  <c:v>-1.80906834991881</c:v>
                </c:pt>
                <c:pt idx="126">
                  <c:v>-1.80877901490502</c:v>
                </c:pt>
                <c:pt idx="127">
                  <c:v>-1.8084897214137701</c:v>
                </c:pt>
                <c:pt idx="128">
                  <c:v>-1.8082004694428</c:v>
                </c:pt>
                <c:pt idx="129">
                  <c:v>-1.8079112589825499</c:v>
                </c:pt>
                <c:pt idx="130">
                  <c:v>-1.8076220900306801</c:v>
                </c:pt>
                <c:pt idx="131">
                  <c:v>-1.8073329625777299</c:v>
                </c:pt>
                <c:pt idx="132">
                  <c:v>-1.80704387662127</c:v>
                </c:pt>
                <c:pt idx="133">
                  <c:v>-1.80675483215191</c:v>
                </c:pt>
                <c:pt idx="134">
                  <c:v>-1.80646582916715</c:v>
                </c:pt>
                <c:pt idx="135">
                  <c:v>-1.8061768676576999</c:v>
                </c:pt>
                <c:pt idx="136">
                  <c:v>-1.8058879476209599</c:v>
                </c:pt>
                <c:pt idx="137">
                  <c:v>-1.8055990690477199</c:v>
                </c:pt>
                <c:pt idx="138">
                  <c:v>-1.80531023193531</c:v>
                </c:pt>
                <c:pt idx="139">
                  <c:v>-1.8050214362746</c:v>
                </c:pt>
                <c:pt idx="140">
                  <c:v>-1.80473268206285</c:v>
                </c:pt>
                <c:pt idx="141">
                  <c:v>-1.8044439692910099</c:v>
                </c:pt>
                <c:pt idx="142">
                  <c:v>-1.8041552979562501</c:v>
                </c:pt>
                <c:pt idx="143">
                  <c:v>-1.8038666680495901</c:v>
                </c:pt>
                <c:pt idx="144">
                  <c:v>-1.80357807956816</c:v>
                </c:pt>
                <c:pt idx="145">
                  <c:v>-1.80328953250304</c:v>
                </c:pt>
                <c:pt idx="146">
                  <c:v>-1.8030010268512799</c:v>
                </c:pt>
                <c:pt idx="147">
                  <c:v>-1.8027125626040399</c:v>
                </c:pt>
                <c:pt idx="148">
                  <c:v>-1.8024241397583001</c:v>
                </c:pt>
                <c:pt idx="149">
                  <c:v>-1.8021357583052899</c:v>
                </c:pt>
                <c:pt idx="150">
                  <c:v>-1.80184741824193</c:v>
                </c:pt>
                <c:pt idx="151">
                  <c:v>-1.80155911955952</c:v>
                </c:pt>
                <c:pt idx="152">
                  <c:v>-1.8012708622549001</c:v>
                </c:pt>
                <c:pt idx="153">
                  <c:v>-1.80098264631946</c:v>
                </c:pt>
                <c:pt idx="154">
                  <c:v>-1.80069447174995</c:v>
                </c:pt>
                <c:pt idx="155">
                  <c:v>-1.8004063385378399</c:v>
                </c:pt>
                <c:pt idx="156">
                  <c:v>-1.80011824667983</c:v>
                </c:pt>
                <c:pt idx="157">
                  <c:v>-1.7998301961674299</c:v>
                </c:pt>
                <c:pt idx="158">
                  <c:v>-1.7995421869973001</c:v>
                </c:pt>
                <c:pt idx="159">
                  <c:v>-1.7992542191609999</c:v>
                </c:pt>
                <c:pt idx="160">
                  <c:v>-1.79896629265514</c:v>
                </c:pt>
                <c:pt idx="161">
                  <c:v>-1.79867840747134</c:v>
                </c:pt>
                <c:pt idx="162">
                  <c:v>-1.7983905636061399</c:v>
                </c:pt>
                <c:pt idx="163">
                  <c:v>-1.7981027610512399</c:v>
                </c:pt>
                <c:pt idx="164">
                  <c:v>-1.7978149998031201</c:v>
                </c:pt>
                <c:pt idx="165">
                  <c:v>-1.79752727985352</c:v>
                </c:pt>
                <c:pt idx="166">
                  <c:v>-1.79723960119888</c:v>
                </c:pt>
                <c:pt idx="167">
                  <c:v>-1.7969519638310101</c:v>
                </c:pt>
                <c:pt idx="168">
                  <c:v>-1.7966643677462699</c:v>
                </c:pt>
                <c:pt idx="169">
                  <c:v>-1.7963768129365301</c:v>
                </c:pt>
                <c:pt idx="170">
                  <c:v>-1.7960892993981199</c:v>
                </c:pt>
                <c:pt idx="171">
                  <c:v>-1.7958018271229499</c:v>
                </c:pt>
                <c:pt idx="172">
                  <c:v>-1.7955143961072999</c:v>
                </c:pt>
                <c:pt idx="173">
                  <c:v>-1.7952270063431299</c:v>
                </c:pt>
                <c:pt idx="174">
                  <c:v>-1.7949396578266801</c:v>
                </c:pt>
                <c:pt idx="175">
                  <c:v>-1.7946523505499601</c:v>
                </c:pt>
                <c:pt idx="176">
                  <c:v>-1.7943650845091399</c:v>
                </c:pt>
                <c:pt idx="177">
                  <c:v>-1.7940778596963101</c:v>
                </c:pt>
                <c:pt idx="178">
                  <c:v>-1.7937906761075899</c:v>
                </c:pt>
                <c:pt idx="179">
                  <c:v>-1.79350353373511</c:v>
                </c:pt>
                <c:pt idx="180">
                  <c:v>-1.79321643257494</c:v>
                </c:pt>
                <c:pt idx="181">
                  <c:v>-1.7929293726192701</c:v>
                </c:pt>
                <c:pt idx="182">
                  <c:v>-1.7926423538641201</c:v>
                </c:pt>
                <c:pt idx="183">
                  <c:v>-1.7923553763017199</c:v>
                </c:pt>
                <c:pt idx="184">
                  <c:v>-1.79206843992806</c:v>
                </c:pt>
                <c:pt idx="185">
                  <c:v>-1.79178154473542</c:v>
                </c:pt>
                <c:pt idx="186">
                  <c:v>-1.79149469071973</c:v>
                </c:pt>
                <c:pt idx="187">
                  <c:v>-1.79120787787331</c:v>
                </c:pt>
                <c:pt idx="188">
                  <c:v>-1.79092110619208</c:v>
                </c:pt>
                <c:pt idx="189">
                  <c:v>-1.7906324616668601</c:v>
                </c:pt>
                <c:pt idx="190">
                  <c:v>-1.7903381059724599</c:v>
                </c:pt>
                <c:pt idx="191">
                  <c:v>-1.7900361178950499</c:v>
                </c:pt>
                <c:pt idx="192">
                  <c:v>-1.78972650395349</c:v>
                </c:pt>
                <c:pt idx="193">
                  <c:v>-1.7894092706932501</c:v>
                </c:pt>
                <c:pt idx="194">
                  <c:v>-1.78908442468633</c:v>
                </c:pt>
                <c:pt idx="195">
                  <c:v>-1.7887519725312</c:v>
                </c:pt>
                <c:pt idx="196">
                  <c:v>-1.78841192085279</c:v>
                </c:pt>
                <c:pt idx="197">
                  <c:v>-1.7880642763024099</c:v>
                </c:pt>
                <c:pt idx="198">
                  <c:v>-1.78770904555773</c:v>
                </c:pt>
                <c:pt idx="199">
                  <c:v>-1.7873462353227401</c:v>
                </c:pt>
                <c:pt idx="200">
                  <c:v>-1.78697585232766</c:v>
                </c:pt>
                <c:pt idx="201">
                  <c:v>-1.7865979033289501</c:v>
                </c:pt>
                <c:pt idx="202">
                  <c:v>-1.7862123951092199</c:v>
                </c:pt>
                <c:pt idx="203">
                  <c:v>-1.78581933447722</c:v>
                </c:pt>
                <c:pt idx="204">
                  <c:v>-1.78541872826777</c:v>
                </c:pt>
                <c:pt idx="205">
                  <c:v>-1.78501058334171</c:v>
                </c:pt>
                <c:pt idx="206">
                  <c:v>-1.7845949065858799</c:v>
                </c:pt>
                <c:pt idx="207">
                  <c:v>-1.7841717049130601</c:v>
                </c:pt>
                <c:pt idx="208">
                  <c:v>-1.7837409852619099</c:v>
                </c:pt>
                <c:pt idx="209">
                  <c:v>-1.78330275459695</c:v>
                </c:pt>
                <c:pt idx="210">
                  <c:v>-1.7828570199085001</c:v>
                </c:pt>
                <c:pt idx="211">
                  <c:v>-1.78240378821261</c:v>
                </c:pt>
                <c:pt idx="212">
                  <c:v>-1.78194306655109</c:v>
                </c:pt>
                <c:pt idx="213">
                  <c:v>-1.7814748619913501</c:v>
                </c:pt>
                <c:pt idx="214">
                  <c:v>-1.7809991816264501</c:v>
                </c:pt>
                <c:pt idx="215">
                  <c:v>-1.78051603257502</c:v>
                </c:pt>
                <c:pt idx="216">
                  <c:v>-1.78002542198119</c:v>
                </c:pt>
                <c:pt idx="217">
                  <c:v>-1.77952735701459</c:v>
                </c:pt>
                <c:pt idx="218">
                  <c:v>-1.7790218448702599</c:v>
                </c:pt>
                <c:pt idx="219">
                  <c:v>-1.7785088927686199</c:v>
                </c:pt>
                <c:pt idx="220">
                  <c:v>-1.7779885079554301</c:v>
                </c:pt>
                <c:pt idx="221">
                  <c:v>-1.77746069770175</c:v>
                </c:pt>
                <c:pt idx="222">
                  <c:v>-1.7769254693038501</c:v>
                </c:pt>
                <c:pt idx="223">
                  <c:v>-1.7763828300832101</c:v>
                </c:pt>
                <c:pt idx="224">
                  <c:v>-1.7758327873864601</c:v>
                </c:pt>
                <c:pt idx="225">
                  <c:v>-1.7752753485853101</c:v>
                </c:pt>
                <c:pt idx="226">
                  <c:v>-1.7747105210765399</c:v>
                </c:pt>
                <c:pt idx="227">
                  <c:v>-1.7741383122819201</c:v>
                </c:pt>
                <c:pt idx="228">
                  <c:v>-1.7735587296481801</c:v>
                </c:pt>
                <c:pt idx="229">
                  <c:v>-1.77297178064695</c:v>
                </c:pt>
                <c:pt idx="230">
                  <c:v>-1.7723774727747299</c:v>
                </c:pt>
                <c:pt idx="231">
                  <c:v>-1.7717758135528301</c:v>
                </c:pt>
                <c:pt idx="232">
                  <c:v>-1.7711668105273199</c:v>
                </c:pt>
                <c:pt idx="233">
                  <c:v>-1.7705504712689799</c:v>
                </c:pt>
                <c:pt idx="234">
                  <c:v>-1.76992680337328</c:v>
                </c:pt>
                <c:pt idx="235">
                  <c:v>-1.7692958144602799</c:v>
                </c:pt>
                <c:pt idx="236">
                  <c:v>-1.7686575121746499</c:v>
                </c:pt>
                <c:pt idx="237">
                  <c:v>-1.76801190418554</c:v>
                </c:pt>
                <c:pt idx="238">
                  <c:v>-1.76735899818662</c:v>
                </c:pt>
                <c:pt idx="239">
                  <c:v>-1.76669880189595</c:v>
                </c:pt>
                <c:pt idx="240">
                  <c:v>-1.7660313230559901</c:v>
                </c:pt>
                <c:pt idx="241">
                  <c:v>-1.76535656943353</c:v>
                </c:pt>
                <c:pt idx="242">
                  <c:v>-1.76467454881963</c:v>
                </c:pt>
                <c:pt idx="243">
                  <c:v>-1.7639852690296001</c:v>
                </c:pt>
                <c:pt idx="244">
                  <c:v>-1.7632887379029201</c:v>
                </c:pt>
                <c:pt idx="245">
                  <c:v>-1.76258496330321</c:v>
                </c:pt>
                <c:pt idx="246">
                  <c:v>-1.76187395311819</c:v>
                </c:pt>
                <c:pt idx="247">
                  <c:v>-1.76115571525959</c:v>
                </c:pt>
                <c:pt idx="248">
                  <c:v>-1.7604302576631601</c:v>
                </c:pt>
                <c:pt idx="249">
                  <c:v>-1.7596975882885899</c:v>
                </c:pt>
                <c:pt idx="250">
                  <c:v>-1.75895771511942</c:v>
                </c:pt>
                <c:pt idx="251">
                  <c:v>-1.75821064616309</c:v>
                </c:pt>
                <c:pt idx="252">
                  <c:v>-1.7574563894508</c:v>
                </c:pt>
                <c:pt idx="253">
                  <c:v>-1.75669495303749</c:v>
                </c:pt>
                <c:pt idx="254">
                  <c:v>-1.7559263450018101</c:v>
                </c:pt>
                <c:pt idx="255">
                  <c:v>-1.75515057344606</c:v>
                </c:pt>
                <c:pt idx="256">
                  <c:v>-1.75436764649612</c:v>
                </c:pt>
                <c:pt idx="257">
                  <c:v>-1.75357757230142</c:v>
                </c:pt>
                <c:pt idx="258">
                  <c:v>-1.7527803590349</c:v>
                </c:pt>
                <c:pt idx="259">
                  <c:v>-1.75197601489294</c:v>
                </c:pt>
                <c:pt idx="260">
                  <c:v>-1.7511645480953</c:v>
                </c:pt>
                <c:pt idx="261">
                  <c:v>-1.75034596688512</c:v>
                </c:pt>
                <c:pt idx="262">
                  <c:v>-1.74952027952883</c:v>
                </c:pt>
                <c:pt idx="263">
                  <c:v>-1.7486874943160799</c:v>
                </c:pt>
                <c:pt idx="264">
                  <c:v>-1.7478476195597601</c:v>
                </c:pt>
                <c:pt idx="265">
                  <c:v>-1.7470006635958899</c:v>
                </c:pt>
                <c:pt idx="266">
                  <c:v>-1.7461466347835799</c:v>
                </c:pt>
                <c:pt idx="267">
                  <c:v>-1.7452855415049999</c:v>
                </c:pt>
                <c:pt idx="268">
                  <c:v>-1.7444173921653101</c:v>
                </c:pt>
                <c:pt idx="269">
                  <c:v>-1.74354219519264</c:v>
                </c:pt>
                <c:pt idx="270">
                  <c:v>-1.7426599590379901</c:v>
                </c:pt>
                <c:pt idx="271">
                  <c:v>-1.7417706921752301</c:v>
                </c:pt>
                <c:pt idx="272">
                  <c:v>-1.7408744031010099</c:v>
                </c:pt>
                <c:pt idx="273">
                  <c:v>-1.73997110033474</c:v>
                </c:pt>
                <c:pt idx="274">
                  <c:v>-1.73906079241852</c:v>
                </c:pt>
                <c:pt idx="275">
                  <c:v>-1.7381434879171</c:v>
                </c:pt>
                <c:pt idx="276">
                  <c:v>-1.73721919541782</c:v>
                </c:pt>
                <c:pt idx="277">
                  <c:v>-1.7362879235305699</c:v>
                </c:pt>
                <c:pt idx="278">
                  <c:v>-1.73534968088773</c:v>
                </c:pt>
                <c:pt idx="279">
                  <c:v>-1.73440447614414</c:v>
                </c:pt>
                <c:pt idx="280">
                  <c:v>-1.7334523179770001</c:v>
                </c:pt>
                <c:pt idx="281">
                  <c:v>-1.7324932150858801</c:v>
                </c:pt>
                <c:pt idx="282">
                  <c:v>-1.7315271761926301</c:v>
                </c:pt>
                <c:pt idx="283">
                  <c:v>-1.73055421004134</c:v>
                </c:pt>
                <c:pt idx="284">
                  <c:v>-1.72957432539829</c:v>
                </c:pt>
                <c:pt idx="285">
                  <c:v>-1.7285875310518899</c:v>
                </c:pt>
                <c:pt idx="286">
                  <c:v>-1.7275938358126599</c:v>
                </c:pt>
                <c:pt idx="287">
                  <c:v>-1.7265932485131199</c:v>
                </c:pt>
                <c:pt idx="288">
                  <c:v>-1.7255857780078001</c:v>
                </c:pt>
                <c:pt idx="289">
                  <c:v>-1.7245714331731501</c:v>
                </c:pt>
                <c:pt idx="290">
                  <c:v>-1.7235502229075199</c:v>
                </c:pt>
                <c:pt idx="291">
                  <c:v>-1.72252215613106</c:v>
                </c:pt>
                <c:pt idx="292">
                  <c:v>-1.7214872417857301</c:v>
                </c:pt>
                <c:pt idx="293">
                  <c:v>-1.7204454888351901</c:v>
                </c:pt>
                <c:pt idx="294">
                  <c:v>-1.71939690626479</c:v>
                </c:pt>
                <c:pt idx="295">
                  <c:v>-1.7183415030814999</c:v>
                </c:pt>
                <c:pt idx="296">
                  <c:v>-1.7172792883138599</c:v>
                </c:pt>
                <c:pt idx="297">
                  <c:v>-1.71621027101195</c:v>
                </c:pt>
                <c:pt idx="298">
                  <c:v>-1.71513446024727</c:v>
                </c:pt>
                <c:pt idx="299">
                  <c:v>-1.7140518651127901</c:v>
                </c:pt>
                <c:pt idx="300">
                  <c:v>-1.7129624947228199</c:v>
                </c:pt>
                <c:pt idx="301">
                  <c:v>-1.7118663582129801</c:v>
                </c:pt>
                <c:pt idx="302">
                  <c:v>-1.7107634647401599</c:v>
                </c:pt>
                <c:pt idx="303">
                  <c:v>-1.7096538234824401</c:v>
                </c:pt>
                <c:pt idx="304">
                  <c:v>-1.7085374436390901</c:v>
                </c:pt>
                <c:pt idx="305">
                  <c:v>-1.70741433443045</c:v>
                </c:pt>
                <c:pt idx="306">
                  <c:v>-1.7062845050979401</c:v>
                </c:pt>
                <c:pt idx="307">
                  <c:v>-1.70514796490395</c:v>
                </c:pt>
                <c:pt idx="308">
                  <c:v>-1.70400472313185</c:v>
                </c:pt>
                <c:pt idx="309">
                  <c:v>-1.7028547890858901</c:v>
                </c:pt>
                <c:pt idx="310">
                  <c:v>-1.7016981720911599</c:v>
                </c:pt>
                <c:pt idx="311">
                  <c:v>-1.7005348814935399</c:v>
                </c:pt>
                <c:pt idx="312">
                  <c:v>-1.69936492665965</c:v>
                </c:pt>
                <c:pt idx="313">
                  <c:v>-1.6981883169767999</c:v>
                </c:pt>
                <c:pt idx="314">
                  <c:v>-1.69700506185293</c:v>
                </c:pt>
                <c:pt idx="315">
                  <c:v>-1.6958151707165601</c:v>
                </c:pt>
                <c:pt idx="316">
                  <c:v>-1.69461865301674</c:v>
                </c:pt>
                <c:pt idx="317">
                  <c:v>-1.69341551822299</c:v>
                </c:pt>
                <c:pt idx="318">
                  <c:v>-1.69220577582525</c:v>
                </c:pt>
                <c:pt idx="319">
                  <c:v>-1.6909894353338399</c:v>
                </c:pt>
                <c:pt idx="320">
                  <c:v>-1.6897665062793801</c:v>
                </c:pt>
                <c:pt idx="321">
                  <c:v>-1.68853699821277</c:v>
                </c:pt>
                <c:pt idx="322">
                  <c:v>-1.6873009207051199</c:v>
                </c:pt>
                <c:pt idx="323">
                  <c:v>-1.68605828334768</c:v>
                </c:pt>
                <c:pt idx="324">
                  <c:v>-1.68480909575182</c:v>
                </c:pt>
                <c:pt idx="325">
                  <c:v>-1.68355336754895</c:v>
                </c:pt>
                <c:pt idx="326">
                  <c:v>-1.6822911083904899</c:v>
                </c:pt>
                <c:pt idx="327">
                  <c:v>-1.6810223279477901</c:v>
                </c:pt>
                <c:pt idx="328">
                  <c:v>-1.67974703591212</c:v>
                </c:pt>
                <c:pt idx="329">
                  <c:v>-1.6784652419945501</c:v>
                </c:pt>
                <c:pt idx="330">
                  <c:v>-1.6771769559259699</c:v>
                </c:pt>
                <c:pt idx="331">
                  <c:v>-1.67588218745697</c:v>
                </c:pt>
                <c:pt idx="332">
                  <c:v>-1.67458094635785</c:v>
                </c:pt>
                <c:pt idx="333">
                  <c:v>-1.6732732424185099</c:v>
                </c:pt>
                <c:pt idx="334">
                  <c:v>-1.6719590854484301</c:v>
                </c:pt>
                <c:pt idx="335">
                  <c:v>-1.6706384852766101</c:v>
                </c:pt>
                <c:pt idx="336">
                  <c:v>-1.66931145175151</c:v>
                </c:pt>
                <c:pt idx="337">
                  <c:v>-1.6679779947410001</c:v>
                </c:pt>
                <c:pt idx="338">
                  <c:v>-1.66663812413232</c:v>
                </c:pt>
                <c:pt idx="339">
                  <c:v>-1.665291849832</c:v>
                </c:pt>
                <c:pt idx="340">
                  <c:v>-1.66393918176582</c:v>
                </c:pt>
                <c:pt idx="341">
                  <c:v>-1.6625801298787499</c:v>
                </c:pt>
                <c:pt idx="342">
                  <c:v>-1.6612147041349301</c:v>
                </c:pt>
                <c:pt idx="343">
                  <c:v>-1.6598455378777299</c:v>
                </c:pt>
                <c:pt idx="344">
                  <c:v>-1.6584778866946801</c:v>
                </c:pt>
                <c:pt idx="345">
                  <c:v>-1.6571143805488999</c:v>
                </c:pt>
                <c:pt idx="346">
                  <c:v>-1.65575502488824</c:v>
                </c:pt>
                <c:pt idx="347">
                  <c:v>-1.6543998251276</c:v>
                </c:pt>
                <c:pt idx="348">
                  <c:v>-1.6530487866488801</c:v>
                </c:pt>
                <c:pt idx="349">
                  <c:v>-1.6517019148009899</c:v>
                </c:pt>
                <c:pt idx="350">
                  <c:v>-1.6503592148998301</c:v>
                </c:pt>
                <c:pt idx="351">
                  <c:v>-1.64902069222826</c:v>
                </c:pt>
                <c:pt idx="352">
                  <c:v>-1.64768635203612</c:v>
                </c:pt>
                <c:pt idx="353">
                  <c:v>-1.6463561995401701</c:v>
                </c:pt>
                <c:pt idx="354">
                  <c:v>-1.6450302399241401</c:v>
                </c:pt>
                <c:pt idx="355">
                  <c:v>-1.64370847833865</c:v>
                </c:pt>
                <c:pt idx="356">
                  <c:v>-1.6423909199012501</c:v>
                </c:pt>
                <c:pt idx="357">
                  <c:v>-1.64107756969636</c:v>
                </c:pt>
                <c:pt idx="358">
                  <c:v>-1.6397684327753099</c:v>
                </c:pt>
                <c:pt idx="359">
                  <c:v>-1.63846351415627</c:v>
                </c:pt>
                <c:pt idx="360">
                  <c:v>-1.6371628188243099</c:v>
                </c:pt>
                <c:pt idx="361">
                  <c:v>-1.6358663517313199</c:v>
                </c:pt>
                <c:pt idx="362">
                  <c:v>-1.63457411779602</c:v>
                </c:pt>
                <c:pt idx="363">
                  <c:v>-1.63328612190398</c:v>
                </c:pt>
                <c:pt idx="364">
                  <c:v>-1.63200236890756</c:v>
                </c:pt>
                <c:pt idx="365">
                  <c:v>-1.6307228636259501</c:v>
                </c:pt>
                <c:pt idx="366">
                  <c:v>-1.6294476108451099</c:v>
                </c:pt>
                <c:pt idx="367">
                  <c:v>-1.6281766153177899</c:v>
                </c:pt>
                <c:pt idx="368">
                  <c:v>-1.6269098817635199</c:v>
                </c:pt>
                <c:pt idx="369">
                  <c:v>-1.62564741486858</c:v>
                </c:pt>
                <c:pt idx="370">
                  <c:v>-1.6243892192860301</c:v>
                </c:pt>
                <c:pt idx="371">
                  <c:v>-1.6231352996356401</c:v>
                </c:pt>
                <c:pt idx="372">
                  <c:v>-1.62188566050395</c:v>
                </c:pt>
                <c:pt idx="373">
                  <c:v>-1.6206403064442001</c:v>
                </c:pt>
                <c:pt idx="374">
                  <c:v>-1.6193992419763601</c:v>
                </c:pt>
                <c:pt idx="375">
                  <c:v>-1.6181624715871199</c:v>
                </c:pt>
                <c:pt idx="376">
                  <c:v>-1.6169299997298501</c:v>
                </c:pt>
                <c:pt idx="377">
                  <c:v>-1.61570183082465</c:v>
                </c:pt>
                <c:pt idx="378">
                  <c:v>-1.61447796925826</c:v>
                </c:pt>
                <c:pt idx="379">
                  <c:v>-1.6132584193841299</c:v>
                </c:pt>
                <c:pt idx="380">
                  <c:v>-1.6120431855224</c:v>
                </c:pt>
                <c:pt idx="381">
                  <c:v>-1.61083227195982</c:v>
                </c:pt>
                <c:pt idx="382">
                  <c:v>-1.6096256829498601</c:v>
                </c:pt>
                <c:pt idx="383">
                  <c:v>-1.6084234227126</c:v>
                </c:pt>
                <c:pt idx="384">
                  <c:v>-1.60722549543478</c:v>
                </c:pt>
                <c:pt idx="385">
                  <c:v>-1.6060319052698</c:v>
                </c:pt>
                <c:pt idx="386">
                  <c:v>-1.6048426563376601</c:v>
                </c:pt>
                <c:pt idx="387">
                  <c:v>-1.60365775272501</c:v>
                </c:pt>
                <c:pt idx="388">
                  <c:v>-1.60247719848513</c:v>
                </c:pt>
                <c:pt idx="389">
                  <c:v>-1.60130099763791</c:v>
                </c:pt>
                <c:pt idx="390">
                  <c:v>-1.6001291541698499</c:v>
                </c:pt>
                <c:pt idx="391">
                  <c:v>-1.59896167203407</c:v>
                </c:pt>
                <c:pt idx="392">
                  <c:v>-1.59779855515029</c:v>
                </c:pt>
                <c:pt idx="393">
                  <c:v>-1.59663980740483</c:v>
                </c:pt>
                <c:pt idx="394">
                  <c:v>-1.59548543265062</c:v>
                </c:pt>
                <c:pt idx="395">
                  <c:v>-1.5943354347071701</c:v>
                </c:pt>
                <c:pt idx="396">
                  <c:v>-1.5931898173605901</c:v>
                </c:pt>
                <c:pt idx="397">
                  <c:v>-1.5920485843635701</c:v>
                </c:pt>
                <c:pt idx="398">
                  <c:v>-1.5909117394354</c:v>
                </c:pt>
                <c:pt idx="399">
                  <c:v>-1.58977928626194</c:v>
                </c:pt>
                <c:pt idx="400">
                  <c:v>-1.58865122849562</c:v>
                </c:pt>
                <c:pt idx="401">
                  <c:v>-1.58752756975547</c:v>
                </c:pt>
                <c:pt idx="402">
                  <c:v>-1.5864083136270899</c:v>
                </c:pt>
                <c:pt idx="403">
                  <c:v>-1.5852934636626399</c:v>
                </c:pt>
                <c:pt idx="404">
                  <c:v>-1.58418302338087</c:v>
                </c:pt>
                <c:pt idx="405">
                  <c:v>-1.5830769962671001</c:v>
                </c:pt>
                <c:pt idx="406">
                  <c:v>-1.58197538577319</c:v>
                </c:pt>
                <c:pt idx="407">
                  <c:v>-1.5808781953176201</c:v>
                </c:pt>
                <c:pt idx="408">
                  <c:v>-1.57978542828541</c:v>
                </c:pt>
                <c:pt idx="409">
                  <c:v>-1.5786970880281299</c:v>
                </c:pt>
                <c:pt idx="410">
                  <c:v>-1.5776131778639699</c:v>
                </c:pt>
                <c:pt idx="411">
                  <c:v>-1.5765337010776299</c:v>
                </c:pt>
                <c:pt idx="412">
                  <c:v>-1.57545866092043</c:v>
                </c:pt>
                <c:pt idx="413">
                  <c:v>-1.5743880606102201</c:v>
                </c:pt>
                <c:pt idx="414">
                  <c:v>-1.57332190333146</c:v>
                </c:pt>
                <c:pt idx="415">
                  <c:v>-1.57226019223514</c:v>
                </c:pt>
                <c:pt idx="416">
                  <c:v>-1.57120293043884</c:v>
                </c:pt>
                <c:pt idx="417">
                  <c:v>-1.5701501210267299</c:v>
                </c:pt>
                <c:pt idx="418">
                  <c:v>-1.56910176704954</c:v>
                </c:pt>
                <c:pt idx="419">
                  <c:v>-1.5680578715245801</c:v>
                </c:pt>
                <c:pt idx="420">
                  <c:v>-1.5670184374357301</c:v>
                </c:pt>
                <c:pt idx="421">
                  <c:v>-1.5659834677334801</c:v>
                </c:pt>
                <c:pt idx="422">
                  <c:v>-1.5649529653348699</c:v>
                </c:pt>
                <c:pt idx="423">
                  <c:v>-1.5639269331235499</c:v>
                </c:pt>
                <c:pt idx="424">
                  <c:v>-1.56290537394978</c:v>
                </c:pt>
                <c:pt idx="425">
                  <c:v>-1.5618882906303599</c:v>
                </c:pt>
                <c:pt idx="426">
                  <c:v>-1.56087568594875</c:v>
                </c:pt>
                <c:pt idx="427">
                  <c:v>-1.5598675626549601</c:v>
                </c:pt>
                <c:pt idx="428">
                  <c:v>-1.5588639234656501</c:v>
                </c:pt>
                <c:pt idx="429">
                  <c:v>-1.5578647710640401</c:v>
                </c:pt>
                <c:pt idx="430">
                  <c:v>-1.55687010810002</c:v>
                </c:pt>
                <c:pt idx="431">
                  <c:v>-1.55587993719007</c:v>
                </c:pt>
                <c:pt idx="432">
                  <c:v>-1.55489426091729</c:v>
                </c:pt>
                <c:pt idx="433">
                  <c:v>-1.55391308183141</c:v>
                </c:pt>
                <c:pt idx="434">
                  <c:v>-1.5529364024488199</c:v>
                </c:pt>
                <c:pt idx="435">
                  <c:v>-1.5519642252525301</c:v>
                </c:pt>
                <c:pt idx="436">
                  <c:v>-1.5509965526921901</c:v>
                </c:pt>
                <c:pt idx="437">
                  <c:v>-1.5500333871841101</c:v>
                </c:pt>
                <c:pt idx="438">
                  <c:v>-1.54907473111128</c:v>
                </c:pt>
                <c:pt idx="439">
                  <c:v>-1.5481205868233201</c:v>
                </c:pt>
                <c:pt idx="440">
                  <c:v>-1.5471709566365399</c:v>
                </c:pt>
                <c:pt idx="441">
                  <c:v>-1.5462258428339299</c:v>
                </c:pt>
                <c:pt idx="442">
                  <c:v>-1.5452852476651699</c:v>
                </c:pt>
                <c:pt idx="443">
                  <c:v>-1.5443491733466199</c:v>
                </c:pt>
                <c:pt idx="444">
                  <c:v>-1.54341762206135</c:v>
                </c:pt>
                <c:pt idx="445">
                  <c:v>-1.54249059595914</c:v>
                </c:pt>
                <c:pt idx="446">
                  <c:v>-1.54156809715649</c:v>
                </c:pt>
                <c:pt idx="447">
                  <c:v>-1.54065012773662</c:v>
                </c:pt>
                <c:pt idx="448">
                  <c:v>-1.53973668974949</c:v>
                </c:pt>
                <c:pt idx="449">
                  <c:v>-1.53882778521178</c:v>
                </c:pt>
                <c:pt idx="450">
                  <c:v>-1.5379234161069699</c:v>
                </c:pt>
                <c:pt idx="451">
                  <c:v>-1.53702358438525</c:v>
                </c:pt>
                <c:pt idx="452">
                  <c:v>-1.5361282919636099</c:v>
                </c:pt>
                <c:pt idx="453">
                  <c:v>-1.5352375407258301</c:v>
                </c:pt>
                <c:pt idx="454">
                  <c:v>-1.53435133252244</c:v>
                </c:pt>
                <c:pt idx="455">
                  <c:v>-1.5334696691708001</c:v>
                </c:pt>
                <c:pt idx="456">
                  <c:v>-1.5325925524551001</c:v>
                </c:pt>
                <c:pt idx="457">
                  <c:v>-1.5317199841262901</c:v>
                </c:pt>
                <c:pt idx="458">
                  <c:v>-1.5308519659022199</c:v>
                </c:pt>
                <c:pt idx="459">
                  <c:v>-1.5299884994675399</c:v>
                </c:pt>
                <c:pt idx="460">
                  <c:v>-1.52912958647377</c:v>
                </c:pt>
                <c:pt idx="461">
                  <c:v>-1.52827522853929</c:v>
                </c:pt>
                <c:pt idx="462">
                  <c:v>-1.5274254272493599</c:v>
                </c:pt>
                <c:pt idx="463">
                  <c:v>-1.5265801841561399</c:v>
                </c:pt>
                <c:pt idx="464">
                  <c:v>-1.52573950077867</c:v>
                </c:pt>
                <c:pt idx="465">
                  <c:v>-1.52490337860292</c:v>
                </c:pt>
                <c:pt idx="466">
                  <c:v>-1.52407450596788</c:v>
                </c:pt>
                <c:pt idx="467">
                  <c:v>-1.5232582563772401</c:v>
                </c:pt>
                <c:pt idx="468">
                  <c:v>-1.5224573130218999</c:v>
                </c:pt>
                <c:pt idx="469">
                  <c:v>-1.5216716704345601</c:v>
                </c:pt>
                <c:pt idx="470">
                  <c:v>-1.5209013230473001</c:v>
                </c:pt>
                <c:pt idx="471">
                  <c:v>-1.52014626519165</c:v>
                </c:pt>
                <c:pt idx="472">
                  <c:v>-1.5194064910987599</c:v>
                </c:pt>
                <c:pt idx="473">
                  <c:v>-1.5186819948994399</c:v>
                </c:pt>
                <c:pt idx="474">
                  <c:v>-1.51797277062428</c:v>
                </c:pt>
                <c:pt idx="475">
                  <c:v>-1.5172788122037399</c:v>
                </c:pt>
                <c:pt idx="476">
                  <c:v>-1.51660011346829</c:v>
                </c:pt>
                <c:pt idx="477">
                  <c:v>-1.5159366681484601</c:v>
                </c:pt>
                <c:pt idx="478">
                  <c:v>-1.51528846987499</c:v>
                </c:pt>
                <c:pt idx="479">
                  <c:v>-1.5146555121789</c:v>
                </c:pt>
                <c:pt idx="480">
                  <c:v>-1.5140377884916001</c:v>
                </c:pt>
                <c:pt idx="481">
                  <c:v>-1.51343529214501</c:v>
                </c:pt>
                <c:pt idx="482">
                  <c:v>-1.51284801637167</c:v>
                </c:pt>
                <c:pt idx="483">
                  <c:v>-1.5122759543048101</c:v>
                </c:pt>
                <c:pt idx="484">
                  <c:v>-1.51171909897858</c:v>
                </c:pt>
                <c:pt idx="485">
                  <c:v>-1.5111774433284899</c:v>
                </c:pt>
                <c:pt idx="486">
                  <c:v>-1.51065098019213</c:v>
                </c:pt>
                <c:pt idx="487">
                  <c:v>-1.51013970230975</c:v>
                </c:pt>
                <c:pt idx="488">
                  <c:v>-1.5096436023245701</c:v>
                </c:pt>
                <c:pt idx="489">
                  <c:v>-1.50916267278289</c:v>
                </c:pt>
                <c:pt idx="490">
                  <c:v>-1.5086969061342099</c:v>
                </c:pt>
                <c:pt idx="491">
                  <c:v>-1.50824629473135</c:v>
                </c:pt>
                <c:pt idx="492">
                  <c:v>-1.50781083083057</c:v>
                </c:pt>
                <c:pt idx="493">
                  <c:v>-1.50739050659166</c:v>
                </c:pt>
                <c:pt idx="494">
                  <c:v>-1.50698531407807</c:v>
                </c:pt>
                <c:pt idx="495">
                  <c:v>-1.5065952452570199</c:v>
                </c:pt>
                <c:pt idx="496">
                  <c:v>-1.5062202919996299</c:v>
                </c:pt>
                <c:pt idx="497">
                  <c:v>-1.5058604460809999</c:v>
                </c:pt>
                <c:pt idx="498">
                  <c:v>-1.50551569918038</c:v>
                </c:pt>
                <c:pt idx="499">
                  <c:v>-1.50518604288124</c:v>
                </c:pt>
                <c:pt idx="500">
                  <c:v>-1.50487146867142</c:v>
                </c:pt>
                <c:pt idx="501">
                  <c:v>-1.5045719679432299</c:v>
                </c:pt>
                <c:pt idx="502">
                  <c:v>-1.50428753199356</c:v>
                </c:pt>
                <c:pt idx="503">
                  <c:v>-1.5040181520240401</c:v>
                </c:pt>
                <c:pt idx="504">
                  <c:v>-1.50376381914111</c:v>
                </c:pt>
                <c:pt idx="505">
                  <c:v>-1.5035191380792801</c:v>
                </c:pt>
                <c:pt idx="506">
                  <c:v>-1.5032758056295501</c:v>
                </c:pt>
                <c:pt idx="507">
                  <c:v>-1.5030317188079301</c:v>
                </c:pt>
                <c:pt idx="508">
                  <c:v>-1.5027876671607701</c:v>
                </c:pt>
                <c:pt idx="509">
                  <c:v>-1.50254365044593</c:v>
                </c:pt>
                <c:pt idx="510">
                  <c:v>-1.5022996688927199</c:v>
                </c:pt>
                <c:pt idx="511">
                  <c:v>-1.50205572226462</c:v>
                </c:pt>
                <c:pt idx="512">
                  <c:v>-1.50181181078538</c:v>
                </c:pt>
                <c:pt idx="513">
                  <c:v>-1.5015679342239601</c:v>
                </c:pt>
                <c:pt idx="514">
                  <c:v>-1.5013240927987099</c:v>
                </c:pt>
                <c:pt idx="515">
                  <c:v>-1.5010802862839401</c:v>
                </c:pt>
                <c:pt idx="516">
                  <c:v>-1.5008365148927101</c:v>
                </c:pt>
                <c:pt idx="517">
                  <c:v>-1.5005927784045701</c:v>
                </c:pt>
                <c:pt idx="518">
                  <c:v>-1.50034907702739</c:v>
                </c:pt>
                <c:pt idx="519">
                  <c:v>-1.50010541054585</c:v>
                </c:pt>
                <c:pt idx="520">
                  <c:v>-1.49986176309002</c:v>
                </c:pt>
                <c:pt idx="521">
                  <c:v>-1.49961813425985</c:v>
                </c:pt>
                <c:pt idx="522">
                  <c:v>-1.4993745405174801</c:v>
                </c:pt>
                <c:pt idx="523">
                  <c:v>-1.49913098166199</c:v>
                </c:pt>
                <c:pt idx="524">
                  <c:v>-1.49888745788196</c:v>
                </c:pt>
                <c:pt idx="525">
                  <c:v>-1.4986439689811299</c:v>
                </c:pt>
                <c:pt idx="526">
                  <c:v>-1.49840051514349</c:v>
                </c:pt>
                <c:pt idx="527">
                  <c:v>-1.4981570961773201</c:v>
                </c:pt>
                <c:pt idx="528">
                  <c:v>-1.49791371226214</c:v>
                </c:pt>
                <c:pt idx="529">
                  <c:v>-1.4976703632106301</c:v>
                </c:pt>
                <c:pt idx="530">
                  <c:v>-1.49742704919796</c:v>
                </c:pt>
                <c:pt idx="531">
                  <c:v>-1.4971837700411299</c:v>
                </c:pt>
                <c:pt idx="532">
                  <c:v>-1.49694052591104</c:v>
                </c:pt>
                <c:pt idx="533">
                  <c:v>-1.4966973166289099</c:v>
                </c:pt>
                <c:pt idx="534">
                  <c:v>-1.4964541423614599</c:v>
                </c:pt>
                <c:pt idx="535">
                  <c:v>-1.4962110029340501</c:v>
                </c:pt>
                <c:pt idx="536">
                  <c:v>-1.4959678985093301</c:v>
                </c:pt>
                <c:pt idx="537">
                  <c:v>-1.49572482891667</c:v>
                </c:pt>
                <c:pt idx="538">
                  <c:v>-1.49548179431475</c:v>
                </c:pt>
                <c:pt idx="539">
                  <c:v>-1.4952387945368899</c:v>
                </c:pt>
                <c:pt idx="540">
                  <c:v>-1.49499582973786</c:v>
                </c:pt>
                <c:pt idx="541">
                  <c:v>-1.4947528997548301</c:v>
                </c:pt>
                <c:pt idx="542">
                  <c:v>-1.49451000473878</c:v>
                </c:pt>
                <c:pt idx="543">
                  <c:v>-1.4942671445306299</c:v>
                </c:pt>
                <c:pt idx="544">
                  <c:v>-1.4940243192776701</c:v>
                </c:pt>
                <c:pt idx="545">
                  <c:v>-1.49378152882445</c:v>
                </c:pt>
                <c:pt idx="546">
                  <c:v>-1.4935387733146701</c:v>
                </c:pt>
                <c:pt idx="547">
                  <c:v>-1.49329605259645</c:v>
                </c:pt>
                <c:pt idx="548">
                  <c:v>-1.4930533668099599</c:v>
                </c:pt>
                <c:pt idx="549">
                  <c:v>-1.49281071580681</c:v>
                </c:pt>
                <c:pt idx="550">
                  <c:v>-1.4925680997237201</c:v>
                </c:pt>
                <c:pt idx="551">
                  <c:v>-1.49232551841571</c:v>
                </c:pt>
                <c:pt idx="552">
                  <c:v>-1.4920829720161499</c:v>
                </c:pt>
                <c:pt idx="553">
                  <c:v>-1.4918404603833499</c:v>
                </c:pt>
                <c:pt idx="554">
                  <c:v>-1.49159798364743</c:v>
                </c:pt>
                <c:pt idx="555">
                  <c:v>-1.49135554166995</c:v>
                </c:pt>
                <c:pt idx="556">
                  <c:v>-1.4911131345777899</c:v>
                </c:pt>
                <c:pt idx="557">
                  <c:v>-1.49087076223571</c:v>
                </c:pt>
                <c:pt idx="558">
                  <c:v>-1.4906284247674599</c:v>
                </c:pt>
                <c:pt idx="559">
                  <c:v>-1.4903861220408701</c:v>
                </c:pt>
                <c:pt idx="560">
                  <c:v>-1.4901438541766701</c:v>
                </c:pt>
                <c:pt idx="561">
                  <c:v>-1.4899016210456899</c:v>
                </c:pt>
                <c:pt idx="562">
                  <c:v>-1.4896594227656601</c:v>
                </c:pt>
                <c:pt idx="563">
                  <c:v>-1.4894172592104</c:v>
                </c:pt>
                <c:pt idx="564">
                  <c:v>-1.4891751304947101</c:v>
                </c:pt>
                <c:pt idx="565">
                  <c:v>-1.48893303649528</c:v>
                </c:pt>
                <c:pt idx="566">
                  <c:v>-1.48869097732408</c:v>
                </c:pt>
                <c:pt idx="567">
                  <c:v>-1.4884489528606</c:v>
                </c:pt>
                <c:pt idx="568">
                  <c:v>-1.48820696321405</c:v>
                </c:pt>
                <c:pt idx="569">
                  <c:v>-1.48796500826665</c:v>
                </c:pt>
                <c:pt idx="570">
                  <c:v>-1.4877230881249099</c:v>
                </c:pt>
                <c:pt idx="571">
                  <c:v>-1.4874812026737401</c:v>
                </c:pt>
                <c:pt idx="572">
                  <c:v>-1.48723935201698</c:v>
                </c:pt>
                <c:pt idx="573">
                  <c:v>-1.4869975360421701</c:v>
                </c:pt>
                <c:pt idx="574">
                  <c:v>-1.4867557548505701</c:v>
                </c:pt>
                <c:pt idx="575">
                  <c:v>-1.4865140083322601</c:v>
                </c:pt>
                <c:pt idx="576">
                  <c:v>-1.48627229658601</c:v>
                </c:pt>
                <c:pt idx="577">
                  <c:v>-1.48603061950436</c:v>
                </c:pt>
                <c:pt idx="578">
                  <c:v>-1.4857889771836299</c:v>
                </c:pt>
                <c:pt idx="579">
                  <c:v>-1.4855473695188</c:v>
                </c:pt>
                <c:pt idx="580">
                  <c:v>-1.4853057966037799</c:v>
                </c:pt>
                <c:pt idx="581">
                  <c:v>-1.4850642583359399</c:v>
                </c:pt>
                <c:pt idx="582">
                  <c:v>-1.48482275480684</c:v>
                </c:pt>
                <c:pt idx="583">
                  <c:v>-1.48458128591615</c:v>
                </c:pt>
                <c:pt idx="584">
                  <c:v>-1.4843398517531601</c:v>
                </c:pt>
                <c:pt idx="585">
                  <c:v>-1.48409845221981</c:v>
                </c:pt>
                <c:pt idx="586">
                  <c:v>-1.48385708740315</c:v>
                </c:pt>
                <c:pt idx="587">
                  <c:v>-1.4836157572073101</c:v>
                </c:pt>
                <c:pt idx="588">
                  <c:v>-1.48337446171718</c:v>
                </c:pt>
                <c:pt idx="589">
                  <c:v>-1.4831332008390601</c:v>
                </c:pt>
                <c:pt idx="590">
                  <c:v>-1.4828919746556799</c:v>
                </c:pt>
                <c:pt idx="591">
                  <c:v>-1.4826507830754501</c:v>
                </c:pt>
                <c:pt idx="592">
                  <c:v>-1.48240962617905</c:v>
                </c:pt>
                <c:pt idx="593">
                  <c:v>-1.4821685038769301</c:v>
                </c:pt>
                <c:pt idx="594">
                  <c:v>-1.4819274162477201</c:v>
                </c:pt>
                <c:pt idx="595">
                  <c:v>-1.4816863632039201</c:v>
                </c:pt>
                <c:pt idx="596">
                  <c:v>-1.4814453448221501</c:v>
                </c:pt>
                <c:pt idx="597">
                  <c:v>-1.4812043610168699</c:v>
                </c:pt>
                <c:pt idx="598">
                  <c:v>-1.4809634118627799</c:v>
                </c:pt>
                <c:pt idx="599">
                  <c:v>-1.4807224972762401</c:v>
                </c:pt>
                <c:pt idx="600">
                  <c:v>-1.4804816173300701</c:v>
                </c:pt>
                <c:pt idx="601">
                  <c:v>-1.4802407719424899</c:v>
                </c:pt>
                <c:pt idx="602">
                  <c:v>-1.4799999611845001</c:v>
                </c:pt>
                <c:pt idx="603">
                  <c:v>-1.47975918497612</c:v>
                </c:pt>
                <c:pt idx="604">
                  <c:v>-1.47951844338655</c:v>
                </c:pt>
                <c:pt idx="605">
                  <c:v>-1.4792777363376099</c:v>
                </c:pt>
                <c:pt idx="606">
                  <c:v>-1.4790370638967301</c:v>
                </c:pt>
                <c:pt idx="607">
                  <c:v>-1.47879642598747</c:v>
                </c:pt>
                <c:pt idx="608">
                  <c:v>-1.47855582267554</c:v>
                </c:pt>
                <c:pt idx="609">
                  <c:v>-1.4783152538862101</c:v>
                </c:pt>
                <c:pt idx="610">
                  <c:v>-1.4780747196835</c:v>
                </c:pt>
                <c:pt idx="611">
                  <c:v>-1.4778342199943499</c:v>
                </c:pt>
                <c:pt idx="612">
                  <c:v>-1.47759375488115</c:v>
                </c:pt>
                <c:pt idx="613">
                  <c:v>-1.4773533242724299</c:v>
                </c:pt>
                <c:pt idx="614">
                  <c:v>-1.4771129282290201</c:v>
                </c:pt>
                <c:pt idx="615">
                  <c:v>-1.4768725666810101</c:v>
                </c:pt>
                <c:pt idx="616">
                  <c:v>-1.4766322396876601</c:v>
                </c:pt>
                <c:pt idx="617">
                  <c:v>-1.4763919471806399</c:v>
                </c:pt>
                <c:pt idx="618">
                  <c:v>-1.47615168921766</c:v>
                </c:pt>
                <c:pt idx="619">
                  <c:v>-1.4759114657318899</c:v>
                </c:pt>
                <c:pt idx="620">
                  <c:v>-1.4756712767795701</c:v>
                </c:pt>
                <c:pt idx="621">
                  <c:v>-1.47543112229534</c:v>
                </c:pt>
                <c:pt idx="622">
                  <c:v>-1.47519100233399</c:v>
                </c:pt>
                <c:pt idx="623">
                  <c:v>-1.4749495083042901</c:v>
                </c:pt>
                <c:pt idx="624">
                  <c:v>-1.4747034244944801</c:v>
                </c:pt>
                <c:pt idx="625">
                  <c:v>-1.47445094156058</c:v>
                </c:pt>
                <c:pt idx="626">
                  <c:v>-1.47419206496607</c:v>
                </c:pt>
                <c:pt idx="627">
                  <c:v>-1.4739268001966901</c:v>
                </c:pt>
                <c:pt idx="628">
                  <c:v>-1.47365515276042</c:v>
                </c:pt>
                <c:pt idx="629">
                  <c:v>-1.4733771281874699</c:v>
                </c:pt>
                <c:pt idx="630">
                  <c:v>-1.4730927320302101</c:v>
                </c:pt>
                <c:pt idx="631">
                  <c:v>-1.47280196986315</c:v>
                </c:pt>
                <c:pt idx="632">
                  <c:v>-1.4725048472828799</c:v>
                </c:pt>
                <c:pt idx="633">
                  <c:v>-1.4722013699080601</c:v>
                </c:pt>
                <c:pt idx="634">
                  <c:v>-1.47189154337937</c:v>
                </c:pt>
                <c:pt idx="635">
                  <c:v>-1.4715753733594501</c:v>
                </c:pt>
                <c:pt idx="636">
                  <c:v>-1.4712528655329</c:v>
                </c:pt>
                <c:pt idx="637">
                  <c:v>-1.4709240256062299</c:v>
                </c:pt>
                <c:pt idx="638">
                  <c:v>-1.4705888593078</c:v>
                </c:pt>
                <c:pt idx="639">
                  <c:v>-1.4702473723878</c:v>
                </c:pt>
                <c:pt idx="640">
                  <c:v>-1.4698995706182101</c:v>
                </c:pt>
                <c:pt idx="641">
                  <c:v>-1.46954545979275</c:v>
                </c:pt>
                <c:pt idx="642">
                  <c:v>-1.46918504572688</c:v>
                </c:pt>
                <c:pt idx="643">
                  <c:v>-1.4688183342576899</c:v>
                </c:pt>
                <c:pt idx="644">
                  <c:v>-1.4684453312439401</c:v>
                </c:pt>
                <c:pt idx="645">
                  <c:v>-1.46806604256596</c:v>
                </c:pt>
                <c:pt idx="646">
                  <c:v>-1.4676804741256499</c:v>
                </c:pt>
                <c:pt idx="647">
                  <c:v>-1.46728863184642</c:v>
                </c:pt>
                <c:pt idx="648">
                  <c:v>-1.46689052167315</c:v>
                </c:pt>
                <c:pt idx="649">
                  <c:v>-1.4664861495721899</c:v>
                </c:pt>
                <c:pt idx="650">
                  <c:v>-1.46607552153124</c:v>
                </c:pt>
                <c:pt idx="651">
                  <c:v>-1.4656586435593999</c:v>
                </c:pt>
                <c:pt idx="652">
                  <c:v>-1.4652355216870701</c:v>
                </c:pt>
                <c:pt idx="653">
                  <c:v>-1.46480616196595</c:v>
                </c:pt>
                <c:pt idx="654">
                  <c:v>-1.46437057046895</c:v>
                </c:pt>
                <c:pt idx="655">
                  <c:v>-1.4639287532902201</c:v>
                </c:pt>
                <c:pt idx="656">
                  <c:v>-1.4634807165450501</c:v>
                </c:pt>
                <c:pt idx="657">
                  <c:v>-1.46302646636985</c:v>
                </c:pt>
                <c:pt idx="658">
                  <c:v>-1.46256600892213</c:v>
                </c:pt>
                <c:pt idx="659">
                  <c:v>-1.46209935038044</c:v>
                </c:pt>
                <c:pt idx="660">
                  <c:v>-1.46162649694432</c:v>
                </c:pt>
                <c:pt idx="661">
                  <c:v>-1.46114745483429</c:v>
                </c:pt>
                <c:pt idx="662">
                  <c:v>-1.46066223029179</c:v>
                </c:pt>
                <c:pt idx="663">
                  <c:v>-1.46017082957914</c:v>
                </c:pt>
                <c:pt idx="664">
                  <c:v>-1.4596732589795101</c:v>
                </c:pt>
                <c:pt idx="665">
                  <c:v>-1.4591695247968799</c:v>
                </c:pt>
                <c:pt idx="666">
                  <c:v>-1.45865963335597</c:v>
                </c:pt>
                <c:pt idx="667">
                  <c:v>-1.45814359100226</c:v>
                </c:pt>
                <c:pt idx="668">
                  <c:v>-1.45762140410189</c:v>
                </c:pt>
                <c:pt idx="669">
                  <c:v>-1.4570930790416401</c:v>
                </c:pt>
                <c:pt idx="670">
                  <c:v>-1.45655862222892</c:v>
                </c:pt>
                <c:pt idx="671">
                  <c:v>-1.45601804009167</c:v>
                </c:pt>
                <c:pt idx="672">
                  <c:v>-1.45547133907838</c:v>
                </c:pt>
                <c:pt idx="673">
                  <c:v>-1.454918525658</c:v>
                </c:pt>
                <c:pt idx="674">
                  <c:v>-1.45435960631994</c:v>
                </c:pt>
                <c:pt idx="675">
                  <c:v>-1.4537945875739999</c:v>
                </c:pt>
                <c:pt idx="676">
                  <c:v>-1.45322347595035</c:v>
                </c:pt>
                <c:pt idx="677">
                  <c:v>-1.45264627799947</c:v>
                </c:pt>
                <c:pt idx="678">
                  <c:v>-1.45206300029212</c:v>
                </c:pt>
                <c:pt idx="679">
                  <c:v>-1.4514736494193099</c:v>
                </c:pt>
                <c:pt idx="680">
                  <c:v>-1.45087823199222</c:v>
                </c:pt>
                <c:pt idx="681">
                  <c:v>-1.45027675464221</c:v>
                </c:pt>
                <c:pt idx="682">
                  <c:v>-1.44966922402076</c:v>
                </c:pt>
                <c:pt idx="683">
                  <c:v>-1.4490556467994</c:v>
                </c:pt>
                <c:pt idx="684">
                  <c:v>-1.4484360296697101</c:v>
                </c:pt>
                <c:pt idx="685">
                  <c:v>-1.44781037934326</c:v>
                </c:pt>
                <c:pt idx="686">
                  <c:v>-1.4471787025515701</c:v>
                </c:pt>
                <c:pt idx="687">
                  <c:v>-1.44654100604606</c:v>
                </c:pt>
                <c:pt idx="688">
                  <c:v>-1.4458972965980299</c:v>
                </c:pt>
                <c:pt idx="689">
                  <c:v>-1.4452475809986101</c:v>
                </c:pt>
                <c:pt idx="690">
                  <c:v>-1.4445918660587</c:v>
                </c:pt>
                <c:pt idx="691">
                  <c:v>-1.4439301586089499</c:v>
                </c:pt>
                <c:pt idx="692">
                  <c:v>-1.4432624654997299</c:v>
                </c:pt>
                <c:pt idx="693">
                  <c:v>-1.44258879360104</c:v>
                </c:pt>
                <c:pt idx="694">
                  <c:v>-1.4419091498025201</c:v>
                </c:pt>
                <c:pt idx="695">
                  <c:v>-1.44122354101338</c:v>
                </c:pt>
                <c:pt idx="696">
                  <c:v>-1.4405319741623701</c:v>
                </c:pt>
                <c:pt idx="697">
                  <c:v>-1.4398344561977401</c:v>
                </c:pt>
                <c:pt idx="698">
                  <c:v>-1.4391309940871699</c:v>
                </c:pt>
                <c:pt idx="699">
                  <c:v>-1.4384215948177801</c:v>
                </c:pt>
                <c:pt idx="700">
                  <c:v>-1.43770626539603</c:v>
                </c:pt>
                <c:pt idx="701">
                  <c:v>-1.43698501284772</c:v>
                </c:pt>
                <c:pt idx="702">
                  <c:v>-1.4362578442179501</c:v>
                </c:pt>
                <c:pt idx="703">
                  <c:v>-1.43552476657103</c:v>
                </c:pt>
                <c:pt idx="704">
                  <c:v>-1.4347857869904901</c:v>
                </c:pt>
                <c:pt idx="705">
                  <c:v>-1.4340409125790201</c:v>
                </c:pt>
                <c:pt idx="706">
                  <c:v>-1.4332901504584099</c:v>
                </c:pt>
                <c:pt idx="707">
                  <c:v>-1.43253350776955</c:v>
                </c:pt>
                <c:pt idx="708">
                  <c:v>-1.43177099167233</c:v>
                </c:pt>
                <c:pt idx="709">
                  <c:v>-1.43100260934565</c:v>
                </c:pt>
                <c:pt idx="710">
                  <c:v>-1.43022836798736</c:v>
                </c:pt>
                <c:pt idx="711">
                  <c:v>-1.4294482748141899</c:v>
                </c:pt>
                <c:pt idx="712">
                  <c:v>-1.4286623370617499</c:v>
                </c:pt>
                <c:pt idx="713">
                  <c:v>-1.42787056198448</c:v>
                </c:pt>
                <c:pt idx="714">
                  <c:v>-1.42707295685556</c:v>
                </c:pt>
                <c:pt idx="715">
                  <c:v>-1.42626952896694</c:v>
                </c:pt>
                <c:pt idx="716">
                  <c:v>-1.42546028562924</c:v>
                </c:pt>
                <c:pt idx="717">
                  <c:v>-1.4246452341717399</c:v>
                </c:pt>
                <c:pt idx="718">
                  <c:v>-1.42382438194231</c:v>
                </c:pt>
                <c:pt idx="719">
                  <c:v>-1.4229977363074</c:v>
                </c:pt>
                <c:pt idx="720">
                  <c:v>-1.42216530465198</c:v>
                </c:pt>
                <c:pt idx="721">
                  <c:v>-1.42132709437947</c:v>
                </c:pt>
                <c:pt idx="722">
                  <c:v>-1.4204831129117601</c:v>
                </c:pt>
                <c:pt idx="723">
                  <c:v>-1.41963336768911</c:v>
                </c:pt>
                <c:pt idx="724">
                  <c:v>-1.41877786617012</c:v>
                </c:pt>
                <c:pt idx="725">
                  <c:v>-1.41791661583172</c:v>
                </c:pt>
                <c:pt idx="726">
                  <c:v>-1.41704962416909</c:v>
                </c:pt>
                <c:pt idx="727">
                  <c:v>-1.41617689869562</c:v>
                </c:pt>
                <c:pt idx="728">
                  <c:v>-1.41529844694288</c:v>
                </c:pt>
                <c:pt idx="729">
                  <c:v>-1.4144142764605701</c:v>
                </c:pt>
                <c:pt idx="730">
                  <c:v>-1.4135243948164899</c:v>
                </c:pt>
                <c:pt idx="731">
                  <c:v>-1.4126288095964701</c:v>
                </c:pt>
                <c:pt idx="732">
                  <c:v>-1.41172752840435</c:v>
                </c:pt>
                <c:pt idx="733">
                  <c:v>-1.41082055886193</c:v>
                </c:pt>
                <c:pt idx="734">
                  <c:v>-1.4099079086089199</c:v>
                </c:pt>
                <c:pt idx="735">
                  <c:v>-1.4089895853029</c:v>
                </c:pt>
                <c:pt idx="736">
                  <c:v>-1.4080655966192801</c:v>
                </c:pt>
                <c:pt idx="737">
                  <c:v>-1.4071359502512499</c:v>
                </c:pt>
                <c:pt idx="738">
                  <c:v>-1.40620065390975</c:v>
                </c:pt>
                <c:pt idx="739">
                  <c:v>-1.4052597153234101</c:v>
                </c:pt>
                <c:pt idx="740">
                  <c:v>-1.4043131422385</c:v>
                </c:pt>
                <c:pt idx="741">
                  <c:v>-1.4033609424189299</c:v>
                </c:pt>
                <c:pt idx="742">
                  <c:v>-1.4024031236461501</c:v>
                </c:pt>
                <c:pt idx="743">
                  <c:v>-1.40143969371914</c:v>
                </c:pt>
                <c:pt idx="744">
                  <c:v>-1.40047066045436</c:v>
                </c:pt>
                <c:pt idx="745">
                  <c:v>-1.3994960316856799</c:v>
                </c:pt>
                <c:pt idx="746">
                  <c:v>-1.3985158152643999</c:v>
                </c:pt>
                <c:pt idx="747">
                  <c:v>-1.39753001905913</c:v>
                </c:pt>
                <c:pt idx="748">
                  <c:v>-1.39653865095581</c:v>
                </c:pt>
                <c:pt idx="749">
                  <c:v>-1.3955417188576</c:v>
                </c:pt>
                <c:pt idx="750">
                  <c:v>-1.39453923068491</c:v>
                </c:pt>
                <c:pt idx="751">
                  <c:v>-1.3935311943752999</c:v>
                </c:pt>
                <c:pt idx="752">
                  <c:v>-1.39251761788346</c:v>
                </c:pt>
                <c:pt idx="753">
                  <c:v>-1.39149850918115</c:v>
                </c:pt>
                <c:pt idx="754">
                  <c:v>-1.39047387625718</c:v>
                </c:pt>
                <c:pt idx="755">
                  <c:v>-1.3894437271173501</c:v>
                </c:pt>
                <c:pt idx="756">
                  <c:v>-1.3884080697843999</c:v>
                </c:pt>
                <c:pt idx="757">
                  <c:v>-1.3873669122979599</c:v>
                </c:pt>
                <c:pt idx="758">
                  <c:v>-1.3863202627145499</c:v>
                </c:pt>
                <c:pt idx="759">
                  <c:v>-1.38526812910749</c:v>
                </c:pt>
                <c:pt idx="760">
                  <c:v>-1.3842105195668499</c:v>
                </c:pt>
                <c:pt idx="761">
                  <c:v>-1.3831474421994501</c:v>
                </c:pt>
                <c:pt idx="762">
                  <c:v>-1.3820789051287801</c:v>
                </c:pt>
                <c:pt idx="763">
                  <c:v>-1.38100491649496</c:v>
                </c:pt>
                <c:pt idx="764">
                  <c:v>-1.37992548445471</c:v>
                </c:pt>
                <c:pt idx="765">
                  <c:v>-1.3788406171812899</c:v>
                </c:pt>
                <c:pt idx="766">
                  <c:v>-1.3777503228644701</c:v>
                </c:pt>
                <c:pt idx="767">
                  <c:v>-1.3766546097104599</c:v>
                </c:pt>
                <c:pt idx="768">
                  <c:v>-1.3755534859418901</c:v>
                </c:pt>
                <c:pt idx="769">
                  <c:v>-1.37444695979776</c:v>
                </c:pt>
                <c:pt idx="770">
                  <c:v>-1.3733350395333901</c:v>
                </c:pt>
                <c:pt idx="771">
                  <c:v>-1.37221773342037</c:v>
                </c:pt>
                <c:pt idx="772">
                  <c:v>-1.37109504974652</c:v>
                </c:pt>
                <c:pt idx="773">
                  <c:v>-1.3699669968158701</c:v>
                </c:pt>
                <c:pt idx="774">
                  <c:v>-1.3688335829485601</c:v>
                </c:pt>
                <c:pt idx="775">
                  <c:v>-1.36769481648085</c:v>
                </c:pt>
                <c:pt idx="776">
                  <c:v>-1.3665507057650299</c:v>
                </c:pt>
                <c:pt idx="777">
                  <c:v>-1.36540125916942</c:v>
                </c:pt>
                <c:pt idx="778">
                  <c:v>-1.3642464850782801</c:v>
                </c:pt>
                <c:pt idx="779">
                  <c:v>-1.3630863918917999</c:v>
                </c:pt>
                <c:pt idx="780">
                  <c:v>-1.3619209880260299</c:v>
                </c:pt>
                <c:pt idx="781">
                  <c:v>-1.3607502819128601</c:v>
                </c:pt>
                <c:pt idx="782">
                  <c:v>-1.3595742819999299</c:v>
                </c:pt>
                <c:pt idx="783">
                  <c:v>-1.3583929967506601</c:v>
                </c:pt>
                <c:pt idx="784">
                  <c:v>-1.3572064346441099</c:v>
                </c:pt>
                <c:pt idx="785">
                  <c:v>-1.3560146041750201</c:v>
                </c:pt>
                <c:pt idx="786">
                  <c:v>-1.35481751385371</c:v>
                </c:pt>
                <c:pt idx="787">
                  <c:v>-1.3536151722060501</c:v>
                </c:pt>
                <c:pt idx="788">
                  <c:v>-1.3524075877734401</c:v>
                </c:pt>
                <c:pt idx="789">
                  <c:v>-1.35119476911272</c:v>
                </c:pt>
                <c:pt idx="790">
                  <c:v>-1.3499767247961501</c:v>
                </c:pt>
                <c:pt idx="791">
                  <c:v>-1.34875346341136</c:v>
                </c:pt>
                <c:pt idx="792">
                  <c:v>-1.3475249935613101</c:v>
                </c:pt>
                <c:pt idx="793">
                  <c:v>-1.34629132386424</c:v>
                </c:pt>
                <c:pt idx="794">
                  <c:v>-1.34505246295361</c:v>
                </c:pt>
                <c:pt idx="795">
                  <c:v>-1.3438084194780799</c:v>
                </c:pt>
                <c:pt idx="796">
                  <c:v>-1.3425592021014601</c:v>
                </c:pt>
                <c:pt idx="797">
                  <c:v>-1.34130481950262</c:v>
                </c:pt>
                <c:pt idx="798">
                  <c:v>-1.3400452803755301</c:v>
                </c:pt>
                <c:pt idx="799">
                  <c:v>-1.3387805934291199</c:v>
                </c:pt>
                <c:pt idx="800">
                  <c:v>-1.3375107673873099</c:v>
                </c:pt>
                <c:pt idx="801">
                  <c:v>-1.3362358109889201</c:v>
                </c:pt>
                <c:pt idx="802">
                  <c:v>-1.33495573298762</c:v>
                </c:pt>
                <c:pt idx="803">
                  <c:v>-1.3336705421519299</c:v>
                </c:pt>
                <c:pt idx="804">
                  <c:v>-1.33238024726514</c:v>
                </c:pt>
                <c:pt idx="805">
                  <c:v>-1.3310848571252401</c:v>
                </c:pt>
                <c:pt idx="806">
                  <c:v>-1.3297843805449301</c:v>
                </c:pt>
                <c:pt idx="807">
                  <c:v>-1.3284788263515399</c:v>
                </c:pt>
                <c:pt idx="808">
                  <c:v>-1.32716820338698</c:v>
                </c:pt>
                <c:pt idx="809">
                  <c:v>-1.3258525205077301</c:v>
                </c:pt>
                <c:pt idx="810">
                  <c:v>-1.3245317865847299</c:v>
                </c:pt>
                <c:pt idx="811">
                  <c:v>-1.32320601050341</c:v>
                </c:pt>
                <c:pt idx="812">
                  <c:v>-1.3218752011635799</c:v>
                </c:pt>
                <c:pt idx="813">
                  <c:v>-1.3205393674794199</c:v>
                </c:pt>
                <c:pt idx="814">
                  <c:v>-1.3191985183794099</c:v>
                </c:pt>
                <c:pt idx="815">
                  <c:v>-1.3178526628063101</c:v>
                </c:pt>
                <c:pt idx="816">
                  <c:v>-1.3165018097171</c:v>
                </c:pt>
                <c:pt idx="817">
                  <c:v>-1.31514596808294</c:v>
                </c:pt>
                <c:pt idx="818">
                  <c:v>-1.31378514688908</c:v>
                </c:pt>
                <c:pt idx="819">
                  <c:v>-1.3124193551349099</c:v>
                </c:pt>
                <c:pt idx="820">
                  <c:v>-1.3110486018337999</c:v>
                </c:pt>
                <c:pt idx="821">
                  <c:v>-1.3096728960131501</c:v>
                </c:pt>
                <c:pt idx="822">
                  <c:v>-1.3082922467142699</c:v>
                </c:pt>
                <c:pt idx="823">
                  <c:v>-1.30690666299239</c:v>
                </c:pt>
                <c:pt idx="824">
                  <c:v>-1.3055161539165601</c:v>
                </c:pt>
                <c:pt idx="825">
                  <c:v>-1.3041207285696701</c:v>
                </c:pt>
                <c:pt idx="826">
                  <c:v>-1.30272039604833</c:v>
                </c:pt>
                <c:pt idx="827">
                  <c:v>-1.3013151654628801</c:v>
                </c:pt>
                <c:pt idx="828">
                  <c:v>-1.29990504593731</c:v>
                </c:pt>
                <c:pt idx="829">
                  <c:v>-1.2984900466092399</c:v>
                </c:pt>
                <c:pt idx="830">
                  <c:v>-1.29707017662985</c:v>
                </c:pt>
                <c:pt idx="831">
                  <c:v>-1.2956454451638399</c:v>
                </c:pt>
                <c:pt idx="832">
                  <c:v>-1.2942158613893799</c:v>
                </c:pt>
                <c:pt idx="833">
                  <c:v>-1.2927814344980999</c:v>
                </c:pt>
                <c:pt idx="834">
                  <c:v>-1.29134217369496</c:v>
                </c:pt>
                <c:pt idx="835">
                  <c:v>-1.28989808819831</c:v>
                </c:pt>
                <c:pt idx="836">
                  <c:v>-1.2884491872397501</c:v>
                </c:pt>
                <c:pt idx="837">
                  <c:v>-1.2869954800641299</c:v>
                </c:pt>
                <c:pt idx="838">
                  <c:v>-1.2855369759295101</c:v>
                </c:pt>
                <c:pt idx="839">
                  <c:v>-1.28407641828937</c:v>
                </c:pt>
                <c:pt idx="840">
                  <c:v>-1.28261928372598</c:v>
                </c:pt>
                <c:pt idx="841">
                  <c:v>-1.2811683125045501</c:v>
                </c:pt>
                <c:pt idx="842">
                  <c:v>-1.2797235096103501</c:v>
                </c:pt>
                <c:pt idx="843">
                  <c:v>-1.2782848799829101</c:v>
                </c:pt>
                <c:pt idx="844">
                  <c:v>-1.2768524285160201</c:v>
                </c:pt>
                <c:pt idx="845">
                  <c:v>-1.2754261600577299</c:v>
                </c:pt>
                <c:pt idx="846">
                  <c:v>-1.2740060794103401</c:v>
                </c:pt>
                <c:pt idx="847">
                  <c:v>-1.2725921913303699</c:v>
                </c:pt>
                <c:pt idx="848">
                  <c:v>-1.27118450052862</c:v>
                </c:pt>
                <c:pt idx="849">
                  <c:v>-1.2697830116701101</c:v>
                </c:pt>
                <c:pt idx="850">
                  <c:v>-1.2683877293741199</c:v>
                </c:pt>
                <c:pt idx="851">
                  <c:v>-1.2669986582141399</c:v>
                </c:pt>
                <c:pt idx="852">
                  <c:v>-1.2656158027179401</c:v>
                </c:pt>
                <c:pt idx="853">
                  <c:v>-1.26423916736748</c:v>
                </c:pt>
                <c:pt idx="854">
                  <c:v>-1.262868756599</c:v>
                </c:pt>
                <c:pt idx="855">
                  <c:v>-1.2615045748029401</c:v>
                </c:pt>
                <c:pt idx="856">
                  <c:v>-1.26014662632402</c:v>
                </c:pt>
                <c:pt idx="857">
                  <c:v>-1.25879491546115</c:v>
                </c:pt>
                <c:pt idx="858">
                  <c:v>-1.2574494464675201</c:v>
                </c:pt>
                <c:pt idx="859">
                  <c:v>-1.2561102235505299</c:v>
                </c:pt>
                <c:pt idx="860">
                  <c:v>-1.25477725087184</c:v>
                </c:pt>
                <c:pt idx="861">
                  <c:v>-1.2534505325473499</c:v>
                </c:pt>
                <c:pt idx="862">
                  <c:v>-1.2521300726472</c:v>
                </c:pt>
                <c:pt idx="863">
                  <c:v>-1.2508158751957701</c:v>
                </c:pt>
                <c:pt idx="864">
                  <c:v>-1.2495079441717101</c:v>
                </c:pt>
                <c:pt idx="865">
                  <c:v>-1.24820628350791</c:v>
                </c:pt>
                <c:pt idx="866">
                  <c:v>-1.2469108970915199</c:v>
                </c:pt>
                <c:pt idx="867">
                  <c:v>-1.24562178876395</c:v>
                </c:pt>
                <c:pt idx="868">
                  <c:v>-1.24433896232087</c:v>
                </c:pt>
                <c:pt idx="869">
                  <c:v>-1.2430624215122299</c:v>
                </c:pt>
                <c:pt idx="870">
                  <c:v>-1.2417921700422401</c:v>
                </c:pt>
                <c:pt idx="871">
                  <c:v>-1.2405282115693901</c:v>
                </c:pt>
                <c:pt idx="872">
                  <c:v>-1.23927054970647</c:v>
                </c:pt>
                <c:pt idx="873">
                  <c:v>-1.23801918802053</c:v>
                </c:pt>
                <c:pt idx="874">
                  <c:v>-1.23677413003295</c:v>
                </c:pt>
                <c:pt idx="875">
                  <c:v>-1.23553537921936</c:v>
                </c:pt>
                <c:pt idx="876">
                  <c:v>-1.23430293900976</c:v>
                </c:pt>
                <c:pt idx="877">
                  <c:v>-1.23307681278842</c:v>
                </c:pt>
                <c:pt idx="878">
                  <c:v>-1.23185700389393</c:v>
                </c:pt>
                <c:pt idx="879">
                  <c:v>-1.2306435156192399</c:v>
                </c:pt>
                <c:pt idx="880">
                  <c:v>-1.22943635121161</c:v>
                </c:pt>
                <c:pt idx="881">
                  <c:v>-1.2282355138726599</c:v>
                </c:pt>
                <c:pt idx="882">
                  <c:v>-1.2270410067583299</c:v>
                </c:pt>
                <c:pt idx="883">
                  <c:v>-1.22585283297897</c:v>
                </c:pt>
                <c:pt idx="884">
                  <c:v>-1.2246709955992701</c:v>
                </c:pt>
                <c:pt idx="885">
                  <c:v>-1.2234954976382999</c:v>
                </c:pt>
                <c:pt idx="886">
                  <c:v>-1.2223263420695201</c:v>
                </c:pt>
                <c:pt idx="887">
                  <c:v>-1.2211635318208001</c:v>
                </c:pt>
                <c:pt idx="888">
                  <c:v>-1.2200070697744101</c:v>
                </c:pt>
                <c:pt idx="889">
                  <c:v>-1.2188569587670399</c:v>
                </c:pt>
                <c:pt idx="890">
                  <c:v>-1.2177132015898</c:v>
                </c:pt>
                <c:pt idx="891">
                  <c:v>-1.2165758009882599</c:v>
                </c:pt>
                <c:pt idx="892">
                  <c:v>-1.21544475966244</c:v>
                </c:pt>
                <c:pt idx="893">
                  <c:v>-1.2143200802667999</c:v>
                </c:pt>
                <c:pt idx="894">
                  <c:v>-1.21320176541032</c:v>
                </c:pt>
                <c:pt idx="895">
                  <c:v>-1.2120898176564201</c:v>
                </c:pt>
                <c:pt idx="896">
                  <c:v>-1.2109842395230599</c:v>
                </c:pt>
                <c:pt idx="897">
                  <c:v>-1.2098850334826901</c:v>
                </c:pt>
                <c:pt idx="898">
                  <c:v>-1.2087922019623101</c:v>
                </c:pt>
                <c:pt idx="899">
                  <c:v>-1.2077057473434301</c:v>
                </c:pt>
                <c:pt idx="900">
                  <c:v>-1.20662567196214</c:v>
                </c:pt>
                <c:pt idx="901">
                  <c:v>-1.20555197810909</c:v>
                </c:pt>
                <c:pt idx="902">
                  <c:v>-1.20448466802951</c:v>
                </c:pt>
                <c:pt idx="903">
                  <c:v>-1.20342374392325</c:v>
                </c:pt>
                <c:pt idx="904">
                  <c:v>-1.2023692079447399</c:v>
                </c:pt>
                <c:pt idx="905">
                  <c:v>-1.2013210622030599</c:v>
                </c:pt>
                <c:pt idx="906">
                  <c:v>-1.2002793087619299</c:v>
                </c:pt>
                <c:pt idx="907">
                  <c:v>-1.19924394963972</c:v>
                </c:pt>
                <c:pt idx="908">
                  <c:v>-1.19821498680951</c:v>
                </c:pt>
                <c:pt idx="909">
                  <c:v>-1.19719242219902</c:v>
                </c:pt>
                <c:pt idx="910">
                  <c:v>-1.19617625769074</c:v>
                </c:pt>
                <c:pt idx="911">
                  <c:v>-1.1951664951218299</c:v>
                </c:pt>
                <c:pt idx="912">
                  <c:v>-1.19416313628423</c:v>
                </c:pt>
                <c:pt idx="913">
                  <c:v>-1.1931661829246401</c:v>
                </c:pt>
                <c:pt idx="914">
                  <c:v>-1.19217563674453</c:v>
                </c:pt>
                <c:pt idx="915">
                  <c:v>-1.19119149940017</c:v>
                </c:pt>
                <c:pt idx="916">
                  <c:v>-1.1902165598094001</c:v>
                </c:pt>
                <c:pt idx="917">
                  <c:v>-1.18925639232708</c:v>
                </c:pt>
                <c:pt idx="918">
                  <c:v>-1.18831378028988</c:v>
                </c:pt>
                <c:pt idx="919">
                  <c:v>-1.1873887178064499</c:v>
                </c:pt>
                <c:pt idx="920">
                  <c:v>-1.18648119887157</c:v>
                </c:pt>
                <c:pt idx="921">
                  <c:v>-1.18559121736623</c:v>
                </c:pt>
                <c:pt idx="922">
                  <c:v>-1.1847187670577699</c:v>
                </c:pt>
                <c:pt idx="923">
                  <c:v>-1.18386384159999</c:v>
                </c:pt>
                <c:pt idx="924">
                  <c:v>-1.1830264345332699</c:v>
                </c:pt>
                <c:pt idx="925">
                  <c:v>-1.1822065392846599</c:v>
                </c:pt>
                <c:pt idx="926">
                  <c:v>-1.1814041491680101</c:v>
                </c:pt>
                <c:pt idx="927">
                  <c:v>-1.1806192573840799</c:v>
                </c:pt>
                <c:pt idx="928">
                  <c:v>-1.17985185702069</c:v>
                </c:pt>
                <c:pt idx="929">
                  <c:v>-1.1791019410527801</c:v>
                </c:pt>
                <c:pt idx="930">
                  <c:v>-1.17836950234256</c:v>
                </c:pt>
                <c:pt idx="931">
                  <c:v>-1.17765453363963</c:v>
                </c:pt>
                <c:pt idx="932">
                  <c:v>-1.1769570275810901</c:v>
                </c:pt>
                <c:pt idx="933">
                  <c:v>-1.1762769766916601</c:v>
                </c:pt>
                <c:pt idx="934">
                  <c:v>-1.17561437338383</c:v>
                </c:pt>
                <c:pt idx="935">
                  <c:v>-1.1749692099579101</c:v>
                </c:pt>
                <c:pt idx="936">
                  <c:v>-1.1743414786022199</c:v>
                </c:pt>
                <c:pt idx="937">
                  <c:v>-1.1737311713931999</c:v>
                </c:pt>
                <c:pt idx="938">
                  <c:v>-1.1731382802955099</c:v>
                </c:pt>
                <c:pt idx="939">
                  <c:v>-1.1725627971621599</c:v>
                </c:pt>
                <c:pt idx="940">
                  <c:v>-1.1720047137346601</c:v>
                </c:pt>
                <c:pt idx="941">
                  <c:v>-1.17146402164309</c:v>
                </c:pt>
                <c:pt idx="942">
                  <c:v>-1.17094071240631</c:v>
                </c:pt>
                <c:pt idx="943">
                  <c:v>-1.1704347774320101</c:v>
                </c:pt>
                <c:pt idx="944">
                  <c:v>-1.1699462080168599</c:v>
                </c:pt>
                <c:pt idx="945">
                  <c:v>-1.1694749953466701</c:v>
                </c:pt>
                <c:pt idx="946">
                  <c:v>-1.1690211304964599</c:v>
                </c:pt>
                <c:pt idx="947">
                  <c:v>-1.16858460443065</c:v>
                </c:pt>
                <c:pt idx="948">
                  <c:v>-1.16816540800316</c:v>
                </c:pt>
                <c:pt idx="949">
                  <c:v>-1.1677635319575199</c:v>
                </c:pt>
                <c:pt idx="950">
                  <c:v>-1.16737896692704</c:v>
                </c:pt>
                <c:pt idx="951">
                  <c:v>-1.1670117034349401</c:v>
                </c:pt>
                <c:pt idx="952">
                  <c:v>-1.1666617318944299</c:v>
                </c:pt>
                <c:pt idx="953">
                  <c:v>-1.1663290426089299</c:v>
                </c:pt>
                <c:pt idx="954">
                  <c:v>-1.1660136257721101</c:v>
                </c:pt>
                <c:pt idx="955">
                  <c:v>-1.1657154714681099</c:v>
                </c:pt>
                <c:pt idx="956">
                  <c:v>-1.16543456967162</c:v>
                </c:pt>
                <c:pt idx="957">
                  <c:v>-1.1651709102480201</c:v>
                </c:pt>
                <c:pt idx="958">
                  <c:v>-1.1649244829535499</c:v>
                </c:pt>
                <c:pt idx="959">
                  <c:v>-1.16469527743542</c:v>
                </c:pt>
                <c:pt idx="960">
                  <c:v>-1.1644832832319501</c:v>
                </c:pt>
                <c:pt idx="961">
                  <c:v>-1.1642846410804999</c:v>
                </c:pt>
                <c:pt idx="962">
                  <c:v>-1.16409076716199</c:v>
                </c:pt>
                <c:pt idx="963">
                  <c:v>-1.1638969211814101</c:v>
                </c:pt>
                <c:pt idx="964">
                  <c:v>-1.16370310300979</c:v>
                </c:pt>
                <c:pt idx="965">
                  <c:v>-1.16350931276664</c:v>
                </c:pt>
                <c:pt idx="966">
                  <c:v>-1.16331555032595</c:v>
                </c:pt>
                <c:pt idx="967">
                  <c:v>-1.1631218158043299</c:v>
                </c:pt>
                <c:pt idx="968">
                  <c:v>-1.1629281090786601</c:v>
                </c:pt>
                <c:pt idx="969">
                  <c:v>-1.1627344302626801</c:v>
                </c:pt>
                <c:pt idx="970">
                  <c:v>-1.1625407792361</c:v>
                </c:pt>
                <c:pt idx="971">
                  <c:v>-1.1623471561098599</c:v>
                </c:pt>
                <c:pt idx="972">
                  <c:v>-1.1621535607664399</c:v>
                </c:pt>
                <c:pt idx="973">
                  <c:v>-1.1619599933140601</c:v>
                </c:pt>
                <c:pt idx="974">
                  <c:v>-1.1617664536379</c:v>
                </c:pt>
                <c:pt idx="975">
                  <c:v>-1.1615729418434999</c:v>
                </c:pt>
                <c:pt idx="976">
                  <c:v>-1.16137945781867</c:v>
                </c:pt>
                <c:pt idx="977">
                  <c:v>-1.16118600166637</c:v>
                </c:pt>
                <c:pt idx="978">
                  <c:v>-1.1609925732769699</c:v>
                </c:pt>
                <c:pt idx="979">
                  <c:v>-1.1607991727508999</c:v>
                </c:pt>
                <c:pt idx="980">
                  <c:v>-1.16060579998103</c:v>
                </c:pt>
                <c:pt idx="981">
                  <c:v>-1.1604124550653201</c:v>
                </c:pt>
                <c:pt idx="982">
                  <c:v>-1.16021913789908</c:v>
                </c:pt>
                <c:pt idx="983">
                  <c:v>-1.1600258485778701</c:v>
                </c:pt>
                <c:pt idx="984">
                  <c:v>-1.15983258699937</c:v>
                </c:pt>
                <c:pt idx="985">
                  <c:v>-1.1596393532567799</c:v>
                </c:pt>
                <c:pt idx="986">
                  <c:v>-1.15944614725015</c:v>
                </c:pt>
                <c:pt idx="987">
                  <c:v>-1.1592529690703299</c:v>
                </c:pt>
                <c:pt idx="988">
                  <c:v>-1.1590598186196699</c:v>
                </c:pt>
                <c:pt idx="989">
                  <c:v>-1.1588666959867799</c:v>
                </c:pt>
                <c:pt idx="990">
                  <c:v>-1.15867360107621</c:v>
                </c:pt>
                <c:pt idx="991">
                  <c:v>-1.15848053397439</c:v>
                </c:pt>
                <c:pt idx="992">
                  <c:v>-1.1582874945880399</c:v>
                </c:pt>
                <c:pt idx="993">
                  <c:v>-1.1580944830014599</c:v>
                </c:pt>
                <c:pt idx="994">
                  <c:v>-1.15790149912347</c:v>
                </c:pt>
                <c:pt idx="995">
                  <c:v>-1.1577085430362699</c:v>
                </c:pt>
                <c:pt idx="996">
                  <c:v>-1.1575156146507699</c:v>
                </c:pt>
                <c:pt idx="997">
                  <c:v>-1.1573227140471301</c:v>
                </c:pt>
                <c:pt idx="998">
                  <c:v>-1.1571298244385</c:v>
                </c:pt>
                <c:pt idx="999">
                  <c:v>-1.1569369457059</c:v>
                </c:pt>
                <c:pt idx="1000">
                  <c:v>-1.1567440946629099</c:v>
                </c:pt>
                <c:pt idx="1001">
                  <c:v>-1.15655127139048</c:v>
                </c:pt>
                <c:pt idx="1002">
                  <c:v>-1.1563584758007399</c:v>
                </c:pt>
                <c:pt idx="1003">
                  <c:v>-1.1561657079726499</c:v>
                </c:pt>
                <c:pt idx="1004">
                  <c:v>-1.1559729678203301</c:v>
                </c:pt>
                <c:pt idx="1005">
                  <c:v>-1.1557802554207499</c:v>
                </c:pt>
                <c:pt idx="1006">
                  <c:v>-1.1555875706900001</c:v>
                </c:pt>
                <c:pt idx="1007">
                  <c:v>-1.1553949137031301</c:v>
                </c:pt>
                <c:pt idx="1008">
                  <c:v>-1.15520228437811</c:v>
                </c:pt>
                <c:pt idx="1009">
                  <c:v>-1.15500968278813</c:v>
                </c:pt>
                <c:pt idx="1010">
                  <c:v>-1.1548171088530099</c:v>
                </c:pt>
                <c:pt idx="1011">
                  <c:v>-1.1546245626441101</c:v>
                </c:pt>
                <c:pt idx="1012">
                  <c:v>-1.15443204408307</c:v>
                </c:pt>
                <c:pt idx="1013">
                  <c:v>-1.15423955323945</c:v>
                </c:pt>
                <c:pt idx="1014">
                  <c:v>-1.15404709003666</c:v>
                </c:pt>
                <c:pt idx="1015">
                  <c:v>-1.1538546545425299</c:v>
                </c:pt>
                <c:pt idx="1016">
                  <c:v>-1.15366224668217</c:v>
                </c:pt>
                <c:pt idx="1017">
                  <c:v>-1.15346986652172</c:v>
                </c:pt>
                <c:pt idx="1018">
                  <c:v>-1.1532775139879901</c:v>
                </c:pt>
                <c:pt idx="1019">
                  <c:v>-1.1530851891454299</c:v>
                </c:pt>
                <c:pt idx="1020">
                  <c:v>-1.1528928919225101</c:v>
                </c:pt>
                <c:pt idx="1021">
                  <c:v>-1.1527006223820599</c:v>
                </c:pt>
                <c:pt idx="1022">
                  <c:v>-1.15250838045415</c:v>
                </c:pt>
                <c:pt idx="1023">
                  <c:v>-1.1523161662000401</c:v>
                </c:pt>
                <c:pt idx="1024">
                  <c:v>-1.15212397955134</c:v>
                </c:pt>
                <c:pt idx="1025">
                  <c:v>-1.15193182056777</c:v>
                </c:pt>
                <c:pt idx="1026">
                  <c:v>-1.15173968918249</c:v>
                </c:pt>
                <c:pt idx="1027">
                  <c:v>-1.1515475854537001</c:v>
                </c:pt>
                <c:pt idx="1028">
                  <c:v>-1.1513555093160499</c:v>
                </c:pt>
                <c:pt idx="1029">
                  <c:v>-1.15116346082627</c:v>
                </c:pt>
                <c:pt idx="1030">
                  <c:v>-1.15097143992046</c:v>
                </c:pt>
                <c:pt idx="1031">
                  <c:v>-1.1507794466539201</c:v>
                </c:pt>
                <c:pt idx="1032">
                  <c:v>-1.1505874809641801</c:v>
                </c:pt>
                <c:pt idx="1033">
                  <c:v>-1.15039554290512</c:v>
                </c:pt>
                <c:pt idx="1034">
                  <c:v>-1.1502036324156699</c:v>
                </c:pt>
                <c:pt idx="1035">
                  <c:v>-1.15001174954834</c:v>
                </c:pt>
                <c:pt idx="1036">
                  <c:v>-1.1498198942434099</c:v>
                </c:pt>
                <c:pt idx="1037">
                  <c:v>-1.14962806655205</c:v>
                </c:pt>
                <c:pt idx="1038">
                  <c:v>-1.1494362664158799</c:v>
                </c:pt>
                <c:pt idx="1039">
                  <c:v>-1.1492444938847499</c:v>
                </c:pt>
                <c:pt idx="1040">
                  <c:v>-1.1490527489015601</c:v>
                </c:pt>
                <c:pt idx="1041">
                  <c:v>-1.1488610315149199</c:v>
                </c:pt>
                <c:pt idx="1042">
                  <c:v>-1.1486693416689699</c:v>
                </c:pt>
                <c:pt idx="1043">
                  <c:v>-1.14847767941107</c:v>
                </c:pt>
                <c:pt idx="1044">
                  <c:v>-1.1482860446866101</c:v>
                </c:pt>
                <c:pt idx="1045">
                  <c:v>-1.1480944375417199</c:v>
                </c:pt>
                <c:pt idx="1046">
                  <c:v>-1.147902857923</c:v>
                </c:pt>
                <c:pt idx="1047">
                  <c:v>-1.1477113058753901</c:v>
                </c:pt>
                <c:pt idx="1048">
                  <c:v>-1.14751978134666</c:v>
                </c:pt>
                <c:pt idx="1049">
                  <c:v>-1.1473282843806101</c:v>
                </c:pt>
                <c:pt idx="1050">
                  <c:v>-1.1471368149261401</c:v>
                </c:pt>
                <c:pt idx="1051">
                  <c:v>-1.14694537302592</c:v>
                </c:pt>
                <c:pt idx="1052">
                  <c:v>-1.14675395862998</c:v>
                </c:pt>
                <c:pt idx="1053">
                  <c:v>-1.14656257177987</c:v>
                </c:pt>
                <c:pt idx="1054">
                  <c:v>-1.14637121242673</c:v>
                </c:pt>
                <c:pt idx="1055">
                  <c:v>-1.1461798806110299</c:v>
                </c:pt>
                <c:pt idx="1056">
                  <c:v>-1.14598857628496</c:v>
                </c:pt>
                <c:pt idx="1057">
                  <c:v>-1.1457958667980199</c:v>
                </c:pt>
                <c:pt idx="1058">
                  <c:v>-1.14559918175776</c:v>
                </c:pt>
                <c:pt idx="1059">
                  <c:v>-1.1453973892320599</c:v>
                </c:pt>
                <c:pt idx="1060">
                  <c:v>-1.1451904935836701</c:v>
                </c:pt>
                <c:pt idx="1061">
                  <c:v>-1.14497849919314</c:v>
                </c:pt>
                <c:pt idx="1062">
                  <c:v>-1.14476141045876</c:v>
                </c:pt>
                <c:pt idx="1063">
                  <c:v>-1.1445392317965599</c:v>
                </c:pt>
                <c:pt idx="1064">
                  <c:v>-1.14431196764027</c:v>
                </c:pt>
                <c:pt idx="1065">
                  <c:v>-1.1440796224412499</c:v>
                </c:pt>
                <c:pt idx="1066">
                  <c:v>-1.14384220066853</c:v>
                </c:pt>
                <c:pt idx="1067">
                  <c:v>-1.14359970680873</c:v>
                </c:pt>
                <c:pt idx="1068">
                  <c:v>-1.14335214536604</c:v>
                </c:pt>
                <c:pt idx="1069">
                  <c:v>-1.1430995208621799</c:v>
                </c:pt>
                <c:pt idx="1070">
                  <c:v>-1.14284183783642</c:v>
                </c:pt>
                <c:pt idx="1071">
                  <c:v>-1.14257910084546</c:v>
                </c:pt>
                <c:pt idx="1072">
                  <c:v>-1.14231131446349</c:v>
                </c:pt>
                <c:pt idx="1073">
                  <c:v>-1.14203848328211</c:v>
                </c:pt>
                <c:pt idx="1074">
                  <c:v>-1.1417606119102901</c:v>
                </c:pt>
                <c:pt idx="1075">
                  <c:v>-1.1414777049743801</c:v>
                </c:pt>
                <c:pt idx="1076">
                  <c:v>-1.14118976711804</c:v>
                </c:pt>
                <c:pt idx="1077">
                  <c:v>-1.1408968030022499</c:v>
                </c:pt>
                <c:pt idx="1078">
                  <c:v>-1.1405988173052399</c:v>
                </c:pt>
                <c:pt idx="1079">
                  <c:v>-1.14029581472246</c:v>
                </c:pt>
                <c:pt idx="1080">
                  <c:v>-1.13998779996658</c:v>
                </c:pt>
                <c:pt idx="1081">
                  <c:v>-1.1396747777674401</c:v>
                </c:pt>
                <c:pt idx="1082">
                  <c:v>-1.1393567528720301</c:v>
                </c:pt>
                <c:pt idx="1083">
                  <c:v>-1.13903373004443</c:v>
                </c:pt>
                <c:pt idx="1084">
                  <c:v>-1.1387057140658099</c:v>
                </c:pt>
                <c:pt idx="1085">
                  <c:v>-1.1383727097343801</c:v>
                </c:pt>
                <c:pt idx="1086">
                  <c:v>-1.1380347218653699</c:v>
                </c:pt>
                <c:pt idx="1087">
                  <c:v>-1.13769175529099</c:v>
                </c:pt>
                <c:pt idx="1088">
                  <c:v>-1.13734381486042</c:v>
                </c:pt>
                <c:pt idx="1089">
                  <c:v>-1.13699090543973</c:v>
                </c:pt>
                <c:pt idx="1090">
                  <c:v>-1.13663303191191</c:v>
                </c:pt>
                <c:pt idx="1091">
                  <c:v>-1.1362701991767901</c:v>
                </c:pt>
                <c:pt idx="1092">
                  <c:v>-1.1359024121510399</c:v>
                </c:pt>
                <c:pt idx="1093">
                  <c:v>-1.1355296757680999</c:v>
                </c:pt>
                <c:pt idx="1094">
                  <c:v>-1.1351519949782001</c:v>
                </c:pt>
                <c:pt idx="1095">
                  <c:v>-1.1347693747482801</c:v>
                </c:pt>
                <c:pt idx="1096">
                  <c:v>-1.1343818200619999</c:v>
                </c:pt>
                <c:pt idx="1097">
                  <c:v>-1.13398933591967</c:v>
                </c:pt>
                <c:pt idx="1098">
                  <c:v>-1.13359192733825</c:v>
                </c:pt>
                <c:pt idx="1099">
                  <c:v>-1.1331895993512799</c:v>
                </c:pt>
                <c:pt idx="1100">
                  <c:v>-1.1327823570089</c:v>
                </c:pt>
                <c:pt idx="1101">
                  <c:v>-1.13237020537778</c:v>
                </c:pt>
                <c:pt idx="1102">
                  <c:v>-1.13195314954108</c:v>
                </c:pt>
                <c:pt idx="1103">
                  <c:v>-1.1315311945984601</c:v>
                </c:pt>
                <c:pt idx="1104">
                  <c:v>-1.1311043456660099</c:v>
                </c:pt>
                <c:pt idx="1105">
                  <c:v>-1.1306726078762299</c:v>
                </c:pt>
                <c:pt idx="1106">
                  <c:v>-1.130235986378</c:v>
                </c:pt>
                <c:pt idx="1107">
                  <c:v>-1.1297944863365501</c:v>
                </c:pt>
                <c:pt idx="1108">
                  <c:v>-1.12934811293342</c:v>
                </c:pt>
                <c:pt idx="1109">
                  <c:v>-1.12889687136644</c:v>
                </c:pt>
                <c:pt idx="1110">
                  <c:v>-1.1284407668496601</c:v>
                </c:pt>
                <c:pt idx="1111">
                  <c:v>-1.12797980461339</c:v>
                </c:pt>
                <c:pt idx="1112">
                  <c:v>-1.1275139899041</c:v>
                </c:pt>
                <c:pt idx="1113">
                  <c:v>-1.1270433279844001</c:v>
                </c:pt>
                <c:pt idx="1114">
                  <c:v>-1.1265678241330299</c:v>
                </c:pt>
                <c:pt idx="1115">
                  <c:v>-1.12608748364483</c:v>
                </c:pt>
                <c:pt idx="1116">
                  <c:v>-1.1256023118306699</c:v>
                </c:pt>
                <c:pt idx="1117">
                  <c:v>-1.1251123140174599</c:v>
                </c:pt>
                <c:pt idx="1118">
                  <c:v>-1.1246174955480801</c:v>
                </c:pt>
                <c:pt idx="1119">
                  <c:v>-1.1241178617813801</c:v>
                </c:pt>
                <c:pt idx="1120">
                  <c:v>-1.12361341809212</c:v>
                </c:pt>
                <c:pt idx="1121">
                  <c:v>-1.1231041698709601</c:v>
                </c:pt>
                <c:pt idx="1122">
                  <c:v>-1.1225901225243999</c:v>
                </c:pt>
                <c:pt idx="1123">
                  <c:v>-1.12207128147478</c:v>
                </c:pt>
                <c:pt idx="1124">
                  <c:v>-1.1215476521602199</c:v>
                </c:pt>
                <c:pt idx="1125">
                  <c:v>-1.1210192400346</c:v>
                </c:pt>
                <c:pt idx="1126">
                  <c:v>-1.12048605056752</c:v>
                </c:pt>
                <c:pt idx="1127">
                  <c:v>-1.1199480892442799</c:v>
                </c:pt>
                <c:pt idx="1128">
                  <c:v>-1.1194053615658199</c:v>
                </c:pt>
                <c:pt idx="1129">
                  <c:v>-1.11885787304873</c:v>
                </c:pt>
                <c:pt idx="1130">
                  <c:v>-1.1183056292251601</c:v>
                </c:pt>
                <c:pt idx="1131">
                  <c:v>-1.1177486356428501</c:v>
                </c:pt>
                <c:pt idx="1132">
                  <c:v>-1.1171868978650299</c:v>
                </c:pt>
                <c:pt idx="1133">
                  <c:v>-1.11662042147044</c:v>
                </c:pt>
                <c:pt idx="1134">
                  <c:v>-1.1160492120532799</c:v>
                </c:pt>
                <c:pt idx="1135">
                  <c:v>-1.11547327522317</c:v>
                </c:pt>
                <c:pt idx="1136">
                  <c:v>-1.1148926166051001</c:v>
                </c:pt>
                <c:pt idx="1137">
                  <c:v>-1.1143072418394599</c:v>
                </c:pt>
                <c:pt idx="1138">
                  <c:v>-1.1137171565819199</c:v>
                </c:pt>
                <c:pt idx="1139">
                  <c:v>-1.11312236650345</c:v>
                </c:pt>
                <c:pt idx="1140">
                  <c:v>-1.1125228772903</c:v>
                </c:pt>
                <c:pt idx="1141">
                  <c:v>-1.1119186946438999</c:v>
                </c:pt>
                <c:pt idx="1142">
                  <c:v>-1.1113098242809101</c:v>
                </c:pt>
                <c:pt idx="1143">
                  <c:v>-1.1106962719331199</c:v>
                </c:pt>
                <c:pt idx="1144">
                  <c:v>-1.11007804334744</c:v>
                </c:pt>
                <c:pt idx="1145">
                  <c:v>-1.10945514428588</c:v>
                </c:pt>
                <c:pt idx="1146">
                  <c:v>-1.1088275805254799</c:v>
                </c:pt>
                <c:pt idx="1147">
                  <c:v>-1.1081953578583099</c:v>
                </c:pt>
                <c:pt idx="1148">
                  <c:v>-1.1075584820914499</c:v>
                </c:pt>
                <c:pt idx="1149">
                  <c:v>-1.1069169590468799</c:v>
                </c:pt>
                <c:pt idx="1150">
                  <c:v>-1.10627079456154</c:v>
                </c:pt>
                <c:pt idx="1151">
                  <c:v>-1.10561999448723</c:v>
                </c:pt>
                <c:pt idx="1152">
                  <c:v>-1.1049645646905999</c:v>
                </c:pt>
                <c:pt idx="1153">
                  <c:v>-1.10430451105311</c:v>
                </c:pt>
                <c:pt idx="1154">
                  <c:v>-1.1036398394710201</c:v>
                </c:pt>
                <c:pt idx="1155">
                  <c:v>-1.10297055585532</c:v>
                </c:pt>
                <c:pt idx="1156">
                  <c:v>-1.1022966661317</c:v>
                </c:pt>
                <c:pt idx="1157">
                  <c:v>-1.1016181762405499</c:v>
                </c:pt>
                <c:pt idx="1158">
                  <c:v>-1.1009350921368899</c:v>
                </c:pt>
                <c:pt idx="1159">
                  <c:v>-1.10024741979034</c:v>
                </c:pt>
                <c:pt idx="1160">
                  <c:v>-1.0995551651851101</c:v>
                </c:pt>
                <c:pt idx="1161">
                  <c:v>-1.0988583343199301</c:v>
                </c:pt>
                <c:pt idx="1162">
                  <c:v>-1.0981569332080701</c:v>
                </c:pt>
                <c:pt idx="1163">
                  <c:v>-1.09745096787722</c:v>
                </c:pt>
                <c:pt idx="1164">
                  <c:v>-1.0967404443695401</c:v>
                </c:pt>
                <c:pt idx="1165">
                  <c:v>-1.09602536874158</c:v>
                </c:pt>
                <c:pt idx="1166">
                  <c:v>-1.09530574706426</c:v>
                </c:pt>
                <c:pt idx="1167">
                  <c:v>-1.09458158542283</c:v>
                </c:pt>
                <c:pt idx="1168">
                  <c:v>-1.0938528899168201</c:v>
                </c:pt>
                <c:pt idx="1169">
                  <c:v>-1.09311966666006</c:v>
                </c:pt>
                <c:pt idx="1170">
                  <c:v>-1.0923819217805599</c:v>
                </c:pt>
                <c:pt idx="1171">
                  <c:v>-1.0916396614205499</c:v>
                </c:pt>
                <c:pt idx="1172">
                  <c:v>-1.09089289173642</c:v>
                </c:pt>
                <c:pt idx="1173">
                  <c:v>-1.0901416188986801</c:v>
                </c:pt>
                <c:pt idx="1174">
                  <c:v>-1.0893858490919099</c:v>
                </c:pt>
                <c:pt idx="1175">
                  <c:v>-1.08862558851476</c:v>
                </c:pt>
                <c:pt idx="1176">
                  <c:v>-1.08786084337988</c:v>
                </c:pt>
                <c:pt idx="1177">
                  <c:v>-1.08709161991394</c:v>
                </c:pt>
                <c:pt idx="1178">
                  <c:v>-1.0863179243575101</c:v>
                </c:pt>
                <c:pt idx="1179">
                  <c:v>-1.0855397629651</c:v>
                </c:pt>
                <c:pt idx="1180">
                  <c:v>-1.0847571420050901</c:v>
                </c:pt>
                <c:pt idx="1181">
                  <c:v>-1.0839700677597099</c:v>
                </c:pt>
                <c:pt idx="1182">
                  <c:v>-1.0831785465249799</c:v>
                </c:pt>
                <c:pt idx="1183">
                  <c:v>-1.08238258461071</c:v>
                </c:pt>
                <c:pt idx="1184">
                  <c:v>-1.08158218834043</c:v>
                </c:pt>
                <c:pt idx="1185">
                  <c:v>-1.08077736405138</c:v>
                </c:pt>
                <c:pt idx="1186">
                  <c:v>-1.07996811809447</c:v>
                </c:pt>
                <c:pt idx="1187">
                  <c:v>-1.07915445683422</c:v>
                </c:pt>
                <c:pt idx="1188">
                  <c:v>-1.0783363866487801</c:v>
                </c:pt>
                <c:pt idx="1189">
                  <c:v>-1.07751391392983</c:v>
                </c:pt>
                <c:pt idx="1190">
                  <c:v>-1.0766870450825701</c:v>
                </c:pt>
                <c:pt idx="1191">
                  <c:v>-1.0758557865257199</c:v>
                </c:pt>
                <c:pt idx="1192">
                  <c:v>-1.07502014469143</c:v>
                </c:pt>
                <c:pt idx="1193">
                  <c:v>-1.0741801260252599</c:v>
                </c:pt>
                <c:pt idx="1194">
                  <c:v>-1.07333573698618</c:v>
                </c:pt>
                <c:pt idx="1195">
                  <c:v>-1.0724869840464799</c:v>
                </c:pt>
                <c:pt idx="1196">
                  <c:v>-1.0716338736917801</c:v>
                </c:pt>
                <c:pt idx="1197">
                  <c:v>-1.07077641242096</c:v>
                </c:pt>
                <c:pt idx="1198">
                  <c:v>-1.06991460674614</c:v>
                </c:pt>
                <c:pt idx="1199">
                  <c:v>-1.06904846319266</c:v>
                </c:pt>
                <c:pt idx="1200">
                  <c:v>-1.0681779882990099</c:v>
                </c:pt>
                <c:pt idx="1201">
                  <c:v>-1.0673031886168201</c:v>
                </c:pt>
                <c:pt idx="1202">
                  <c:v>-1.0664240707108199</c:v>
                </c:pt>
                <c:pt idx="1203">
                  <c:v>-1.06554064115879</c:v>
                </c:pt>
                <c:pt idx="1204">
                  <c:v>-1.06465290655155</c:v>
                </c:pt>
                <c:pt idx="1205">
                  <c:v>-1.0637608734928901</c:v>
                </c:pt>
                <c:pt idx="1206">
                  <c:v>-1.06286454859957</c:v>
                </c:pt>
                <c:pt idx="1207">
                  <c:v>-1.06196393850126</c:v>
                </c:pt>
                <c:pt idx="1208">
                  <c:v>-1.0610590498404999</c:v>
                </c:pt>
                <c:pt idx="1209">
                  <c:v>-1.0601498892726999</c:v>
                </c:pt>
                <c:pt idx="1210">
                  <c:v>-1.05923646346605</c:v>
                </c:pt>
                <c:pt idx="1211">
                  <c:v>-1.05831877910154</c:v>
                </c:pt>
                <c:pt idx="1212">
                  <c:v>-1.0573968428728799</c:v>
                </c:pt>
                <c:pt idx="1213">
                  <c:v>-1.0564706614864701</c:v>
                </c:pt>
                <c:pt idx="1214">
                  <c:v>-1.0555402416614199</c:v>
                </c:pt>
                <c:pt idx="1215">
                  <c:v>-1.05460559012941</c:v>
                </c:pt>
                <c:pt idx="1216">
                  <c:v>-1.05366671363475</c:v>
                </c:pt>
                <c:pt idx="1217">
                  <c:v>-1.0527236189342899</c:v>
                </c:pt>
                <c:pt idx="1218">
                  <c:v>-1.05177631279742</c:v>
                </c:pt>
                <c:pt idx="1219">
                  <c:v>-1.05082480200599</c:v>
                </c:pt>
                <c:pt idx="1220">
                  <c:v>-1.04986909335431</c:v>
                </c:pt>
                <c:pt idx="1221">
                  <c:v>-1.04890919364909</c:v>
                </c:pt>
                <c:pt idx="1222">
                  <c:v>-1.0479451097094299</c:v>
                </c:pt>
                <c:pt idx="1223">
                  <c:v>-1.0469768483667601</c:v>
                </c:pt>
                <c:pt idx="1224">
                  <c:v>-1.0460044164647999</c:v>
                </c:pt>
                <c:pt idx="1225">
                  <c:v>-1.04502782085956</c:v>
                </c:pt>
                <c:pt idx="1226">
                  <c:v>-1.04404706841926</c:v>
                </c:pt>
                <c:pt idx="1227">
                  <c:v>-1.04306216602432</c:v>
                </c:pt>
                <c:pt idx="1228">
                  <c:v>-1.0420731205673199</c:v>
                </c:pt>
                <c:pt idx="1229">
                  <c:v>-1.0410799389529399</c:v>
                </c:pt>
                <c:pt idx="1230">
                  <c:v>-1.04008262809797</c:v>
                </c:pt>
                <c:pt idx="1231">
                  <c:v>-1.03908119493123</c:v>
                </c:pt>
                <c:pt idx="1232">
                  <c:v>-1.0380756463935501</c:v>
                </c:pt>
                <c:pt idx="1233">
                  <c:v>-1.0370659894377401</c:v>
                </c:pt>
                <c:pt idx="1234">
                  <c:v>-1.03605223102855</c:v>
                </c:pt>
                <c:pt idx="1235">
                  <c:v>-1.0350343781425999</c:v>
                </c:pt>
                <c:pt idx="1236">
                  <c:v>-1.0340124377684099</c:v>
                </c:pt>
                <c:pt idx="1237">
                  <c:v>-1.0329864169063201</c:v>
                </c:pt>
                <c:pt idx="1238">
                  <c:v>-1.0319563225684401</c:v>
                </c:pt>
                <c:pt idx="1239">
                  <c:v>-1.0309221617786499</c:v>
                </c:pt>
                <c:pt idx="1240">
                  <c:v>-1.02988394157253</c:v>
                </c:pt>
                <c:pt idx="1241">
                  <c:v>-1.0288416689973701</c:v>
                </c:pt>
                <c:pt idx="1242">
                  <c:v>-1.0277953511120701</c:v>
                </c:pt>
                <c:pt idx="1243">
                  <c:v>-1.0267449949871501</c:v>
                </c:pt>
                <c:pt idx="1244">
                  <c:v>-1.0256906077047001</c:v>
                </c:pt>
                <c:pt idx="1245">
                  <c:v>-1.02463219635835</c:v>
                </c:pt>
                <c:pt idx="1246">
                  <c:v>-1.0235697680531901</c:v>
                </c:pt>
                <c:pt idx="1247">
                  <c:v>-1.0225033299058199</c:v>
                </c:pt>
                <c:pt idx="1248">
                  <c:v>-1.0214328890442199</c:v>
                </c:pt>
                <c:pt idx="1249">
                  <c:v>-1.02035845260777</c:v>
                </c:pt>
                <c:pt idx="1250">
                  <c:v>-1.0192800277472001</c:v>
                </c:pt>
                <c:pt idx="1251">
                  <c:v>-1.0181976216245401</c:v>
                </c:pt>
                <c:pt idx="1252">
                  <c:v>-1.01711124141311</c:v>
                </c:pt>
                <c:pt idx="1253">
                  <c:v>-1.01602089429745</c:v>
                </c:pt>
                <c:pt idx="1254">
                  <c:v>-1.0149265874733</c:v>
                </c:pt>
                <c:pt idx="1255">
                  <c:v>-1.01382832814757</c:v>
                </c:pt>
                <c:pt idx="1256">
                  <c:v>-1.0127261235383</c:v>
                </c:pt>
                <c:pt idx="1257">
                  <c:v>-1.01161998087461</c:v>
                </c:pt>
                <c:pt idx="1258">
                  <c:v>-1.0105099073966499</c:v>
                </c:pt>
                <c:pt idx="1259">
                  <c:v>-1.00939591035563</c:v>
                </c:pt>
                <c:pt idx="1260">
                  <c:v>-1.0082779970136899</c:v>
                </c:pt>
                <c:pt idx="1261">
                  <c:v>-1.0071561746439399</c:v>
                </c:pt>
                <c:pt idx="1262">
                  <c:v>-1.0060304505303901</c:v>
                </c:pt>
                <c:pt idx="1263">
                  <c:v>-1.00490083196788</c:v>
                </c:pt>
                <c:pt idx="1264">
                  <c:v>-1.0037673262621301</c:v>
                </c:pt>
                <c:pt idx="1265">
                  <c:v>-1.00262994072961</c:v>
                </c:pt>
                <c:pt idx="1266">
                  <c:v>-1.00148868269756</c:v>
                </c:pt>
                <c:pt idx="1267">
                  <c:v>-1.0003435595039301</c:v>
                </c:pt>
                <c:pt idx="1268">
                  <c:v>-0.99919457849734705</c:v>
                </c:pt>
                <c:pt idx="1269">
                  <c:v>-0.99804174703708703</c:v>
                </c:pt>
                <c:pt idx="1270">
                  <c:v>-0.99688507249302305</c:v>
                </c:pt>
                <c:pt idx="1271">
                  <c:v>-0.99572456224559402</c:v>
                </c:pt>
                <c:pt idx="1272">
                  <c:v>-0.99456022368576902</c:v>
                </c:pt>
                <c:pt idx="1273">
                  <c:v>-0.99339206421500903</c:v>
                </c:pt>
                <c:pt idx="1274">
                  <c:v>-0.99222009124522803</c:v>
                </c:pt>
                <c:pt idx="1275">
                  <c:v>-0.991044312198754</c:v>
                </c:pt>
                <c:pt idx="1276">
                  <c:v>-0.98986473450829804</c:v>
                </c:pt>
                <c:pt idx="1277">
                  <c:v>-0.98868136561691</c:v>
                </c:pt>
                <c:pt idx="1278">
                  <c:v>-0.98749421297794304</c:v>
                </c:pt>
                <c:pt idx="1279">
                  <c:v>-0.98630328405501999</c:v>
                </c:pt>
                <c:pt idx="1280">
                  <c:v>-0.98510858632198794</c:v>
                </c:pt>
                <c:pt idx="1281">
                  <c:v>-0.98391012726288796</c:v>
                </c:pt>
                <c:pt idx="1282">
                  <c:v>-0.98270791437191596</c:v>
                </c:pt>
                <c:pt idx="1283">
                  <c:v>-0.98150195515338101</c:v>
                </c:pt>
                <c:pt idx="1284">
                  <c:v>-0.98029225712167101</c:v>
                </c:pt>
                <c:pt idx="1285">
                  <c:v>-0.97907882780121802</c:v>
                </c:pt>
                <c:pt idx="1286">
                  <c:v>-0.97786167472645402</c:v>
                </c:pt>
                <c:pt idx="1287">
                  <c:v>-0.976640805441778</c:v>
                </c:pt>
                <c:pt idx="1288">
                  <c:v>-0.97541622750151602</c:v>
                </c:pt>
                <c:pt idx="1289">
                  <c:v>-0.97418794846988499</c:v>
                </c:pt>
                <c:pt idx="1290">
                  <c:v>-0.97295597592095695</c:v>
                </c:pt>
                <c:pt idx="1291">
                  <c:v>-0.97172031743861298</c:v>
                </c:pt>
                <c:pt idx="1292">
                  <c:v>-0.970480980616517</c:v>
                </c:pt>
                <c:pt idx="1293">
                  <c:v>-0.96923797305807002</c:v>
                </c:pt>
                <c:pt idx="1294">
                  <c:v>-0.96799130237637299</c:v>
                </c:pt>
                <c:pt idx="1295">
                  <c:v>-0.96674097619419497</c:v>
                </c:pt>
                <c:pt idx="1296">
                  <c:v>-0.96548700214392902</c:v>
                </c:pt>
                <c:pt idx="1297">
                  <c:v>-0.96422938786755497</c:v>
                </c:pt>
                <c:pt idx="1298">
                  <c:v>-0.96296814101660699</c:v>
                </c:pt>
                <c:pt idx="1299">
                  <c:v>-0.96170326925212801</c:v>
                </c:pt>
                <c:pt idx="1300">
                  <c:v>-0.96043478024464002</c:v>
                </c:pt>
                <c:pt idx="1301">
                  <c:v>-0.95916268167409802</c:v>
                </c:pt>
                <c:pt idx="1302">
                  <c:v>-0.95788698122986105</c:v>
                </c:pt>
                <c:pt idx="1303">
                  <c:v>-0.95660768661064499</c:v>
                </c:pt>
                <c:pt idx="1304">
                  <c:v>-0.95532480552449195</c:v>
                </c:pt>
                <c:pt idx="1305">
                  <c:v>-0.95403834568873103</c:v>
                </c:pt>
                <c:pt idx="1306">
                  <c:v>-0.95274831482993405</c:v>
                </c:pt>
                <c:pt idx="1307">
                  <c:v>-0.95145472068388903</c:v>
                </c:pt>
                <c:pt idx="1308">
                  <c:v>-0.95015757099555098</c:v>
                </c:pt>
                <c:pt idx="1309">
                  <c:v>-0.94885687351901304</c:v>
                </c:pt>
                <c:pt idx="1310">
                  <c:v>-0.94755263601746098</c:v>
                </c:pt>
                <c:pt idx="1311">
                  <c:v>-0.94624486626314197</c:v>
                </c:pt>
                <c:pt idx="1312">
                  <c:v>-0.94493357203731998</c:v>
                </c:pt>
                <c:pt idx="1313">
                  <c:v>-0.94361876113024501</c:v>
                </c:pt>
                <c:pt idx="1314">
                  <c:v>-0.94230044134110802</c:v>
                </c:pt>
                <c:pt idx="1315">
                  <c:v>-0.94097862047800795</c:v>
                </c:pt>
                <c:pt idx="1316">
                  <c:v>-0.939653306357913</c:v>
                </c:pt>
                <c:pt idx="1317">
                  <c:v>-0.93832450680662005</c:v>
                </c:pt>
                <c:pt idx="1318">
                  <c:v>-0.93699222965871798</c:v>
                </c:pt>
                <c:pt idx="1319">
                  <c:v>-0.93565648275755198</c:v>
                </c:pt>
                <c:pt idx="1320">
                  <c:v>-0.93431727395518105</c:v>
                </c:pt>
                <c:pt idx="1321">
                  <c:v>-0.93297461111234503</c:v>
                </c:pt>
                <c:pt idx="1322">
                  <c:v>-0.93162850209841996</c:v>
                </c:pt>
                <c:pt idx="1323">
                  <c:v>-0.930278954791389</c:v>
                </c:pt>
                <c:pt idx="1324">
                  <c:v>-0.92892597707779601</c:v>
                </c:pt>
                <c:pt idx="1325">
                  <c:v>-0.92756957685271202</c:v>
                </c:pt>
                <c:pt idx="1326">
                  <c:v>-0.92620976201969296</c:v>
                </c:pt>
                <c:pt idx="1327">
                  <c:v>-0.92484654049074899</c:v>
                </c:pt>
                <c:pt idx="1328">
                  <c:v>-0.92347992018629799</c:v>
                </c:pt>
                <c:pt idx="1329">
                  <c:v>-0.92210990903513601</c:v>
                </c:pt>
                <c:pt idx="1330">
                  <c:v>-0.92073651497438902</c:v>
                </c:pt>
                <c:pt idx="1331">
                  <c:v>-0.919359745949484</c:v>
                </c:pt>
                <c:pt idx="1332">
                  <c:v>-0.91797960991410399</c:v>
                </c:pt>
                <c:pt idx="1333">
                  <c:v>-0.91659611483015802</c:v>
                </c:pt>
                <c:pt idx="1334">
                  <c:v>-0.915209268667732</c:v>
                </c:pt>
                <c:pt idx="1335">
                  <c:v>-0.91381907940506002</c:v>
                </c:pt>
                <c:pt idx="1336">
                  <c:v>-0.91242555502848299</c:v>
                </c:pt>
                <c:pt idx="1337">
                  <c:v>-0.91102870353240795</c:v>
                </c:pt>
                <c:pt idx="1338">
                  <c:v>-0.90963137829376495</c:v>
                </c:pt>
                <c:pt idx="1339">
                  <c:v>-0.90823927701811202</c:v>
                </c:pt>
                <c:pt idx="1340">
                  <c:v>-0.90685524991983502</c:v>
                </c:pt>
                <c:pt idx="1341">
                  <c:v>-0.90547930074217398</c:v>
                </c:pt>
                <c:pt idx="1342">
                  <c:v>-0.90411143316865505</c:v>
                </c:pt>
                <c:pt idx="1343">
                  <c:v>-0.90275165082310904</c:v>
                </c:pt>
                <c:pt idx="1344">
                  <c:v>-0.90139995726967903</c:v>
                </c:pt>
                <c:pt idx="1345">
                  <c:v>-0.90005635601283596</c:v>
                </c:pt>
                <c:pt idx="1346">
                  <c:v>-0.89872085049739403</c:v>
                </c:pt>
                <c:pt idx="1347">
                  <c:v>-0.89739344410851896</c:v>
                </c:pt>
                <c:pt idx="1348">
                  <c:v>-0.89607414017174503</c:v>
                </c:pt>
                <c:pt idx="1349">
                  <c:v>-0.894762941952992</c:v>
                </c:pt>
                <c:pt idx="1350">
                  <c:v>-0.89345985265857797</c:v>
                </c:pt>
                <c:pt idx="1351">
                  <c:v>-0.89216487543523204</c:v>
                </c:pt>
                <c:pt idx="1352">
                  <c:v>-0.89087801337011496</c:v>
                </c:pt>
                <c:pt idx="1353">
                  <c:v>-0.88959926949083401</c:v>
                </c:pt>
                <c:pt idx="1354">
                  <c:v>-0.88832864676545698</c:v>
                </c:pt>
                <c:pt idx="1355">
                  <c:v>-0.88706614810253204</c:v>
                </c:pt>
                <c:pt idx="1356">
                  <c:v>-0.88581177635110397</c:v>
                </c:pt>
                <c:pt idx="1357">
                  <c:v>-0.88456553430073204</c:v>
                </c:pt>
                <c:pt idx="1358">
                  <c:v>-0.88333028747126396</c:v>
                </c:pt>
                <c:pt idx="1359">
                  <c:v>-0.88211176209884201</c:v>
                </c:pt>
                <c:pt idx="1360">
                  <c:v>-0.88091281752513495</c:v>
                </c:pt>
                <c:pt idx="1361">
                  <c:v>-0.87973344817684496</c:v>
                </c:pt>
                <c:pt idx="1362">
                  <c:v>-0.87857364835229901</c:v>
                </c:pt>
                <c:pt idx="1363">
                  <c:v>-0.87743341222156102</c:v>
                </c:pt>
                <c:pt idx="1364">
                  <c:v>-0.87631273382655595</c:v>
                </c:pt>
                <c:pt idx="1365">
                  <c:v>-0.87521160708118195</c:v>
                </c:pt>
                <c:pt idx="1366">
                  <c:v>-0.87413002577143195</c:v>
                </c:pt>
                <c:pt idx="1367">
                  <c:v>-0.87306798355551496</c:v>
                </c:pt>
                <c:pt idx="1368">
                  <c:v>-0.87202547396397401</c:v>
                </c:pt>
                <c:pt idx="1369">
                  <c:v>-0.87100249039981503</c:v>
                </c:pt>
                <c:pt idx="1370">
                  <c:v>-0.86999902613861801</c:v>
                </c:pt>
                <c:pt idx="1371">
                  <c:v>-0.86901507432867098</c:v>
                </c:pt>
                <c:pt idx="1372">
                  <c:v>-0.86805062799108701</c:v>
                </c:pt>
                <c:pt idx="1373">
                  <c:v>-0.86710568001993404</c:v>
                </c:pt>
                <c:pt idx="1374">
                  <c:v>-0.86618022318235499</c:v>
                </c:pt>
                <c:pt idx="1375">
                  <c:v>-0.86527425011869896</c:v>
                </c:pt>
                <c:pt idx="1376">
                  <c:v>-0.86438775334264795</c:v>
                </c:pt>
                <c:pt idx="1377">
                  <c:v>-0.86352072524134205</c:v>
                </c:pt>
                <c:pt idx="1378">
                  <c:v>-0.86267315807551204</c:v>
                </c:pt>
                <c:pt idx="1379">
                  <c:v>-0.86184504397960404</c:v>
                </c:pt>
                <c:pt idx="1380">
                  <c:v>-0.86103637496191598</c:v>
                </c:pt>
                <c:pt idx="1381">
                  <c:v>-0.86024714290472404</c:v>
                </c:pt>
                <c:pt idx="1382">
                  <c:v>-0.85947733956441297</c:v>
                </c:pt>
                <c:pt idx="1383">
                  <c:v>-0.85872695657161902</c:v>
                </c:pt>
                <c:pt idx="1384">
                  <c:v>-0.85799598543135003</c:v>
                </c:pt>
                <c:pt idx="1385">
                  <c:v>-0.85728441752312801</c:v>
                </c:pt>
                <c:pt idx="1386">
                  <c:v>-0.856592244101124</c:v>
                </c:pt>
                <c:pt idx="1387">
                  <c:v>-0.85591945629429</c:v>
                </c:pt>
                <c:pt idx="1388">
                  <c:v>-0.85526604510649695</c:v>
                </c:pt>
                <c:pt idx="1389">
                  <c:v>-0.85463200141667495</c:v>
                </c:pt>
                <c:pt idx="1390">
                  <c:v>-0.85401731597894603</c:v>
                </c:pt>
                <c:pt idx="1391">
                  <c:v>-0.85342197942276998</c:v>
                </c:pt>
                <c:pt idx="1392">
                  <c:v>-0.85284598225307795</c:v>
                </c:pt>
                <c:pt idx="1393">
                  <c:v>-0.85228931485041404</c:v>
                </c:pt>
                <c:pt idx="1394">
                  <c:v>-0.85175196747107695</c:v>
                </c:pt>
                <c:pt idx="1395">
                  <c:v>-0.85123393024726801</c:v>
                </c:pt>
                <c:pt idx="1396">
                  <c:v>-0.85073519318722202</c:v>
                </c:pt>
                <c:pt idx="1397">
                  <c:v>-0.85025574617535904</c:v>
                </c:pt>
                <c:pt idx="1398">
                  <c:v>-0.84979557897242697</c:v>
                </c:pt>
                <c:pt idx="1399">
                  <c:v>-0.84935468121564694</c:v>
                </c:pt>
                <c:pt idx="1400">
                  <c:v>-0.84893304241885603</c:v>
                </c:pt>
                <c:pt idx="1401">
                  <c:v>-0.84853065197265598</c:v>
                </c:pt>
                <c:pt idx="1402">
                  <c:v>-0.848147499144563</c:v>
                </c:pt>
                <c:pt idx="1403">
                  <c:v>-0.84778357307914898</c:v>
                </c:pt>
                <c:pt idx="1404">
                  <c:v>-0.84743886279819702</c:v>
                </c:pt>
                <c:pt idx="1405">
                  <c:v>-0.84711335720084802</c:v>
                </c:pt>
                <c:pt idx="1406">
                  <c:v>-0.84680704506375004</c:v>
                </c:pt>
                <c:pt idx="1407">
                  <c:v>-0.84651991504121005</c:v>
                </c:pt>
                <c:pt idx="1408">
                  <c:v>-0.84625195566534595</c:v>
                </c:pt>
                <c:pt idx="1409">
                  <c:v>-0.84600315534624004</c:v>
                </c:pt>
                <c:pt idx="1410">
                  <c:v>-0.84577350237208904</c:v>
                </c:pt>
                <c:pt idx="1411">
                  <c:v>-0.84556298490936099</c:v>
                </c:pt>
                <c:pt idx="1412">
                  <c:v>-0.84537159100294901</c:v>
                </c:pt>
                <c:pt idx="1413">
                  <c:v>-0.84519930857632397</c:v>
                </c:pt>
                <c:pt idx="1414">
                  <c:v>-0.84504468496674001</c:v>
                </c:pt>
                <c:pt idx="1415">
                  <c:v>-0.84490051602595695</c:v>
                </c:pt>
                <c:pt idx="1416">
                  <c:v>-0.84475673101844695</c:v>
                </c:pt>
                <c:pt idx="1417">
                  <c:v>-0.84461064481202996</c:v>
                </c:pt>
                <c:pt idx="1418">
                  <c:v>-0.84446424020936595</c:v>
                </c:pt>
                <c:pt idx="1419">
                  <c:v>-0.84431785678381999</c:v>
                </c:pt>
                <c:pt idx="1420">
                  <c:v>-0.84417149435132299</c:v>
                </c:pt>
                <c:pt idx="1421">
                  <c:v>-0.84402515308776005</c:v>
                </c:pt>
                <c:pt idx="1422">
                  <c:v>-0.84387883281335796</c:v>
                </c:pt>
                <c:pt idx="1423">
                  <c:v>-0.84373253369975898</c:v>
                </c:pt>
                <c:pt idx="1424">
                  <c:v>-0.843586255571383</c:v>
                </c:pt>
                <c:pt idx="1425">
                  <c:v>-0.84343999859573004</c:v>
                </c:pt>
                <c:pt idx="1426">
                  <c:v>-0.84329376260131395</c:v>
                </c:pt>
                <c:pt idx="1427">
                  <c:v>-0.84314754775159395</c:v>
                </c:pt>
                <c:pt idx="1428">
                  <c:v>-0.84300135387907704</c:v>
                </c:pt>
                <c:pt idx="1429">
                  <c:v>-0.84285518114327596</c:v>
                </c:pt>
                <c:pt idx="1430">
                  <c:v>-0.84270902938060199</c:v>
                </c:pt>
                <c:pt idx="1431">
                  <c:v>-0.84256289874671197</c:v>
                </c:pt>
                <c:pt idx="1432">
                  <c:v>-0.84241678908182704</c:v>
                </c:pt>
                <c:pt idx="1433">
                  <c:v>-0.84227070053784303</c:v>
                </c:pt>
                <c:pt idx="1434">
                  <c:v>-0.84212463295869799</c:v>
                </c:pt>
                <c:pt idx="1435">
                  <c:v>-0.84197858649261603</c:v>
                </c:pt>
                <c:pt idx="1436">
                  <c:v>-0.84183256098716597</c:v>
                </c:pt>
                <c:pt idx="1437">
                  <c:v>-0.84168655658698599</c:v>
                </c:pt>
                <c:pt idx="1438">
                  <c:v>-0.84154057314318897</c:v>
                </c:pt>
                <c:pt idx="1439">
                  <c:v>-0.84139461079691402</c:v>
                </c:pt>
                <c:pt idx="1440">
                  <c:v>-0.84124866940273302</c:v>
                </c:pt>
                <c:pt idx="1441">
                  <c:v>-0.84110274909836802</c:v>
                </c:pt>
                <c:pt idx="1442">
                  <c:v>-0.84095684974176999</c:v>
                </c:pt>
                <c:pt idx="1443">
                  <c:v>-0.84081097146732398</c:v>
                </c:pt>
                <c:pt idx="1444">
                  <c:v>-0.84066511413627898</c:v>
                </c:pt>
                <c:pt idx="1445">
                  <c:v>-0.84051927787976299</c:v>
                </c:pt>
                <c:pt idx="1446">
                  <c:v>-0.84037346256224499</c:v>
                </c:pt>
                <c:pt idx="1447">
                  <c:v>-0.84022766831167295</c:v>
                </c:pt>
                <c:pt idx="1448">
                  <c:v>-0.84008189499565999</c:v>
                </c:pt>
                <c:pt idx="1449">
                  <c:v>-0.83993614273905004</c:v>
                </c:pt>
                <c:pt idx="1450">
                  <c:v>-0.83979041141252497</c:v>
                </c:pt>
                <c:pt idx="1451">
                  <c:v>-0.83964470113789702</c:v>
                </c:pt>
                <c:pt idx="1452">
                  <c:v>-0.83949901178884601</c:v>
                </c:pt>
                <c:pt idx="1453">
                  <c:v>-0.83935334348422297</c:v>
                </c:pt>
                <c:pt idx="1454">
                  <c:v>-0.83920769610063395</c:v>
                </c:pt>
                <c:pt idx="1455">
                  <c:v>-0.83906206975404296</c:v>
                </c:pt>
                <c:pt idx="1456">
                  <c:v>-0.83891646432390998</c:v>
                </c:pt>
                <c:pt idx="1457">
                  <c:v>-0.83877087992337895</c:v>
                </c:pt>
                <c:pt idx="1458">
                  <c:v>-0.83862531643469995</c:v>
                </c:pt>
                <c:pt idx="1459">
                  <c:v>-0.83847977396826301</c:v>
                </c:pt>
                <c:pt idx="1460">
                  <c:v>-0.83833425240903803</c:v>
                </c:pt>
                <c:pt idx="1461">
                  <c:v>-0.83818875186472797</c:v>
                </c:pt>
                <c:pt idx="1462">
                  <c:v>-0.83804327222296304</c:v>
                </c:pt>
                <c:pt idx="1463">
                  <c:v>-0.83789781358881998</c:v>
                </c:pt>
                <c:pt idx="1464">
                  <c:v>-0.83775237585252305</c:v>
                </c:pt>
                <c:pt idx="1465">
                  <c:v>-0.837606959116587</c:v>
                </c:pt>
                <c:pt idx="1466">
                  <c:v>-0.83746156327376997</c:v>
                </c:pt>
                <c:pt idx="1467">
                  <c:v>-0.83731618842408595</c:v>
                </c:pt>
                <c:pt idx="1468">
                  <c:v>-0.83717083446276497</c:v>
                </c:pt>
                <c:pt idx="1469">
                  <c:v>-0.83702550148737997</c:v>
                </c:pt>
                <c:pt idx="1470">
                  <c:v>-0.83688018939557596</c:v>
                </c:pt>
                <c:pt idx="1471">
                  <c:v>-0.83673489828254</c:v>
                </c:pt>
                <c:pt idx="1472">
                  <c:v>-0.83658962804827497</c:v>
                </c:pt>
                <c:pt idx="1473">
                  <c:v>-0.83644437878564204</c:v>
                </c:pt>
                <c:pt idx="1474">
                  <c:v>-0.83629915039694502</c:v>
                </c:pt>
                <c:pt idx="1475">
                  <c:v>-0.83615394297277101</c:v>
                </c:pt>
                <c:pt idx="1476">
                  <c:v>-0.83600875641767103</c:v>
                </c:pt>
                <c:pt idx="1477">
                  <c:v>-0.83586359082001604</c:v>
                </c:pt>
                <c:pt idx="1478">
                  <c:v>-0.83571844608654899</c:v>
                </c:pt>
                <c:pt idx="1479">
                  <c:v>-0.83557332230347503</c:v>
                </c:pt>
                <c:pt idx="1480">
                  <c:v>-0.83542821937968004</c:v>
                </c:pt>
                <c:pt idx="1481">
                  <c:v>-0.83528313739925297</c:v>
                </c:pt>
                <c:pt idx="1482">
                  <c:v>-0.83513807627317005</c:v>
                </c:pt>
                <c:pt idx="1483">
                  <c:v>-0.83499303608345898</c:v>
                </c:pt>
                <c:pt idx="1484">
                  <c:v>-0.83484799956370404</c:v>
                </c:pt>
                <c:pt idx="1485">
                  <c:v>-0.83470296659130006</c:v>
                </c:pt>
                <c:pt idx="1486">
                  <c:v>-0.83455795446549996</c:v>
                </c:pt>
                <c:pt idx="1487">
                  <c:v>-0.834412963269208</c:v>
                </c:pt>
                <c:pt idx="1488">
                  <c:v>-0.83426799291457898</c:v>
                </c:pt>
                <c:pt idx="1489">
                  <c:v>-0.83412304348248201</c:v>
                </c:pt>
                <c:pt idx="1490">
                  <c:v>-0.83397811488708395</c:v>
                </c:pt>
                <c:pt idx="1491">
                  <c:v>-0.83383320720726595</c:v>
                </c:pt>
                <c:pt idx="1492">
                  <c:v>-0.83368761997666196</c:v>
                </c:pt>
                <c:pt idx="1493">
                  <c:v>-0.83353940496142598</c:v>
                </c:pt>
                <c:pt idx="1494">
                  <c:v>-0.83338730926371396</c:v>
                </c:pt>
                <c:pt idx="1495">
                  <c:v>-0.83323133619448797</c:v>
                </c:pt>
                <c:pt idx="1496">
                  <c:v>-0.83307148907822703</c:v>
                </c:pt>
                <c:pt idx="1497">
                  <c:v>-0.83290777125290305</c:v>
                </c:pt>
                <c:pt idx="1498">
                  <c:v>-0.83274018606995703</c:v>
                </c:pt>
                <c:pt idx="1499">
                  <c:v>-0.83256873689427802</c:v>
                </c:pt>
                <c:pt idx="1500">
                  <c:v>-0.83239342710417696</c:v>
                </c:pt>
                <c:pt idx="1501">
                  <c:v>-0.83221426009136801</c:v>
                </c:pt>
                <c:pt idx="1502">
                  <c:v>-0.83203123926094003</c:v>
                </c:pt>
                <c:pt idx="1503">
                  <c:v>-0.83184436803133899</c:v>
                </c:pt>
                <c:pt idx="1504">
                  <c:v>-0.83165364983434098</c:v>
                </c:pt>
                <c:pt idx="1505">
                  <c:v>-0.831459088115031</c:v>
                </c:pt>
                <c:pt idx="1506">
                  <c:v>-0.83126068633177697</c:v>
                </c:pt>
                <c:pt idx="1507">
                  <c:v>-0.83105844795621098</c:v>
                </c:pt>
                <c:pt idx="1508">
                  <c:v>-0.83085237647320098</c:v>
                </c:pt>
                <c:pt idx="1509">
                  <c:v>-0.83064247538083003</c:v>
                </c:pt>
                <c:pt idx="1510">
                  <c:v>-0.83042874819037504</c:v>
                </c:pt>
                <c:pt idx="1511">
                  <c:v>-0.830211198426278</c:v>
                </c:pt>
                <c:pt idx="1512">
                  <c:v>-0.829989829626128</c:v>
                </c:pt>
                <c:pt idx="1513">
                  <c:v>-0.82976464534063199</c:v>
                </c:pt>
                <c:pt idx="1514">
                  <c:v>-0.82953564913359601</c:v>
                </c:pt>
                <c:pt idx="1515">
                  <c:v>-0.82930284458190096</c:v>
                </c:pt>
                <c:pt idx="1516">
                  <c:v>-0.82906623527547696</c:v>
                </c:pt>
                <c:pt idx="1517">
                  <c:v>-0.82882582481727995</c:v>
                </c:pt>
                <c:pt idx="1518">
                  <c:v>-0.82858161682326903</c:v>
                </c:pt>
                <c:pt idx="1519">
                  <c:v>-0.828333614922382</c:v>
                </c:pt>
                <c:pt idx="1520">
                  <c:v>-0.82808182275651498</c:v>
                </c:pt>
                <c:pt idx="1521">
                  <c:v>-0.82782624398048998</c:v>
                </c:pt>
                <c:pt idx="1522">
                  <c:v>-0.827566882262042</c:v>
                </c:pt>
                <c:pt idx="1523">
                  <c:v>-0.82730374128178696</c:v>
                </c:pt>
                <c:pt idx="1524">
                  <c:v>-0.82703682473320095</c:v>
                </c:pt>
                <c:pt idx="1525">
                  <c:v>-0.82676613632259599</c:v>
                </c:pt>
                <c:pt idx="1526">
                  <c:v>-0.82649167976909699</c:v>
                </c:pt>
                <c:pt idx="1527">
                  <c:v>-0.82621345880461405</c:v>
                </c:pt>
                <c:pt idx="1528">
                  <c:v>-0.82593147717382298</c:v>
                </c:pt>
                <c:pt idx="1529">
                  <c:v>-0.82564573863414004</c:v>
                </c:pt>
                <c:pt idx="1530">
                  <c:v>-0.82535624695569498</c:v>
                </c:pt>
                <c:pt idx="1531">
                  <c:v>-0.82506300592130999</c:v>
                </c:pt>
                <c:pt idx="1532">
                  <c:v>-0.82476601932647398</c:v>
                </c:pt>
                <c:pt idx="1533">
                  <c:v>-0.82446529097931898</c:v>
                </c:pt>
                <c:pt idx="1534">
                  <c:v>-0.82416082470059604</c:v>
                </c:pt>
                <c:pt idx="1535">
                  <c:v>-0.82385262432365003</c:v>
                </c:pt>
                <c:pt idx="1536">
                  <c:v>-0.82354069369439398</c:v>
                </c:pt>
                <c:pt idx="1537">
                  <c:v>-0.82322503667128999</c:v>
                </c:pt>
                <c:pt idx="1538">
                  <c:v>-0.82290565712532004</c:v>
                </c:pt>
                <c:pt idx="1539">
                  <c:v>-0.82258255893996002</c:v>
                </c:pt>
                <c:pt idx="1540">
                  <c:v>-0.82225574601116203</c:v>
                </c:pt>
                <c:pt idx="1541">
                  <c:v>-0.82192522224732301</c:v>
                </c:pt>
                <c:pt idx="1542">
                  <c:v>-0.82159099156926596</c:v>
                </c:pt>
                <c:pt idx="1543">
                  <c:v>-0.82125305791020897</c:v>
                </c:pt>
                <c:pt idx="1544">
                  <c:v>-0.820911425215747</c:v>
                </c:pt>
                <c:pt idx="1545">
                  <c:v>-0.82056609744382203</c:v>
                </c:pt>
                <c:pt idx="1546">
                  <c:v>-0.82021707856470105</c:v>
                </c:pt>
                <c:pt idx="1547">
                  <c:v>-0.81986437256095301</c:v>
                </c:pt>
                <c:pt idx="1548">
                  <c:v>-0.81950798342742004</c:v>
                </c:pt>
                <c:pt idx="1549">
                  <c:v>-0.81914791517119601</c:v>
                </c:pt>
                <c:pt idx="1550">
                  <c:v>-0.81878417181159702</c:v>
                </c:pt>
                <c:pt idx="1551">
                  <c:v>-0.81841675738014397</c:v>
                </c:pt>
                <c:pt idx="1552">
                  <c:v>-0.81804567592053101</c:v>
                </c:pt>
                <c:pt idx="1553">
                  <c:v>-0.81767093148860504</c:v>
                </c:pt>
                <c:pt idx="1554">
                  <c:v>-0.81729252815233699</c:v>
                </c:pt>
                <c:pt idx="1555">
                  <c:v>-0.81691046999179895</c:v>
                </c:pt>
                <c:pt idx="1556">
                  <c:v>-0.81652476109914096</c:v>
                </c:pt>
                <c:pt idx="1557">
                  <c:v>-0.81613540557856201</c:v>
                </c:pt>
                <c:pt idx="1558">
                  <c:v>-0.81574240754628702</c:v>
                </c:pt>
                <c:pt idx="1559">
                  <c:v>-0.81534577113054296</c:v>
                </c:pt>
                <c:pt idx="1560">
                  <c:v>-0.81494550047153103</c:v>
                </c:pt>
                <c:pt idx="1561">
                  <c:v>-0.81454159972140305</c:v>
                </c:pt>
                <c:pt idx="1562">
                  <c:v>-0.81413407304423602</c:v>
                </c:pt>
                <c:pt idx="1563">
                  <c:v>-0.81372292461600904</c:v>
                </c:pt>
                <c:pt idx="1564">
                  <c:v>-0.81330815862457195</c:v>
                </c:pt>
                <c:pt idx="1565">
                  <c:v>-0.81288977926962702</c:v>
                </c:pt>
                <c:pt idx="1566">
                  <c:v>-0.81246779076269904</c:v>
                </c:pt>
                <c:pt idx="1567">
                  <c:v>-0.81204219732711402</c:v>
                </c:pt>
                <c:pt idx="1568">
                  <c:v>-0.81161300319796803</c:v>
                </c:pt>
                <c:pt idx="1569">
                  <c:v>-0.81118021262210704</c:v>
                </c:pt>
                <c:pt idx="1570">
                  <c:v>-0.81074382985809901</c:v>
                </c:pt>
                <c:pt idx="1571">
                  <c:v>-0.81030385917620895</c:v>
                </c:pt>
                <c:pt idx="1572">
                  <c:v>-0.80986030485837401</c:v>
                </c:pt>
                <c:pt idx="1573">
                  <c:v>-0.80941317119817602</c:v>
                </c:pt>
                <c:pt idx="1574">
                  <c:v>-0.80896246250081705</c:v>
                </c:pt>
                <c:pt idx="1575">
                  <c:v>-0.80850818308309702</c:v>
                </c:pt>
                <c:pt idx="1576">
                  <c:v>-0.80805033727338105</c:v>
                </c:pt>
                <c:pt idx="1577">
                  <c:v>-0.80758892941158</c:v>
                </c:pt>
                <c:pt idx="1578">
                  <c:v>-0.80712396384912299</c:v>
                </c:pt>
                <c:pt idx="1579">
                  <c:v>-0.80665544494892905</c:v>
                </c:pt>
                <c:pt idx="1580">
                  <c:v>-0.80618337708538501</c:v>
                </c:pt>
                <c:pt idx="1581">
                  <c:v>-0.80570776464432003</c:v>
                </c:pt>
                <c:pt idx="1582">
                  <c:v>-0.80522861202297402</c:v>
                </c:pt>
                <c:pt idx="1583">
                  <c:v>-0.80474592362997999</c:v>
                </c:pt>
                <c:pt idx="1584">
                  <c:v>-0.80425970388533097</c:v>
                </c:pt>
                <c:pt idx="1585">
                  <c:v>-0.80376995722035904</c:v>
                </c:pt>
                <c:pt idx="1586">
                  <c:v>-0.80327668807770702</c:v>
                </c:pt>
                <c:pt idx="1587">
                  <c:v>-0.80277990091130302</c:v>
                </c:pt>
                <c:pt idx="1588">
                  <c:v>-0.80227960018633504</c:v>
                </c:pt>
                <c:pt idx="1589">
                  <c:v>-0.80177579037922397</c:v>
                </c:pt>
                <c:pt idx="1590">
                  <c:v>-0.80126847597759698</c:v>
                </c:pt>
                <c:pt idx="1591">
                  <c:v>-0.80075766148026595</c:v>
                </c:pt>
                <c:pt idx="1592">
                  <c:v>-0.80024335139719505</c:v>
                </c:pt>
                <c:pt idx="1593">
                  <c:v>-0.799725550249478</c:v>
                </c:pt>
                <c:pt idx="1594">
                  <c:v>-0.79920426256931199</c:v>
                </c:pt>
                <c:pt idx="1595">
                  <c:v>-0.79867949289997098</c:v>
                </c:pt>
                <c:pt idx="1596">
                  <c:v>-0.79815124579578101</c:v>
                </c:pt>
                <c:pt idx="1597">
                  <c:v>-0.79761952582208895</c:v>
                </c:pt>
                <c:pt idx="1598">
                  <c:v>-0.79708433755524299</c:v>
                </c:pt>
                <c:pt idx="1599">
                  <c:v>-0.796545685582563</c:v>
                </c:pt>
                <c:pt idx="1600">
                  <c:v>-0.79600357450231196</c:v>
                </c:pt>
                <c:pt idx="1601">
                  <c:v>-0.79545800892367602</c:v>
                </c:pt>
                <c:pt idx="1602">
                  <c:v>-0.79490899346673205</c:v>
                </c:pt>
                <c:pt idx="1603">
                  <c:v>-0.79435653276242202</c:v>
                </c:pt>
                <c:pt idx="1604">
                  <c:v>-0.79380063145252999</c:v>
                </c:pt>
                <c:pt idx="1605">
                  <c:v>-0.79324129418965394</c:v>
                </c:pt>
                <c:pt idx="1606">
                  <c:v>-0.792678525637179</c:v>
                </c:pt>
                <c:pt idx="1607">
                  <c:v>-0.792112330469251</c:v>
                </c:pt>
                <c:pt idx="1608">
                  <c:v>-0.791542713370747</c:v>
                </c:pt>
                <c:pt idx="1609">
                  <c:v>-0.79096967903725801</c:v>
                </c:pt>
                <c:pt idx="1610">
                  <c:v>-0.79039323217505097</c:v>
                </c:pt>
                <c:pt idx="1611">
                  <c:v>-0.78981337750104996</c:v>
                </c:pt>
                <c:pt idx="1612">
                  <c:v>-0.78923011974280699</c:v>
                </c:pt>
                <c:pt idx="1613">
                  <c:v>-0.78864346363847304</c:v>
                </c:pt>
                <c:pt idx="1614">
                  <c:v>-0.78805341393677697</c:v>
                </c:pt>
                <c:pt idx="1615">
                  <c:v>-0.78745997539699397</c:v>
                </c:pt>
                <c:pt idx="1616">
                  <c:v>-0.78686315278892205</c:v>
                </c:pt>
                <c:pt idx="1617">
                  <c:v>-0.78626295089285103</c:v>
                </c:pt>
                <c:pt idx="1618">
                  <c:v>-0.78565937449954204</c:v>
                </c:pt>
                <c:pt idx="1619">
                  <c:v>-0.78505242841019496</c:v>
                </c:pt>
                <c:pt idx="1620">
                  <c:v>-0.784442117436424</c:v>
                </c:pt>
                <c:pt idx="1621">
                  <c:v>-0.78382844640023197</c:v>
                </c:pt>
                <c:pt idx="1622">
                  <c:v>-0.78321142013398104</c:v>
                </c:pt>
                <c:pt idx="1623">
                  <c:v>-0.78259104348036901</c:v>
                </c:pt>
                <c:pt idx="1624">
                  <c:v>-0.78196732129239799</c:v>
                </c:pt>
                <c:pt idx="1625">
                  <c:v>-0.78134025843335297</c:v>
                </c:pt>
                <c:pt idx="1626">
                  <c:v>-0.78070985977676899</c:v>
                </c:pt>
                <c:pt idx="1627">
                  <c:v>-0.78007613020640798</c:v>
                </c:pt>
                <c:pt idx="1628">
                  <c:v>-0.77943907461623196</c:v>
                </c:pt>
                <c:pt idx="1629">
                  <c:v>-0.77879869791037504</c:v>
                </c:pt>
                <c:pt idx="1630">
                  <c:v>-0.77815500500311297</c:v>
                </c:pt>
                <c:pt idx="1631">
                  <c:v>-0.77750800081884497</c:v>
                </c:pt>
                <c:pt idx="1632">
                  <c:v>-0.77685769029205698</c:v>
                </c:pt>
                <c:pt idx="1633">
                  <c:v>-0.77620407836729799</c:v>
                </c:pt>
                <c:pt idx="1634">
                  <c:v>-0.77554716999915796</c:v>
                </c:pt>
                <c:pt idx="1635">
                  <c:v>-0.77488697015223196</c:v>
                </c:pt>
                <c:pt idx="1636">
                  <c:v>-0.77422348380109995</c:v>
                </c:pt>
                <c:pt idx="1637">
                  <c:v>-0.77355671593029596</c:v>
                </c:pt>
                <c:pt idx="1638">
                  <c:v>-0.77288667153428103</c:v>
                </c:pt>
                <c:pt idx="1639">
                  <c:v>-0.772213355617419</c:v>
                </c:pt>
                <c:pt idx="1640">
                  <c:v>-0.77153677319394598</c:v>
                </c:pt>
                <c:pt idx="1641">
                  <c:v>-0.77085692928794303</c:v>
                </c:pt>
                <c:pt idx="1642">
                  <c:v>-0.77017382893331199</c:v>
                </c:pt>
                <c:pt idx="1643">
                  <c:v>-0.76948747717374499</c:v>
                </c:pt>
                <c:pt idx="1644">
                  <c:v>-0.76879787906269903</c:v>
                </c:pt>
                <c:pt idx="1645">
                  <c:v>-0.76810503966336596</c:v>
                </c:pt>
                <c:pt idx="1646">
                  <c:v>-0.767408964048651</c:v>
                </c:pt>
                <c:pt idx="1647">
                  <c:v>-0.76670965730113805</c:v>
                </c:pt>
                <c:pt idx="1648">
                  <c:v>-0.76600712451306496</c:v>
                </c:pt>
                <c:pt idx="1649">
                  <c:v>-0.76530137078630001</c:v>
                </c:pt>
                <c:pt idx="1650">
                  <c:v>-0.76459240123230898</c:v>
                </c:pt>
                <c:pt idx="1651">
                  <c:v>-0.76388022097212904</c:v>
                </c:pt>
                <c:pt idx="1652">
                  <c:v>-0.76316483513634503</c:v>
                </c:pt>
                <c:pt idx="1653">
                  <c:v>-0.76244624886505596</c:v>
                </c:pt>
                <c:pt idx="1654">
                  <c:v>-0.76172446730785204</c:v>
                </c:pt>
                <c:pt idx="1655">
                  <c:v>-0.76099949562378399</c:v>
                </c:pt>
                <c:pt idx="1656">
                  <c:v>-0.76027133898134003</c:v>
                </c:pt>
                <c:pt idx="1657">
                  <c:v>-0.75954000255841103</c:v>
                </c:pt>
                <c:pt idx="1658">
                  <c:v>-0.75880549154227095</c:v>
                </c:pt>
                <c:pt idx="1659">
                  <c:v>-0.75806781112954402</c:v>
                </c:pt>
                <c:pt idx="1660">
                  <c:v>-0.75732696652617704</c:v>
                </c:pt>
                <c:pt idx="1661">
                  <c:v>-0.75658296294741501</c:v>
                </c:pt>
                <c:pt idx="1662">
                  <c:v>-0.75583580561776997</c:v>
                </c:pt>
                <c:pt idx="1663">
                  <c:v>-0.75508549977099504</c:v>
                </c:pt>
                <c:pt idx="1664">
                  <c:v>-0.75433205065005804</c:v>
                </c:pt>
                <c:pt idx="1665">
                  <c:v>-0.75357546350711102</c:v>
                </c:pt>
                <c:pt idx="1666">
                  <c:v>-0.75281574360346204</c:v>
                </c:pt>
                <c:pt idx="1667">
                  <c:v>-0.75205289620955196</c:v>
                </c:pt>
                <c:pt idx="1668">
                  <c:v>-0.75128692660492202</c:v>
                </c:pt>
                <c:pt idx="1669">
                  <c:v>-0.750517840078186</c:v>
                </c:pt>
                <c:pt idx="1670">
                  <c:v>-0.74974564192700799</c:v>
                </c:pt>
                <c:pt idx="1671">
                  <c:v>-0.74897033745806796</c:v>
                </c:pt>
                <c:pt idx="1672">
                  <c:v>-0.74819193198703604</c:v>
                </c:pt>
                <c:pt idx="1673">
                  <c:v>-0.74741043083854497</c:v>
                </c:pt>
                <c:pt idx="1674">
                  <c:v>-0.746625839346165</c:v>
                </c:pt>
                <c:pt idx="1675">
                  <c:v>-0.74583816285237003</c:v>
                </c:pt>
                <c:pt idx="1676">
                  <c:v>-0.74504740670851399</c:v>
                </c:pt>
                <c:pt idx="1677">
                  <c:v>-0.74425357627480304</c:v>
                </c:pt>
                <c:pt idx="1678">
                  <c:v>-0.74345667692026396</c:v>
                </c:pt>
                <c:pt idx="1679">
                  <c:v>-0.74265671402272104</c:v>
                </c:pt>
                <c:pt idx="1680">
                  <c:v>-0.74185369296876202</c:v>
                </c:pt>
                <c:pt idx="1681">
                  <c:v>-0.74104761915371697</c:v>
                </c:pt>
                <c:pt idx="1682">
                  <c:v>-0.740238497981625</c:v>
                </c:pt>
                <c:pt idx="1683">
                  <c:v>-0.73942633486520903</c:v>
                </c:pt>
                <c:pt idx="1684">
                  <c:v>-0.73861113522584598</c:v>
                </c:pt>
                <c:pt idx="1685">
                  <c:v>-0.73779290449353996</c:v>
                </c:pt>
                <c:pt idx="1686">
                  <c:v>-0.73697164810689197</c:v>
                </c:pt>
                <c:pt idx="1687">
                  <c:v>-0.73614737151307497</c:v>
                </c:pt>
                <c:pt idx="1688">
                  <c:v>-0.73532008016780603</c:v>
                </c:pt>
                <c:pt idx="1689">
                  <c:v>-0.73448977953531103</c:v>
                </c:pt>
                <c:pt idx="1690">
                  <c:v>-0.733656475088307</c:v>
                </c:pt>
                <c:pt idx="1691">
                  <c:v>-0.73282017230796603</c:v>
                </c:pt>
                <c:pt idx="1692">
                  <c:v>-0.731980876683889</c:v>
                </c:pt>
                <c:pt idx="1693">
                  <c:v>-0.73113859371408196</c:v>
                </c:pt>
                <c:pt idx="1694">
                  <c:v>-0.73029332890492005</c:v>
                </c:pt>
                <c:pt idx="1695">
                  <c:v>-0.72944508777112504</c:v>
                </c:pt>
                <c:pt idx="1696">
                  <c:v>-0.72859387583573398</c:v>
                </c:pt>
                <c:pt idx="1697">
                  <c:v>-0.72773969863007404</c:v>
                </c:pt>
                <c:pt idx="1698">
                  <c:v>-0.726882561693732</c:v>
                </c:pt>
                <c:pt idx="1699">
                  <c:v>-0.72602247057452596</c:v>
                </c:pt>
                <c:pt idx="1700">
                  <c:v>-0.725159430828476</c:v>
                </c:pt>
                <c:pt idx="1701">
                  <c:v>-0.72429344801978002</c:v>
                </c:pt>
                <c:pt idx="1702">
                  <c:v>-0.72342452772078103</c:v>
                </c:pt>
                <c:pt idx="1703">
                  <c:v>-0.72255267551194102</c:v>
                </c:pt>
                <c:pt idx="1704">
                  <c:v>-0.72167789698180995</c:v>
                </c:pt>
                <c:pt idx="1705">
                  <c:v>-0.72080019772700399</c:v>
                </c:pt>
                <c:pt idx="1706">
                  <c:v>-0.71991958335216699</c:v>
                </c:pt>
                <c:pt idx="1707">
                  <c:v>-0.71903605946995097</c:v>
                </c:pt>
                <c:pt idx="1708">
                  <c:v>-0.718149631700984</c:v>
                </c:pt>
                <c:pt idx="1709">
                  <c:v>-0.71726030567384103</c:v>
                </c:pt>
                <c:pt idx="1710">
                  <c:v>-0.71636808702501797</c:v>
                </c:pt>
                <c:pt idx="1711">
                  <c:v>-0.71547298139890103</c:v>
                </c:pt>
                <c:pt idx="1712">
                  <c:v>-0.71457499444773898</c:v>
                </c:pt>
                <c:pt idx="1713">
                  <c:v>-0.71367413183161299</c:v>
                </c:pt>
                <c:pt idx="1714">
                  <c:v>-0.71277039921841301</c:v>
                </c:pt>
                <c:pt idx="1715">
                  <c:v>-0.71186380228380297</c:v>
                </c:pt>
                <c:pt idx="1716">
                  <c:v>-0.71095434671119895</c:v>
                </c:pt>
                <c:pt idx="1717">
                  <c:v>-0.71004203819173295</c:v>
                </c:pt>
                <c:pt idx="1718">
                  <c:v>-0.70912688242423205</c:v>
                </c:pt>
                <c:pt idx="1719">
                  <c:v>-0.70820888511518298</c:v>
                </c:pt>
                <c:pt idx="1720">
                  <c:v>-0.70728805197870903</c:v>
                </c:pt>
                <c:pt idx="1721">
                  <c:v>-0.70636438873653795</c:v>
                </c:pt>
                <c:pt idx="1722">
                  <c:v>-0.705437901117977</c:v>
                </c:pt>
                <c:pt idx="1723">
                  <c:v>-0.70450859485987805</c:v>
                </c:pt>
                <c:pt idx="1724">
                  <c:v>-0.70357647570661697</c:v>
                </c:pt>
                <c:pt idx="1725">
                  <c:v>-0.70264154941005796</c:v>
                </c:pt>
                <c:pt idx="1726">
                  <c:v>-0.70170382172952905</c:v>
                </c:pt>
                <c:pt idx="1727">
                  <c:v>-0.70076329843179297</c:v>
                </c:pt>
                <c:pt idx="1728">
                  <c:v>-0.69981998529101597</c:v>
                </c:pt>
                <c:pt idx="1729">
                  <c:v>-0.69887388808874396</c:v>
                </c:pt>
                <c:pt idx="1730">
                  <c:v>-0.69792501261386697</c:v>
                </c:pt>
                <c:pt idx="1731">
                  <c:v>-0.69697336466259796</c:v>
                </c:pt>
                <c:pt idx="1732">
                  <c:v>-0.69601895003843794</c:v>
                </c:pt>
                <c:pt idx="1733">
                  <c:v>-0.69506177455215201</c:v>
                </c:pt>
                <c:pt idx="1734">
                  <c:v>-0.69410184402173702</c:v>
                </c:pt>
                <c:pt idx="1735">
                  <c:v>-0.69313916427239397</c:v>
                </c:pt>
                <c:pt idx="1736">
                  <c:v>-0.69217374113650099</c:v>
                </c:pt>
                <c:pt idx="1737">
                  <c:v>-0.69120558045358405</c:v>
                </c:pt>
                <c:pt idx="1738">
                  <c:v>-0.69023468807028299</c:v>
                </c:pt>
                <c:pt idx="1739">
                  <c:v>-0.68926106984033297</c:v>
                </c:pt>
                <c:pt idx="1740">
                  <c:v>-0.68828473162452497</c:v>
                </c:pt>
                <c:pt idx="1741">
                  <c:v>-0.68730567929068398</c:v>
                </c:pt>
                <c:pt idx="1742">
                  <c:v>-0.68632391871363896</c:v>
                </c:pt>
                <c:pt idx="1743">
                  <c:v>-0.68533945577519195</c:v>
                </c:pt>
                <c:pt idx="1744">
                  <c:v>-0.68435229636409101</c:v>
                </c:pt>
                <c:pt idx="1745">
                  <c:v>-0.68336244637600096</c:v>
                </c:pt>
                <c:pt idx="1746">
                  <c:v>-0.68236991171347305</c:v>
                </c:pt>
                <c:pt idx="1747">
                  <c:v>-0.68137469828592001</c:v>
                </c:pt>
                <c:pt idx="1748">
                  <c:v>-0.680376812009584</c:v>
                </c:pt>
                <c:pt idx="1749">
                  <c:v>-0.67937625880750696</c:v>
                </c:pt>
                <c:pt idx="1750">
                  <c:v>-0.67837304460950598</c:v>
                </c:pt>
                <c:pt idx="1751">
                  <c:v>-0.67736717535213897</c:v>
                </c:pt>
                <c:pt idx="1752">
                  <c:v>-0.67635865697868103</c:v>
                </c:pt>
                <c:pt idx="1753">
                  <c:v>-0.675347495439093</c:v>
                </c:pt>
                <c:pt idx="1754">
                  <c:v>-0.67433369668998999</c:v>
                </c:pt>
                <c:pt idx="1755">
                  <c:v>-0.673317266694618</c:v>
                </c:pt>
                <c:pt idx="1756">
                  <c:v>-0.67229821142282298</c:v>
                </c:pt>
                <c:pt idx="1757">
                  <c:v>-0.67127653685101696</c:v>
                </c:pt>
                <c:pt idx="1758">
                  <c:v>-0.67025224896215796</c:v>
                </c:pt>
                <c:pt idx="1759">
                  <c:v>-0.66922535374571401</c:v>
                </c:pt>
                <c:pt idx="1760">
                  <c:v>-0.66819585719763697</c:v>
                </c:pt>
                <c:pt idx="1761">
                  <c:v>-0.66716376532033494</c:v>
                </c:pt>
                <c:pt idx="1762">
                  <c:v>-0.66612908412263905</c:v>
                </c:pt>
                <c:pt idx="1763">
                  <c:v>-0.66509181961977804</c:v>
                </c:pt>
                <c:pt idx="1764">
                  <c:v>-0.66405197783335002</c:v>
                </c:pt>
                <c:pt idx="1765">
                  <c:v>-0.66300956479129103</c:v>
                </c:pt>
                <c:pt idx="1766">
                  <c:v>-0.66196458652784496</c:v>
                </c:pt>
                <c:pt idx="1767">
                  <c:v>-0.66091704908354099</c:v>
                </c:pt>
                <c:pt idx="1768">
                  <c:v>-0.65986695850515598</c:v>
                </c:pt>
                <c:pt idx="1769">
                  <c:v>-0.65881432084569203</c:v>
                </c:pt>
                <c:pt idx="1770">
                  <c:v>-0.65775914216434295</c:v>
                </c:pt>
                <c:pt idx="1771">
                  <c:v>-0.65670142852647195</c:v>
                </c:pt>
                <c:pt idx="1772">
                  <c:v>-0.65564118600357302</c:v>
                </c:pt>
                <c:pt idx="1773">
                  <c:v>-0.65457842067325001</c:v>
                </c:pt>
                <c:pt idx="1774">
                  <c:v>-0.65351313861918403</c:v>
                </c:pt>
                <c:pt idx="1775">
                  <c:v>-0.65244534593110604</c:v>
                </c:pt>
                <c:pt idx="1776">
                  <c:v>-0.65137504870476604</c:v>
                </c:pt>
                <c:pt idx="1777">
                  <c:v>-0.65030225304190403</c:v>
                </c:pt>
                <c:pt idx="1778">
                  <c:v>-0.64922696505022304</c:v>
                </c:pt>
                <c:pt idx="1779">
                  <c:v>-0.64814919084335998</c:v>
                </c:pt>
                <c:pt idx="1780">
                  <c:v>-0.64706893654085396</c:v>
                </c:pt>
                <c:pt idx="1781">
                  <c:v>-0.64598620826811903</c:v>
                </c:pt>
                <c:pt idx="1782">
                  <c:v>-0.64490101215641604</c:v>
                </c:pt>
                <c:pt idx="1783">
                  <c:v>-0.64381335434282105</c:v>
                </c:pt>
                <c:pt idx="1784">
                  <c:v>-0.64272324097019895</c:v>
                </c:pt>
                <c:pt idx="1785">
                  <c:v>-0.64163067818717401</c:v>
                </c:pt>
                <c:pt idx="1786">
                  <c:v>-0.64053567214809604</c:v>
                </c:pt>
                <c:pt idx="1787">
                  <c:v>-0.63943822901302105</c:v>
                </c:pt>
                <c:pt idx="1788">
                  <c:v>-0.63833835494767299</c:v>
                </c:pt>
                <c:pt idx="1789">
                  <c:v>-0.63723605612341905</c:v>
                </c:pt>
                <c:pt idx="1790">
                  <c:v>-0.63613133871723804</c:v>
                </c:pt>
                <c:pt idx="1791">
                  <c:v>-0.63502420891169697</c:v>
                </c:pt>
                <c:pt idx="1792">
                  <c:v>-0.63391467289491299</c:v>
                </c:pt>
                <c:pt idx="1793">
                  <c:v>-0.63280273686053501</c:v>
                </c:pt>
                <c:pt idx="1794">
                  <c:v>-0.63168840700770301</c:v>
                </c:pt>
                <c:pt idx="1795">
                  <c:v>-0.63057458104240605</c:v>
                </c:pt>
                <c:pt idx="1796">
                  <c:v>-0.629467045592914</c:v>
                </c:pt>
                <c:pt idx="1797">
                  <c:v>-0.62836869060548295</c:v>
                </c:pt>
                <c:pt idx="1798">
                  <c:v>-0.62727951189492204</c:v>
                </c:pt>
                <c:pt idx="1799">
                  <c:v>-0.62619950521358203</c:v>
                </c:pt>
                <c:pt idx="1800">
                  <c:v>-0.62512866625144303</c:v>
                </c:pt>
                <c:pt idx="1801">
                  <c:v>-0.62406699063621196</c:v>
                </c:pt>
                <c:pt idx="1802">
                  <c:v>-0.62301447393340703</c:v>
                </c:pt>
                <c:pt idx="1803">
                  <c:v>-0.62197111164645302</c:v>
                </c:pt>
                <c:pt idx="1804">
                  <c:v>-0.62093689921677298</c:v>
                </c:pt>
                <c:pt idx="1805">
                  <c:v>-0.619911832023885</c:v>
                </c:pt>
                <c:pt idx="1806">
                  <c:v>-0.618895905385486</c:v>
                </c:pt>
                <c:pt idx="1807">
                  <c:v>-0.61788911455755602</c:v>
                </c:pt>
                <c:pt idx="1808">
                  <c:v>-0.61689145473444296</c:v>
                </c:pt>
                <c:pt idx="1809">
                  <c:v>-0.61590292104896205</c:v>
                </c:pt>
                <c:pt idx="1810">
                  <c:v>-0.61492350857248801</c:v>
                </c:pt>
                <c:pt idx="1811">
                  <c:v>-0.61395321231505096</c:v>
                </c:pt>
                <c:pt idx="1812">
                  <c:v>-0.61299202722543</c:v>
                </c:pt>
                <c:pt idx="1813">
                  <c:v>-0.61203994819124996</c:v>
                </c:pt>
                <c:pt idx="1814">
                  <c:v>-0.61109697003908003</c:v>
                </c:pt>
                <c:pt idx="1815">
                  <c:v>-0.61016308753452198</c:v>
                </c:pt>
                <c:pt idx="1816">
                  <c:v>-0.609238295382315</c:v>
                </c:pt>
                <c:pt idx="1817">
                  <c:v>-0.60832258822642904</c:v>
                </c:pt>
                <c:pt idx="1818">
                  <c:v>-0.60741596065016101</c:v>
                </c:pt>
                <c:pt idx="1819">
                  <c:v>-0.60651840717623295</c:v>
                </c:pt>
                <c:pt idx="1820">
                  <c:v>-0.60562992226689405</c:v>
                </c:pt>
                <c:pt idx="1821">
                  <c:v>-0.60475050032401301</c:v>
                </c:pt>
                <c:pt idx="1822">
                  <c:v>-0.60388013568917698</c:v>
                </c:pt>
                <c:pt idx="1823">
                  <c:v>-0.60301882264379603</c:v>
                </c:pt>
                <c:pt idx="1824">
                  <c:v>-0.60216655540919894</c:v>
                </c:pt>
                <c:pt idx="1825">
                  <c:v>-0.60132332814672995</c:v>
                </c:pt>
                <c:pt idx="1826">
                  <c:v>-0.60048913495785305</c:v>
                </c:pt>
                <c:pt idx="1827">
                  <c:v>-0.59966396988425197</c:v>
                </c:pt>
                <c:pt idx="1828">
                  <c:v>-0.598850697635539</c:v>
                </c:pt>
                <c:pt idx="1829">
                  <c:v>-0.598055052801719</c:v>
                </c:pt>
                <c:pt idx="1830">
                  <c:v>-0.59727989759240396</c:v>
                </c:pt>
                <c:pt idx="1831">
                  <c:v>-0.59652522258855101</c:v>
                </c:pt>
                <c:pt idx="1832">
                  <c:v>-0.59579101823983305</c:v>
                </c:pt>
                <c:pt idx="1833">
                  <c:v>-0.59507727486479001</c:v>
                </c:pt>
                <c:pt idx="1834">
                  <c:v>-0.59438398265098202</c:v>
                </c:pt>
                <c:pt idx="1835">
                  <c:v>-0.59371113165512801</c:v>
                </c:pt>
                <c:pt idx="1836">
                  <c:v>-0.59305871180326397</c:v>
                </c:pt>
                <c:pt idx="1837">
                  <c:v>-0.59242671289089199</c:v>
                </c:pt>
                <c:pt idx="1838">
                  <c:v>-0.59181512458312902</c:v>
                </c:pt>
                <c:pt idx="1839">
                  <c:v>-0.59122393641486304</c:v>
                </c:pt>
                <c:pt idx="1840">
                  <c:v>-0.59065313779090101</c:v>
                </c:pt>
                <c:pt idx="1841">
                  <c:v>-0.59010271798612801</c:v>
                </c:pt>
                <c:pt idx="1842">
                  <c:v>-0.58957266614565995</c:v>
                </c:pt>
                <c:pt idx="1843">
                  <c:v>-0.58906297128499696</c:v>
                </c:pt>
                <c:pt idx="1844">
                  <c:v>-0.58857362229018295</c:v>
                </c:pt>
                <c:pt idx="1845">
                  <c:v>-0.58810460791796004</c:v>
                </c:pt>
                <c:pt idx="1846">
                  <c:v>-0.58765591679592699</c:v>
                </c:pt>
                <c:pt idx="1847">
                  <c:v>-0.58722753742269695</c:v>
                </c:pt>
                <c:pt idx="1848">
                  <c:v>-0.58681945816805703</c:v>
                </c:pt>
                <c:pt idx="1849">
                  <c:v>-0.58643166727312901</c:v>
                </c:pt>
                <c:pt idx="1850">
                  <c:v>-0.58606415285053204</c:v>
                </c:pt>
                <c:pt idx="1851">
                  <c:v>-0.58571690288453704</c:v>
                </c:pt>
                <c:pt idx="1852">
                  <c:v>-0.58538990523123802</c:v>
                </c:pt>
                <c:pt idx="1853">
                  <c:v>-0.58508314761870905</c:v>
                </c:pt>
                <c:pt idx="1854">
                  <c:v>-0.58479661764716595</c:v>
                </c:pt>
                <c:pt idx="1855">
                  <c:v>-0.58453030278914198</c:v>
                </c:pt>
                <c:pt idx="1856">
                  <c:v>-0.58428419038963897</c:v>
                </c:pt>
                <c:pt idx="1857">
                  <c:v>-0.58405826766630098</c:v>
                </c:pt>
                <c:pt idx="1858">
                  <c:v>-0.58385252170958502</c:v>
                </c:pt>
                <c:pt idx="1859">
                  <c:v>-0.58366693948291604</c:v>
                </c:pt>
                <c:pt idx="1860">
                  <c:v>-0.58350150782286903</c:v>
                </c:pt>
                <c:pt idx="1861">
                  <c:v>-0.58335621343932798</c:v>
                </c:pt>
                <c:pt idx="1862">
                  <c:v>-0.58323104291565897</c:v>
                </c:pt>
                <c:pt idx="1863">
                  <c:v>-0.58312023430955595</c:v>
                </c:pt>
                <c:pt idx="1864">
                  <c:v>-0.58301322574879</c:v>
                </c:pt>
                <c:pt idx="1865">
                  <c:v>-0.58290572422589804</c:v>
                </c:pt>
                <c:pt idx="1866">
                  <c:v>-0.58279823825523003</c:v>
                </c:pt>
                <c:pt idx="1867">
                  <c:v>-0.58269076777317397</c:v>
                </c:pt>
                <c:pt idx="1868">
                  <c:v>-0.58258331283817799</c:v>
                </c:pt>
                <c:pt idx="1869">
                  <c:v>-0.58247587338808504</c:v>
                </c:pt>
                <c:pt idx="1870">
                  <c:v>-0.58236844947990396</c:v>
                </c:pt>
                <c:pt idx="1871">
                  <c:v>-0.58226104105290299</c:v>
                </c:pt>
                <c:pt idx="1872">
                  <c:v>-0.582153648162685</c:v>
                </c:pt>
                <c:pt idx="1873">
                  <c:v>-0.582046270749906</c:v>
                </c:pt>
                <c:pt idx="1874">
                  <c:v>-0.58193890886880095</c:v>
                </c:pt>
                <c:pt idx="1875">
                  <c:v>-0.58183156246137901</c:v>
                </c:pt>
                <c:pt idx="1876">
                  <c:v>-0.58172423158053699</c:v>
                </c:pt>
                <c:pt idx="1877">
                  <c:v>-0.58161691616960898</c:v>
                </c:pt>
                <c:pt idx="1878">
                  <c:v>-0.58150961628018405</c:v>
                </c:pt>
                <c:pt idx="1879">
                  <c:v>-0.58140233185689005</c:v>
                </c:pt>
                <c:pt idx="1880">
                  <c:v>-0.58129506295003897</c:v>
                </c:pt>
                <c:pt idx="1881">
                  <c:v>-0.58118780950551896</c:v>
                </c:pt>
                <c:pt idx="1882">
                  <c:v>-0.58108057157240101</c:v>
                </c:pt>
                <c:pt idx="1883">
                  <c:v>-0.58097334909780096</c:v>
                </c:pt>
                <c:pt idx="1884">
                  <c:v>-0.58086614212957599</c:v>
                </c:pt>
                <c:pt idx="1885">
                  <c:v>-0.58075895061604499</c:v>
                </c:pt>
                <c:pt idx="1886">
                  <c:v>-0.58065177460387596</c:v>
                </c:pt>
                <c:pt idx="1887">
                  <c:v>-0.58054461404256297</c:v>
                </c:pt>
                <c:pt idx="1888">
                  <c:v>-0.58043746897761594</c:v>
                </c:pt>
                <c:pt idx="1889">
                  <c:v>-0.58033033935967504</c:v>
                </c:pt>
                <c:pt idx="1890">
                  <c:v>-0.58022322523311798</c:v>
                </c:pt>
                <c:pt idx="1891">
                  <c:v>-0.58011612654970501</c:v>
                </c:pt>
                <c:pt idx="1892">
                  <c:v>-0.58000904335270798</c:v>
                </c:pt>
                <c:pt idx="1893">
                  <c:v>-0.57990197559498002</c:v>
                </c:pt>
                <c:pt idx="1894">
                  <c:v>-0.57979492331871596</c:v>
                </c:pt>
                <c:pt idx="1895">
                  <c:v>-0.57968788647783498</c:v>
                </c:pt>
                <c:pt idx="1896">
                  <c:v>-0.57958086511347995</c:v>
                </c:pt>
                <c:pt idx="1897">
                  <c:v>-0.57947385918060901</c:v>
                </c:pt>
                <c:pt idx="1898">
                  <c:v>-0.57936686871933896</c:v>
                </c:pt>
                <c:pt idx="1899">
                  <c:v>-0.57925989368564601</c:v>
                </c:pt>
                <c:pt idx="1900">
                  <c:v>-0.57915293411864199</c:v>
                </c:pt>
                <c:pt idx="1901">
                  <c:v>-0.579045989975294</c:v>
                </c:pt>
                <c:pt idx="1902">
                  <c:v>-0.57893906129373696</c:v>
                </c:pt>
                <c:pt idx="1903">
                  <c:v>-0.57883214803190797</c:v>
                </c:pt>
                <c:pt idx="1904">
                  <c:v>-0.57872525022698296</c:v>
                </c:pt>
                <c:pt idx="1905">
                  <c:v>-0.57861836783784604</c:v>
                </c:pt>
                <c:pt idx="1906">
                  <c:v>-0.57851150090074099</c:v>
                </c:pt>
                <c:pt idx="1907">
                  <c:v>-0.57840464937547298</c:v>
                </c:pt>
                <c:pt idx="1908">
                  <c:v>-0.57829781329737595</c:v>
                </c:pt>
                <c:pt idx="1909">
                  <c:v>-0.57819099262715701</c:v>
                </c:pt>
                <c:pt idx="1910">
                  <c:v>-0.57808418739926004</c:v>
                </c:pt>
                <c:pt idx="1911">
                  <c:v>-0.577977397575273</c:v>
                </c:pt>
                <c:pt idx="1912">
                  <c:v>-0.57787062318877103</c:v>
                </c:pt>
                <c:pt idx="1913">
                  <c:v>-0.57776386420220005</c:v>
                </c:pt>
                <c:pt idx="1914">
                  <c:v>-0.577657120648288</c:v>
                </c:pt>
                <c:pt idx="1915">
                  <c:v>-0.57755039249032203</c:v>
                </c:pt>
                <c:pt idx="1916">
                  <c:v>-0.57744367976019995</c:v>
                </c:pt>
                <c:pt idx="1917">
                  <c:v>-0.57733698242202802</c:v>
                </c:pt>
                <c:pt idx="1918">
                  <c:v>-0.57723030050689805</c:v>
                </c:pt>
                <c:pt idx="1919">
                  <c:v>-0.577123633979713</c:v>
                </c:pt>
                <c:pt idx="1920">
                  <c:v>-0.57701698287077796</c:v>
                </c:pt>
                <c:pt idx="1921">
                  <c:v>-0.57691034714577605</c:v>
                </c:pt>
                <c:pt idx="1922">
                  <c:v>-0.57680372683424197</c:v>
                </c:pt>
                <c:pt idx="1923">
                  <c:v>-0.57669712190262201</c:v>
                </c:pt>
                <c:pt idx="1924">
                  <c:v>-0.57659053237969604</c:v>
                </c:pt>
                <c:pt idx="1925">
                  <c:v>-0.57648395823265797</c:v>
                </c:pt>
                <c:pt idx="1926">
                  <c:v>-0.57637739948955302</c:v>
                </c:pt>
                <c:pt idx="1927">
                  <c:v>-0.57627085611830098</c:v>
                </c:pt>
                <c:pt idx="1928">
                  <c:v>-0.57616432814622998</c:v>
                </c:pt>
                <c:pt idx="1929">
                  <c:v>-0.57605779839490501</c:v>
                </c:pt>
                <c:pt idx="1930">
                  <c:v>-0.57595126668898999</c:v>
                </c:pt>
                <c:pt idx="1931">
                  <c:v>-0.57584475034957305</c:v>
                </c:pt>
                <c:pt idx="1932">
                  <c:v>-0.575738249407449</c:v>
                </c:pt>
                <c:pt idx="1933">
                  <c:v>-0.575631763827823</c:v>
                </c:pt>
                <c:pt idx="1934">
                  <c:v>-0.57552529364070804</c:v>
                </c:pt>
                <c:pt idx="1935">
                  <c:v>-0.575418838812083</c:v>
                </c:pt>
                <c:pt idx="1936">
                  <c:v>-0.57531239937119805</c:v>
                </c:pt>
                <c:pt idx="1937">
                  <c:v>-0.57520597528478601</c:v>
                </c:pt>
                <c:pt idx="1938">
                  <c:v>-0.57509956658135397</c:v>
                </c:pt>
                <c:pt idx="1939">
                  <c:v>-0.57499317322837096</c:v>
                </c:pt>
                <c:pt idx="1940">
                  <c:v>-0.57488679525361697</c:v>
                </c:pt>
                <c:pt idx="1941">
                  <c:v>-0.574780432625282</c:v>
                </c:pt>
                <c:pt idx="1942">
                  <c:v>-0.57467408537043396</c:v>
                </c:pt>
                <c:pt idx="1943">
                  <c:v>-0.57456775345796696</c:v>
                </c:pt>
                <c:pt idx="1944">
                  <c:v>-0.574461436914255</c:v>
                </c:pt>
                <c:pt idx="1945">
                  <c:v>-0.57435513570887897</c:v>
                </c:pt>
                <c:pt idx="1946">
                  <c:v>-0.57424884986753599</c:v>
                </c:pt>
                <c:pt idx="1947">
                  <c:v>-0.57414257936047697</c:v>
                </c:pt>
                <c:pt idx="1948">
                  <c:v>-0.57403632421273798</c:v>
                </c:pt>
                <c:pt idx="1949">
                  <c:v>-0.57393008439522397</c:v>
                </c:pt>
                <c:pt idx="1950">
                  <c:v>-0.57382385993232699</c:v>
                </c:pt>
                <c:pt idx="1951">
                  <c:v>-0.57371765079558901</c:v>
                </c:pt>
                <c:pt idx="1952">
                  <c:v>-0.57361145700877403</c:v>
                </c:pt>
                <c:pt idx="1953">
                  <c:v>-0.57350527854404598</c:v>
                </c:pt>
                <c:pt idx="1954">
                  <c:v>-0.57339911542455402</c:v>
                </c:pt>
                <c:pt idx="1955">
                  <c:v>-0.57329296762307203</c:v>
                </c:pt>
                <c:pt idx="1956">
                  <c:v>-0.57318683516214897</c:v>
                </c:pt>
                <c:pt idx="1957">
                  <c:v>-0.57308071801515303</c:v>
                </c:pt>
                <c:pt idx="1958">
                  <c:v>-0.572974616204045</c:v>
                </c:pt>
                <c:pt idx="1959">
                  <c:v>-0.57286852970277502</c:v>
                </c:pt>
                <c:pt idx="1960">
                  <c:v>-0.572762458532732</c:v>
                </c:pt>
                <c:pt idx="1961">
                  <c:v>-0.57265640266843199</c:v>
                </c:pt>
                <c:pt idx="1962">
                  <c:v>-0.57255036213070698</c:v>
                </c:pt>
                <c:pt idx="1963">
                  <c:v>-0.57244433689462404</c:v>
                </c:pt>
                <c:pt idx="1964">
                  <c:v>-0.57233832698047005</c:v>
                </c:pt>
                <c:pt idx="1965">
                  <c:v>-0.57223233236385396</c:v>
                </c:pt>
                <c:pt idx="1966">
                  <c:v>-0.57212635306452797</c:v>
                </c:pt>
                <c:pt idx="1967">
                  <c:v>-0.57202038905862895</c:v>
                </c:pt>
                <c:pt idx="1968">
                  <c:v>-0.57191444036539096</c:v>
                </c:pt>
                <c:pt idx="1969">
                  <c:v>-0.57180850696146401</c:v>
                </c:pt>
                <c:pt idx="1970">
                  <c:v>-0.57170258886557601</c:v>
                </c:pt>
                <c:pt idx="1971">
                  <c:v>-0.57159668605487801</c:v>
                </c:pt>
                <c:pt idx="1972">
                  <c:v>-0.57149079854760199</c:v>
                </c:pt>
                <c:pt idx="1973">
                  <c:v>-0.57138492632139304</c:v>
                </c:pt>
                <c:pt idx="1974">
                  <c:v>-0.57127906939399697</c:v>
                </c:pt>
                <c:pt idx="1975">
                  <c:v>-0.57117322774353796</c:v>
                </c:pt>
                <c:pt idx="1976">
                  <c:v>-0.57106740138729095</c:v>
                </c:pt>
                <c:pt idx="1977">
                  <c:v>-0.57096159030384597</c:v>
                </c:pt>
                <c:pt idx="1978">
                  <c:v>-0.570855794510019</c:v>
                </c:pt>
                <c:pt idx="1979">
                  <c:v>-0.57075001398485603</c:v>
                </c:pt>
                <c:pt idx="1980">
                  <c:v>-0.57064346980932601</c:v>
                </c:pt>
                <c:pt idx="1981">
                  <c:v>-0.57053473043982394</c:v>
                </c:pt>
                <c:pt idx="1982">
                  <c:v>-0.57042314601756805</c:v>
                </c:pt>
                <c:pt idx="1983">
                  <c:v>-0.57030871897149804</c:v>
                </c:pt>
                <c:pt idx="1984">
                  <c:v>-0.57019145174045904</c:v>
                </c:pt>
                <c:pt idx="1985">
                  <c:v>-0.57007134677318805</c:v>
                </c:pt>
                <c:pt idx="1986">
                  <c:v>-0.56994840652829604</c:v>
                </c:pt>
                <c:pt idx="1987">
                  <c:v>-0.56982263347425299</c:v>
                </c:pt>
                <c:pt idx="1988">
                  <c:v>-0.56969403008936603</c:v>
                </c:pt>
                <c:pt idx="1989">
                  <c:v>-0.56956259886176797</c:v>
                </c:pt>
                <c:pt idx="1990">
                  <c:v>-0.56942834228939698</c:v>
                </c:pt>
                <c:pt idx="1991">
                  <c:v>-0.569291262879981</c:v>
                </c:pt>
                <c:pt idx="1992">
                  <c:v>-0.56915136315102099</c:v>
                </c:pt>
                <c:pt idx="1993">
                  <c:v>-0.56900864562977305</c:v>
                </c:pt>
                <c:pt idx="1994">
                  <c:v>-0.56886311285322999</c:v>
                </c:pt>
                <c:pt idx="1995">
                  <c:v>-0.568714767368108</c:v>
                </c:pt>
                <c:pt idx="1996">
                  <c:v>-0.56856361173082803</c:v>
                </c:pt>
                <c:pt idx="1997">
                  <c:v>-0.56840964850749698</c:v>
                </c:pt>
                <c:pt idx="1998">
                  <c:v>-0.56825288027388898</c:v>
                </c:pt>
                <c:pt idx="1999">
                  <c:v>-0.56809330961543603</c:v>
                </c:pt>
                <c:pt idx="2000">
                  <c:v>-0.56793093912720105</c:v>
                </c:pt>
                <c:pt idx="2001">
                  <c:v>-0.56776577141386897</c:v>
                </c:pt>
                <c:pt idx="2002">
                  <c:v>-0.56759780908972202</c:v>
                </c:pt>
                <c:pt idx="2003">
                  <c:v>-0.56742705477862898</c:v>
                </c:pt>
                <c:pt idx="2004">
                  <c:v>-0.567253511114023</c:v>
                </c:pt>
                <c:pt idx="2005">
                  <c:v>-0.56707718073888802</c:v>
                </c:pt>
                <c:pt idx="2006">
                  <c:v>-0.56689806630573703</c:v>
                </c:pt>
                <c:pt idx="2007">
                  <c:v>-0.56671617047659895</c:v>
                </c:pt>
                <c:pt idx="2008">
                  <c:v>-0.56653149592300001</c:v>
                </c:pt>
                <c:pt idx="2009">
                  <c:v>-0.56634404532594296</c:v>
                </c:pt>
                <c:pt idx="2010">
                  <c:v>-0.56615382137589498</c:v>
                </c:pt>
                <c:pt idx="2011">
                  <c:v>-0.56596082677276605</c:v>
                </c:pt>
                <c:pt idx="2012">
                  <c:v>-0.56576506422589401</c:v>
                </c:pt>
                <c:pt idx="2013">
                  <c:v>-0.56556653645402399</c:v>
                </c:pt>
                <c:pt idx="2014">
                  <c:v>-0.56536524618529505</c:v>
                </c:pt>
                <c:pt idx="2015">
                  <c:v>-0.56516119615721805</c:v>
                </c:pt>
                <c:pt idx="2016">
                  <c:v>-0.56495438911665996</c:v>
                </c:pt>
                <c:pt idx="2017">
                  <c:v>-0.56474482781982804</c:v>
                </c:pt>
                <c:pt idx="2018">
                  <c:v>-0.56453251503224899</c:v>
                </c:pt>
                <c:pt idx="2019">
                  <c:v>-0.56431745352875495</c:v>
                </c:pt>
                <c:pt idx="2020">
                  <c:v>-0.56409964609345897</c:v>
                </c:pt>
                <c:pt idx="2021">
                  <c:v>-0.56387909551974702</c:v>
                </c:pt>
                <c:pt idx="2022">
                  <c:v>-0.563655804610249</c:v>
                </c:pt>
                <c:pt idx="2023">
                  <c:v>-0.56342977617683299</c:v>
                </c:pt>
                <c:pt idx="2024">
                  <c:v>-0.56320101304057701</c:v>
                </c:pt>
                <c:pt idx="2025">
                  <c:v>-0.56296951803175599</c:v>
                </c:pt>
                <c:pt idx="2026">
                  <c:v>-0.56273529398982503</c:v>
                </c:pt>
                <c:pt idx="2027">
                  <c:v>-0.56249834376339702</c:v>
                </c:pt>
                <c:pt idx="2028">
                  <c:v>-0.56225867021022902</c:v>
                </c:pt>
                <c:pt idx="2029">
                  <c:v>-0.56201627619720196</c:v>
                </c:pt>
                <c:pt idx="2030">
                  <c:v>-0.56177116460030296</c:v>
                </c:pt>
                <c:pt idx="2031">
                  <c:v>-0.56152333830460799</c:v>
                </c:pt>
                <c:pt idx="2032">
                  <c:v>-0.56127280020426495</c:v>
                </c:pt>
                <c:pt idx="2033">
                  <c:v>-0.56101955320246999</c:v>
                </c:pt>
                <c:pt idx="2034">
                  <c:v>-0.56076360021145699</c:v>
                </c:pt>
                <c:pt idx="2035">
                  <c:v>-0.56050494415247498</c:v>
                </c:pt>
                <c:pt idx="2036">
                  <c:v>-0.56024358795577101</c:v>
                </c:pt>
                <c:pt idx="2037">
                  <c:v>-0.55997953456057104</c:v>
                </c:pt>
                <c:pt idx="2038">
                  <c:v>-0.55971278691506199</c:v>
                </c:pt>
                <c:pt idx="2039">
                  <c:v>-0.55944334797637696</c:v>
                </c:pt>
                <c:pt idx="2040">
                  <c:v>-0.55917122071057201</c:v>
                </c:pt>
                <c:pt idx="2041">
                  <c:v>-0.55889640809260899</c:v>
                </c:pt>
                <c:pt idx="2042">
                  <c:v>-0.55861891310634104</c:v>
                </c:pt>
                <c:pt idx="2043">
                  <c:v>-0.55833873874448903</c:v>
                </c:pt>
                <c:pt idx="2044">
                  <c:v>-0.55805588800862704</c:v>
                </c:pt>
                <c:pt idx="2045">
                  <c:v>-0.55777036390916301</c:v>
                </c:pt>
                <c:pt idx="2046">
                  <c:v>-0.55748216946531803</c:v>
                </c:pt>
                <c:pt idx="2047">
                  <c:v>-0.55719130770511105</c:v>
                </c:pt>
                <c:pt idx="2048">
                  <c:v>-0.55689778166533999</c:v>
                </c:pt>
                <c:pt idx="2049">
                  <c:v>-0.55660159439156198</c:v>
                </c:pt>
                <c:pt idx="2050">
                  <c:v>-0.55630274893807397</c:v>
                </c:pt>
                <c:pt idx="2051">
                  <c:v>-0.55600124836789899</c:v>
                </c:pt>
                <c:pt idx="2052">
                  <c:v>-0.55569709575276005</c:v>
                </c:pt>
                <c:pt idx="2053">
                  <c:v>-0.55539029417306995</c:v>
                </c:pt>
                <c:pt idx="2054">
                  <c:v>-0.55508084671790603</c:v>
                </c:pt>
                <c:pt idx="2055">
                  <c:v>-0.55476875648499602</c:v>
                </c:pt>
                <c:pt idx="2056">
                  <c:v>-0.55445402658069598</c:v>
                </c:pt>
                <c:pt idx="2057">
                  <c:v>-0.55413666011997298</c:v>
                </c:pt>
                <c:pt idx="2058">
                  <c:v>-0.55381666022638898</c:v>
                </c:pt>
                <c:pt idx="2059">
                  <c:v>-0.55349403003207898</c:v>
                </c:pt>
                <c:pt idx="2060">
                  <c:v>-0.55316877267773101</c:v>
                </c:pt>
                <c:pt idx="2061">
                  <c:v>-0.55284089131257297</c:v>
                </c:pt>
                <c:pt idx="2062">
                  <c:v>-0.55251038909434902</c:v>
                </c:pt>
                <c:pt idx="2063">
                  <c:v>-0.55217726918930099</c:v>
                </c:pt>
                <c:pt idx="2064">
                  <c:v>-0.55184153477215403</c:v>
                </c:pt>
                <c:pt idx="2065">
                  <c:v>-0.55150318902609097</c:v>
                </c:pt>
                <c:pt idx="2066">
                  <c:v>-0.55116223514274099</c:v>
                </c:pt>
                <c:pt idx="2067">
                  <c:v>-0.55081867632215398</c:v>
                </c:pt>
                <c:pt idx="2068">
                  <c:v>-0.550472515772787</c:v>
                </c:pt>
                <c:pt idx="2069">
                  <c:v>-0.55012375671147995</c:v>
                </c:pt>
                <c:pt idx="2070">
                  <c:v>-0.54977240236344405</c:v>
                </c:pt>
                <c:pt idx="2071">
                  <c:v>-0.54941845596223504</c:v>
                </c:pt>
                <c:pt idx="2072">
                  <c:v>-0.54906192074973903</c:v>
                </c:pt>
                <c:pt idx="2073">
                  <c:v>-0.54870279997615201</c:v>
                </c:pt>
                <c:pt idx="2074">
                  <c:v>-0.54834109689996102</c:v>
                </c:pt>
                <c:pt idx="2075">
                  <c:v>-0.54797681478792604</c:v>
                </c:pt>
                <c:pt idx="2076">
                  <c:v>-0.54760995691505898</c:v>
                </c:pt>
                <c:pt idx="2077">
                  <c:v>-0.54724052656460698</c:v>
                </c:pt>
                <c:pt idx="2078">
                  <c:v>-0.54686852702803102</c:v>
                </c:pt>
                <c:pt idx="2079">
                  <c:v>-0.54649396160498798</c:v>
                </c:pt>
                <c:pt idx="2080">
                  <c:v>-0.54611683360331198</c:v>
                </c:pt>
                <c:pt idx="2081">
                  <c:v>-0.54573714633899395</c:v>
                </c:pt>
                <c:pt idx="2082">
                  <c:v>-0.54535490313616397</c:v>
                </c:pt>
                <c:pt idx="2083">
                  <c:v>-0.54497010732707196</c:v>
                </c:pt>
                <c:pt idx="2084">
                  <c:v>-0.54458276225206403</c:v>
                </c:pt>
                <c:pt idx="2085">
                  <c:v>-0.54419287125957205</c:v>
                </c:pt>
                <c:pt idx="2086">
                  <c:v>-0.54380043770608599</c:v>
                </c:pt>
                <c:pt idx="2087">
                  <c:v>-0.54340546495613895</c:v>
                </c:pt>
                <c:pt idx="2088">
                  <c:v>-0.54300795638228905</c:v>
                </c:pt>
                <c:pt idx="2089">
                  <c:v>-0.54260791536509401</c:v>
                </c:pt>
                <c:pt idx="2090">
                  <c:v>-0.54220534529309805</c:v>
                </c:pt>
                <c:pt idx="2091">
                  <c:v>-0.54180024956281203</c:v>
                </c:pt>
                <c:pt idx="2092">
                  <c:v>-0.541392631578689</c:v>
                </c:pt>
                <c:pt idx="2093">
                  <c:v>-0.540982494753112</c:v>
                </c:pt>
                <c:pt idx="2094">
                  <c:v>-0.54056984250636697</c:v>
                </c:pt>
                <c:pt idx="2095">
                  <c:v>-0.54015467826663</c:v>
                </c:pt>
                <c:pt idx="2096">
                  <c:v>-0.53973700546994396</c:v>
                </c:pt>
                <c:pt idx="2097">
                  <c:v>-0.53931682756020105</c:v>
                </c:pt>
                <c:pt idx="2098">
                  <c:v>-0.53889414798912205</c:v>
                </c:pt>
                <c:pt idx="2099">
                  <c:v>-0.53846897021623696</c:v>
                </c:pt>
                <c:pt idx="2100">
                  <c:v>-0.53804129770886699</c:v>
                </c:pt>
                <c:pt idx="2101">
                  <c:v>-0.53761113394210203</c:v>
                </c:pt>
                <c:pt idx="2102">
                  <c:v>-0.53717848239878496</c:v>
                </c:pt>
                <c:pt idx="2103">
                  <c:v>-0.53674334656948897</c:v>
                </c:pt>
                <c:pt idx="2104">
                  <c:v>-0.53630572995249903</c:v>
                </c:pt>
                <c:pt idx="2105">
                  <c:v>-0.535865636053793</c:v>
                </c:pt>
                <c:pt idx="2106">
                  <c:v>-0.53542306838702003</c:v>
                </c:pt>
                <c:pt idx="2107">
                  <c:v>-0.53497803047348402</c:v>
                </c:pt>
                <c:pt idx="2108">
                  <c:v>-0.53453052584212002</c:v>
                </c:pt>
                <c:pt idx="2109">
                  <c:v>-0.53408055802947896</c:v>
                </c:pt>
                <c:pt idx="2110">
                  <c:v>-0.53362813057970504</c:v>
                </c:pt>
                <c:pt idx="2111">
                  <c:v>-0.53317324704451596</c:v>
                </c:pt>
                <c:pt idx="2112">
                  <c:v>-0.53271591098318405</c:v>
                </c:pt>
                <c:pt idx="2113">
                  <c:v>-0.53225612596251703</c:v>
                </c:pt>
                <c:pt idx="2114">
                  <c:v>-0.53179389555683798</c:v>
                </c:pt>
                <c:pt idx="2115">
                  <c:v>-0.53132922334796395</c:v>
                </c:pt>
                <c:pt idx="2116">
                  <c:v>-0.53086211292518803</c:v>
                </c:pt>
                <c:pt idx="2117">
                  <c:v>-0.53039256788525901</c:v>
                </c:pt>
                <c:pt idx="2118">
                  <c:v>-0.52992059183236295</c:v>
                </c:pt>
                <c:pt idx="2119">
                  <c:v>-0.52944618837809898</c:v>
                </c:pt>
                <c:pt idx="2120">
                  <c:v>-0.52896936114146398</c:v>
                </c:pt>
                <c:pt idx="2121">
                  <c:v>-0.52849011374883204</c:v>
                </c:pt>
                <c:pt idx="2122">
                  <c:v>-0.52800844983393103</c:v>
                </c:pt>
                <c:pt idx="2123">
                  <c:v>-0.52752437303782895</c:v>
                </c:pt>
                <c:pt idx="2124">
                  <c:v>-0.52703788700890597</c:v>
                </c:pt>
                <c:pt idx="2125">
                  <c:v>-0.52654899540284295</c:v>
                </c:pt>
                <c:pt idx="2126">
                  <c:v>-0.52605770188259404</c:v>
                </c:pt>
                <c:pt idx="2127">
                  <c:v>-0.52556401011837295</c:v>
                </c:pt>
                <c:pt idx="2128">
                  <c:v>-0.52506792378762701</c:v>
                </c:pt>
                <c:pt idx="2129">
                  <c:v>-0.52456944657502302</c:v>
                </c:pt>
                <c:pt idx="2130">
                  <c:v>-0.52406858217242303</c:v>
                </c:pt>
                <c:pt idx="2131">
                  <c:v>-0.52356533427886598</c:v>
                </c:pt>
                <c:pt idx="2132">
                  <c:v>-0.52305970660054701</c:v>
                </c:pt>
                <c:pt idx="2133">
                  <c:v>-0.52255170285079899</c:v>
                </c:pt>
                <c:pt idx="2134">
                  <c:v>-0.52204132675006898</c:v>
                </c:pt>
                <c:pt idx="2135">
                  <c:v>-0.52152858202590402</c:v>
                </c:pt>
                <c:pt idx="2136">
                  <c:v>-0.52101347241292295</c:v>
                </c:pt>
                <c:pt idx="2137">
                  <c:v>-0.52049600165280396</c:v>
                </c:pt>
                <c:pt idx="2138">
                  <c:v>-0.51997617349426095</c:v>
                </c:pt>
                <c:pt idx="2139">
                  <c:v>-0.51945399169302098</c:v>
                </c:pt>
                <c:pt idx="2140">
                  <c:v>-0.51892946001180895</c:v>
                </c:pt>
                <c:pt idx="2141">
                  <c:v>-0.51840258222032698</c:v>
                </c:pt>
                <c:pt idx="2142">
                  <c:v>-0.51787336209522805</c:v>
                </c:pt>
                <c:pt idx="2143">
                  <c:v>-0.51734180342010305</c:v>
                </c:pt>
                <c:pt idx="2144">
                  <c:v>-0.516807909985458</c:v>
                </c:pt>
                <c:pt idx="2145">
                  <c:v>-0.51627168558869097</c:v>
                </c:pt>
                <c:pt idx="2146">
                  <c:v>-0.51573313403407794</c:v>
                </c:pt>
                <c:pt idx="2147">
                  <c:v>-0.51519225913274602</c:v>
                </c:pt>
                <c:pt idx="2148">
                  <c:v>-0.51464906470265803</c:v>
                </c:pt>
                <c:pt idx="2149">
                  <c:v>-0.51410355456858803</c:v>
                </c:pt>
                <c:pt idx="2150">
                  <c:v>-0.51355573256210496</c:v>
                </c:pt>
                <c:pt idx="2151">
                  <c:v>-0.51300560252155103</c:v>
                </c:pt>
                <c:pt idx="2152">
                  <c:v>-0.51245316829201903</c:v>
                </c:pt>
                <c:pt idx="2153">
                  <c:v>-0.51189843372533494</c:v>
                </c:pt>
                <c:pt idx="2154">
                  <c:v>-0.51134140268003903</c:v>
                </c:pt>
                <c:pt idx="2155">
                  <c:v>-0.51078207902135797</c:v>
                </c:pt>
                <c:pt idx="2156">
                  <c:v>-0.51022046662119303</c:v>
                </c:pt>
                <c:pt idx="2157">
                  <c:v>-0.509656569358095</c:v>
                </c:pt>
                <c:pt idx="2158">
                  <c:v>-0.50909039111724497</c:v>
                </c:pt>
                <c:pt idx="2159">
                  <c:v>-0.50852193579043403</c:v>
                </c:pt>
                <c:pt idx="2160">
                  <c:v>-0.50795120727604304</c:v>
                </c:pt>
                <c:pt idx="2161">
                  <c:v>-0.50737820947902001</c:v>
                </c:pt>
                <c:pt idx="2162">
                  <c:v>-0.50680294631086298</c:v>
                </c:pt>
                <c:pt idx="2163">
                  <c:v>-0.50622542168959805</c:v>
                </c:pt>
                <c:pt idx="2164">
                  <c:v>-0.50564563953975805</c:v>
                </c:pt>
                <c:pt idx="2165">
                  <c:v>-0.50506360379236104</c:v>
                </c:pt>
                <c:pt idx="2166">
                  <c:v>-0.50447931838489601</c:v>
                </c:pt>
                <c:pt idx="2167">
                  <c:v>-0.50389278726129305</c:v>
                </c:pt>
                <c:pt idx="2168">
                  <c:v>-0.50330401437190997</c:v>
                </c:pt>
                <c:pt idx="2169">
                  <c:v>-0.50271300367351002</c:v>
                </c:pt>
                <c:pt idx="2170">
                  <c:v>-0.50211975912924001</c:v>
                </c:pt>
                <c:pt idx="2171">
                  <c:v>-0.50152428470860799</c:v>
                </c:pt>
                <c:pt idx="2172">
                  <c:v>-0.50092658438746995</c:v>
                </c:pt>
                <c:pt idx="2173">
                  <c:v>-0.50032666214800003</c:v>
                </c:pt>
                <c:pt idx="2174">
                  <c:v>-0.49972452197867601</c:v>
                </c:pt>
                <c:pt idx="2175">
                  <c:v>-0.499120167874256</c:v>
                </c:pt>
                <c:pt idx="2176">
                  <c:v>-0.49851360383576099</c:v>
                </c:pt>
                <c:pt idx="2177">
                  <c:v>-0.49790483387044898</c:v>
                </c:pt>
                <c:pt idx="2178">
                  <c:v>-0.49729386199179898</c:v>
                </c:pt>
                <c:pt idx="2179">
                  <c:v>-0.49668069221948802</c:v>
                </c:pt>
                <c:pt idx="2180">
                  <c:v>-0.49606532857937202</c:v>
                </c:pt>
                <c:pt idx="2181">
                  <c:v>-0.495447775103463</c:v>
                </c:pt>
                <c:pt idx="2182">
                  <c:v>-0.49482803582990997</c:v>
                </c:pt>
                <c:pt idx="2183">
                  <c:v>-0.49420611480297699</c:v>
                </c:pt>
                <c:pt idx="2184">
                  <c:v>-0.49358201607302599</c:v>
                </c:pt>
                <c:pt idx="2185">
                  <c:v>-0.49295574369648898</c:v>
                </c:pt>
                <c:pt idx="2186">
                  <c:v>-0.49232730173585598</c:v>
                </c:pt>
                <c:pt idx="2187">
                  <c:v>-0.49169669425964602</c:v>
                </c:pt>
                <c:pt idx="2188">
                  <c:v>-0.49106392534239302</c:v>
                </c:pt>
                <c:pt idx="2189">
                  <c:v>-0.49042899906462101</c:v>
                </c:pt>
                <c:pt idx="2190">
                  <c:v>-0.48979191951282602</c:v>
                </c:pt>
                <c:pt idx="2191">
                  <c:v>-0.489152690779451</c:v>
                </c:pt>
                <c:pt idx="2192">
                  <c:v>-0.48851131696287098</c:v>
                </c:pt>
                <c:pt idx="2193">
                  <c:v>-0.48786780216736703</c:v>
                </c:pt>
                <c:pt idx="2194">
                  <c:v>-0.48722215050310802</c:v>
                </c:pt>
                <c:pt idx="2195">
                  <c:v>-0.48657436608613103</c:v>
                </c:pt>
                <c:pt idx="2196">
                  <c:v>-0.485924453038316</c:v>
                </c:pt>
                <c:pt idx="2197">
                  <c:v>-0.48527241548736899</c:v>
                </c:pt>
                <c:pt idx="2198">
                  <c:v>-0.48461825756680199</c:v>
                </c:pt>
                <c:pt idx="2199">
                  <c:v>-0.48396198341590502</c:v>
                </c:pt>
                <c:pt idx="2200">
                  <c:v>-0.48330359717973598</c:v>
                </c:pt>
                <c:pt idx="2201">
                  <c:v>-0.48264310300909102</c:v>
                </c:pt>
                <c:pt idx="2202">
                  <c:v>-0.48198050506048701</c:v>
                </c:pt>
                <c:pt idx="2203">
                  <c:v>-0.48131580749614</c:v>
                </c:pt>
                <c:pt idx="2204">
                  <c:v>-0.48064901448394598</c:v>
                </c:pt>
                <c:pt idx="2205">
                  <c:v>-0.479980130197457</c:v>
                </c:pt>
                <c:pt idx="2206">
                  <c:v>-0.479309158815863</c:v>
                </c:pt>
                <c:pt idx="2207">
                  <c:v>-0.47863610452396999</c:v>
                </c:pt>
                <c:pt idx="2208">
                  <c:v>-0.47796097151217698</c:v>
                </c:pt>
                <c:pt idx="2209">
                  <c:v>-0.47728376397646</c:v>
                </c:pt>
                <c:pt idx="2210">
                  <c:v>-0.476604486118344</c:v>
                </c:pt>
                <c:pt idx="2211">
                  <c:v>-0.47592314214488901</c:v>
                </c:pt>
                <c:pt idx="2212">
                  <c:v>-0.475239736268665</c:v>
                </c:pt>
                <c:pt idx="2213">
                  <c:v>-0.47455427270773098</c:v>
                </c:pt>
                <c:pt idx="2214">
                  <c:v>-0.47386675568561798</c:v>
                </c:pt>
                <c:pt idx="2215">
                  <c:v>-0.47317718943130199</c:v>
                </c:pt>
                <c:pt idx="2216">
                  <c:v>-0.47248557817918602</c:v>
                </c:pt>
                <c:pt idx="2217">
                  <c:v>-0.47179192616908</c:v>
                </c:pt>
                <c:pt idx="2218">
                  <c:v>-0.47109623764618003</c:v>
                </c:pt>
                <c:pt idx="2219">
                  <c:v>-0.470398516861043</c:v>
                </c:pt>
                <c:pt idx="2220">
                  <c:v>-0.469698768069573</c:v>
                </c:pt>
                <c:pt idx="2221">
                  <c:v>-0.46899699553299001</c:v>
                </c:pt>
                <c:pt idx="2222">
                  <c:v>-0.468293203517821</c:v>
                </c:pt>
                <c:pt idx="2223">
                  <c:v>-0.46758739629586799</c:v>
                </c:pt>
                <c:pt idx="2224">
                  <c:v>-0.46687957814419401</c:v>
                </c:pt>
                <c:pt idx="2225">
                  <c:v>-0.46616975334509803</c:v>
                </c:pt>
                <c:pt idx="2226">
                  <c:v>-0.46545792618609699</c:v>
                </c:pt>
                <c:pt idx="2227">
                  <c:v>-0.46474410095990198</c:v>
                </c:pt>
                <c:pt idx="2228">
                  <c:v>-0.46402828196439999</c:v>
                </c:pt>
                <c:pt idx="2229">
                  <c:v>-0.46331329920498199</c:v>
                </c:pt>
                <c:pt idx="2230">
                  <c:v>-0.46260480580790903</c:v>
                </c:pt>
                <c:pt idx="2231">
                  <c:v>-0.46190562401383201</c:v>
                </c:pt>
                <c:pt idx="2232">
                  <c:v>-0.46121574773417101</c:v>
                </c:pt>
                <c:pt idx="2233">
                  <c:v>-0.46053517082502199</c:v>
                </c:pt>
                <c:pt idx="2234">
                  <c:v>-0.45986388708724901</c:v>
                </c:pt>
                <c:pt idx="2235">
                  <c:v>-0.45920189026657399</c:v>
                </c:pt>
                <c:pt idx="2236">
                  <c:v>-0.45854917405366802</c:v>
                </c:pt>
                <c:pt idx="2237">
                  <c:v>-0.45790573208424601</c:v>
                </c:pt>
                <c:pt idx="2238">
                  <c:v>-0.45727155793915503</c:v>
                </c:pt>
                <c:pt idx="2239">
                  <c:v>-0.45664664514446601</c:v>
                </c:pt>
                <c:pt idx="2240">
                  <c:v>-0.45603098717156998</c:v>
                </c:pt>
                <c:pt idx="2241">
                  <c:v>-0.455424577437267</c:v>
                </c:pt>
                <c:pt idx="2242">
                  <c:v>-0.45482740930386201</c:v>
                </c:pt>
                <c:pt idx="2243">
                  <c:v>-0.45423947607925402</c:v>
                </c:pt>
                <c:pt idx="2244">
                  <c:v>-0.453660771017035</c:v>
                </c:pt>
                <c:pt idx="2245">
                  <c:v>-0.45309128731657899</c:v>
                </c:pt>
                <c:pt idx="2246">
                  <c:v>-0.45253101812313801</c:v>
                </c:pt>
                <c:pt idx="2247">
                  <c:v>-0.45197995652793699</c:v>
                </c:pt>
                <c:pt idx="2248">
                  <c:v>-0.45143809556826697</c:v>
                </c:pt>
                <c:pt idx="2249">
                  <c:v>-0.45090542822758101</c:v>
                </c:pt>
                <c:pt idx="2250">
                  <c:v>-0.45038194743558801</c:v>
                </c:pt>
                <c:pt idx="2251">
                  <c:v>-0.449867646068349</c:v>
                </c:pt>
                <c:pt idx="2252">
                  <c:v>-0.44936251694837498</c:v>
                </c:pt>
                <c:pt idx="2253">
                  <c:v>-0.44886655284471699</c:v>
                </c:pt>
                <c:pt idx="2254">
                  <c:v>-0.448379746473069</c:v>
                </c:pt>
                <c:pt idx="2255">
                  <c:v>-0.44790209049585999</c:v>
                </c:pt>
                <c:pt idx="2256">
                  <c:v>-0.44743357752235302</c:v>
                </c:pt>
                <c:pt idx="2257">
                  <c:v>-0.44697420010874001</c:v>
                </c:pt>
                <c:pt idx="2258">
                  <c:v>-0.44652395075824097</c:v>
                </c:pt>
                <c:pt idx="2259">
                  <c:v>-0.44608282192120202</c:v>
                </c:pt>
                <c:pt idx="2260">
                  <c:v>-0.44565080599519002</c:v>
                </c:pt>
                <c:pt idx="2261">
                  <c:v>-0.44522789532509599</c:v>
                </c:pt>
                <c:pt idx="2262">
                  <c:v>-0.44481408220322599</c:v>
                </c:pt>
                <c:pt idx="2263">
                  <c:v>-0.44440935886940802</c:v>
                </c:pt>
                <c:pt idx="2264">
                  <c:v>-0.44401371751108598</c:v>
                </c:pt>
                <c:pt idx="2265">
                  <c:v>-0.44362715026341898</c:v>
                </c:pt>
                <c:pt idx="2266">
                  <c:v>-0.44324964920938198</c:v>
                </c:pt>
                <c:pt idx="2267">
                  <c:v>-0.442881206379866</c:v>
                </c:pt>
                <c:pt idx="2268">
                  <c:v>-0.44252181375377497</c:v>
                </c:pt>
                <c:pt idx="2269">
                  <c:v>-0.442171463258132</c:v>
                </c:pt>
                <c:pt idx="2270">
                  <c:v>-0.44183014676817201</c:v>
                </c:pt>
                <c:pt idx="2271">
                  <c:v>-0.44149785610745002</c:v>
                </c:pt>
                <c:pt idx="2272">
                  <c:v>-0.441174583047937</c:v>
                </c:pt>
                <c:pt idx="2273">
                  <c:v>-0.44086031931012198</c:v>
                </c:pt>
                <c:pt idx="2274">
                  <c:v>-0.440555056563115</c:v>
                </c:pt>
                <c:pt idx="2275">
                  <c:v>-0.44025878642475003</c:v>
                </c:pt>
                <c:pt idx="2276">
                  <c:v>-0.43997150046168398</c:v>
                </c:pt>
                <c:pt idx="2277">
                  <c:v>-0.43969319018949898</c:v>
                </c:pt>
                <c:pt idx="2278">
                  <c:v>-0.43942384707280902</c:v>
                </c:pt>
                <c:pt idx="2279">
                  <c:v>-0.43916346252536398</c:v>
                </c:pt>
                <c:pt idx="2280">
                  <c:v>-0.43891202791015199</c:v>
                </c:pt>
                <c:pt idx="2281">
                  <c:v>-0.43866953453950902</c:v>
                </c:pt>
                <c:pt idx="2282">
                  <c:v>-0.43843597367522102</c:v>
                </c:pt>
                <c:pt idx="2283">
                  <c:v>-0.43821133652862998</c:v>
                </c:pt>
                <c:pt idx="2284">
                  <c:v>-0.43799561426074302</c:v>
                </c:pt>
                <c:pt idx="2285">
                  <c:v>-0.437788797982333</c:v>
                </c:pt>
                <c:pt idx="2286">
                  <c:v>-0.43759087875404801</c:v>
                </c:pt>
                <c:pt idx="2287">
                  <c:v>-0.43740184758652001</c:v>
                </c:pt>
                <c:pt idx="2288">
                  <c:v>-0.43722169544046702</c:v>
                </c:pt>
                <c:pt idx="2289">
                  <c:v>-0.43705041322680199</c:v>
                </c:pt>
                <c:pt idx="2290">
                  <c:v>-0.43688799180674398</c:v>
                </c:pt>
                <c:pt idx="2291">
                  <c:v>-0.43673442199191898</c:v>
                </c:pt>
                <c:pt idx="2292">
                  <c:v>-0.43658969454447299</c:v>
                </c:pt>
                <c:pt idx="2293">
                  <c:v>-0.436453800177177</c:v>
                </c:pt>
                <c:pt idx="2294">
                  <c:v>-0.43632672955353702</c:v>
                </c:pt>
                <c:pt idx="2295">
                  <c:v>-0.43620847328790402</c:v>
                </c:pt>
                <c:pt idx="2296">
                  <c:v>-0.43609902194557798</c:v>
                </c:pt>
                <c:pt idx="2297">
                  <c:v>-0.43599836604292203</c:v>
                </c:pt>
                <c:pt idx="2298">
                  <c:v>-0.43590649604746701</c:v>
                </c:pt>
                <c:pt idx="2299">
                  <c:v>-0.43581991576830098</c:v>
                </c:pt>
                <c:pt idx="2300">
                  <c:v>-0.43573422535918399</c:v>
                </c:pt>
                <c:pt idx="2301">
                  <c:v>-0.43564854716777401</c:v>
                </c:pt>
                <c:pt idx="2302">
                  <c:v>-0.43556288155948403</c:v>
                </c:pt>
                <c:pt idx="2303">
                  <c:v>-0.435477228169738</c:v>
                </c:pt>
                <c:pt idx="2304">
                  <c:v>-0.43539158735524103</c:v>
                </c:pt>
                <c:pt idx="2305">
                  <c:v>-0.43530595876002398</c:v>
                </c:pt>
                <c:pt idx="2306">
                  <c:v>-0.43522034273228999</c:v>
                </c:pt>
                <c:pt idx="2307">
                  <c:v>-0.43513473892446802</c:v>
                </c:pt>
                <c:pt idx="2308">
                  <c:v>-0.43504914767646502</c:v>
                </c:pt>
                <c:pt idx="2309">
                  <c:v>-0.434963568648911</c:v>
                </c:pt>
                <c:pt idx="2310">
                  <c:v>-0.43487800217361</c:v>
                </c:pt>
                <c:pt idx="2311">
                  <c:v>-0.43479244791919702</c:v>
                </c:pt>
                <c:pt idx="2312">
                  <c:v>-0.434706922669364</c:v>
                </c:pt>
                <c:pt idx="2313">
                  <c:v>-0.43462195844726098</c:v>
                </c:pt>
                <c:pt idx="2314">
                  <c:v>-0.43453701302783998</c:v>
                </c:pt>
                <c:pt idx="2315">
                  <c:v>-0.43445154131699798</c:v>
                </c:pt>
                <c:pt idx="2316">
                  <c:v>-0.43436608198308302</c:v>
                </c:pt>
                <c:pt idx="2317">
                  <c:v>-0.43428063501238101</c:v>
                </c:pt>
                <c:pt idx="2318">
                  <c:v>-0.43419520041492998</c:v>
                </c:pt>
                <c:pt idx="2319">
                  <c:v>-0.43410977817730001</c:v>
                </c:pt>
                <c:pt idx="2320">
                  <c:v>-0.43402436830925001</c:v>
                </c:pt>
                <c:pt idx="2321">
                  <c:v>-0.433938970797627</c:v>
                </c:pt>
                <c:pt idx="2322">
                  <c:v>-0.43385358565191601</c:v>
                </c:pt>
                <c:pt idx="2323">
                  <c:v>-0.433768212859236</c:v>
                </c:pt>
                <c:pt idx="2324">
                  <c:v>-0.433682852428805</c:v>
                </c:pt>
                <c:pt idx="2325">
                  <c:v>-0.43359750434800598</c:v>
                </c:pt>
                <c:pt idx="2326">
                  <c:v>-0.433512168625798</c:v>
                </c:pt>
                <c:pt idx="2327">
                  <c:v>-0.433426845249821</c:v>
                </c:pt>
                <c:pt idx="2328">
                  <c:v>-0.43334153422878102</c:v>
                </c:pt>
                <c:pt idx="2329">
                  <c:v>-0.43325623555056803</c:v>
                </c:pt>
                <c:pt idx="2330">
                  <c:v>-0.43317094922364202</c:v>
                </c:pt>
                <c:pt idx="2331">
                  <c:v>-0.433085675236139</c:v>
                </c:pt>
                <c:pt idx="2332">
                  <c:v>-0.433000413596275</c:v>
                </c:pt>
                <c:pt idx="2333">
                  <c:v>-0.43291516429242799</c:v>
                </c:pt>
                <c:pt idx="2334">
                  <c:v>-0.43282992733257702</c:v>
                </c:pt>
                <c:pt idx="2335">
                  <c:v>-0.43274470270533499</c:v>
                </c:pt>
                <c:pt idx="2336">
                  <c:v>-0.43265949041845098</c:v>
                </c:pt>
                <c:pt idx="2337">
                  <c:v>-0.43257429046076401</c:v>
                </c:pt>
                <c:pt idx="2338">
                  <c:v>-0.43248910283980002</c:v>
                </c:pt>
                <c:pt idx="2339">
                  <c:v>-0.43240392754462198</c:v>
                </c:pt>
                <c:pt idx="2340">
                  <c:v>-0.43231876458253499</c:v>
                </c:pt>
                <c:pt idx="2341">
                  <c:v>-0.432233613942821</c:v>
                </c:pt>
                <c:pt idx="2342">
                  <c:v>-0.43214847563256997</c:v>
                </c:pt>
                <c:pt idx="2343">
                  <c:v>-0.43206334964127602</c:v>
                </c:pt>
                <c:pt idx="2344">
                  <c:v>-0.43197823597582102</c:v>
                </c:pt>
                <c:pt idx="2345">
                  <c:v>-0.431893134625908</c:v>
                </c:pt>
                <c:pt idx="2346">
                  <c:v>-0.43180804559821201</c:v>
                </c:pt>
                <c:pt idx="2347">
                  <c:v>-0.431722968882639</c:v>
                </c:pt>
                <c:pt idx="2348">
                  <c:v>-0.43163790448566602</c:v>
                </c:pt>
                <c:pt idx="2349">
                  <c:v>-0.43155285239739699</c:v>
                </c:pt>
                <c:pt idx="2350">
                  <c:v>-0.43146781262411399</c:v>
                </c:pt>
                <c:pt idx="2351">
                  <c:v>-0.431382785156114</c:v>
                </c:pt>
                <c:pt idx="2352">
                  <c:v>-0.43129776999948999</c:v>
                </c:pt>
                <c:pt idx="2353">
                  <c:v>-0.43121276714472601</c:v>
                </c:pt>
                <c:pt idx="2354">
                  <c:v>-0.43112777659772999</c:v>
                </c:pt>
                <c:pt idx="2355">
                  <c:v>-0.43104279834917197</c:v>
                </c:pt>
                <c:pt idx="2356">
                  <c:v>-0.43095783240477797</c:v>
                </c:pt>
                <c:pt idx="2357">
                  <c:v>-0.43087287875539698</c:v>
                </c:pt>
                <c:pt idx="2358">
                  <c:v>-0.430787937406579</c:v>
                </c:pt>
                <c:pt idx="2359">
                  <c:v>-0.43070300834934799</c:v>
                </c:pt>
                <c:pt idx="2360">
                  <c:v>-0.43061809158908199</c:v>
                </c:pt>
                <c:pt idx="2361">
                  <c:v>-0.43053318711697702</c:v>
                </c:pt>
                <c:pt idx="2362">
                  <c:v>-0.43044829493824199</c:v>
                </c:pt>
                <c:pt idx="2363">
                  <c:v>-0.43036341504424003</c:v>
                </c:pt>
                <c:pt idx="2364">
                  <c:v>-0.43027854744001498</c:v>
                </c:pt>
                <c:pt idx="2365">
                  <c:v>-0.43019369211709602</c:v>
                </c:pt>
                <c:pt idx="2366">
                  <c:v>-0.43010884908036501</c:v>
                </c:pt>
                <c:pt idx="2367">
                  <c:v>-0.43002401832150999</c:v>
                </c:pt>
                <c:pt idx="2368">
                  <c:v>-0.42993919984525703</c:v>
                </c:pt>
                <c:pt idx="2369">
                  <c:v>-0.42985439364345002</c:v>
                </c:pt>
                <c:pt idx="2370">
                  <c:v>-0.42976959972066098</c:v>
                </c:pt>
                <c:pt idx="2371">
                  <c:v>-0.42968481806888698</c:v>
                </c:pt>
                <c:pt idx="2372">
                  <c:v>-0.42960004869255097</c:v>
                </c:pt>
                <c:pt idx="2373">
                  <c:v>-0.42951529158379798</c:v>
                </c:pt>
                <c:pt idx="2374">
                  <c:v>-0.42943054674690501</c:v>
                </c:pt>
                <c:pt idx="2375">
                  <c:v>-0.42934581417416201</c:v>
                </c:pt>
                <c:pt idx="2376">
                  <c:v>-0.42926107740949998</c:v>
                </c:pt>
                <c:pt idx="2377">
                  <c:v>-0.42917633625146701</c:v>
                </c:pt>
                <c:pt idx="2378">
                  <c:v>-0.42909160736075203</c:v>
                </c:pt>
                <c:pt idx="2379">
                  <c:v>-0.42900689073458198</c:v>
                </c:pt>
                <c:pt idx="2380">
                  <c:v>-0.42892218637221502</c:v>
                </c:pt>
                <c:pt idx="2381">
                  <c:v>-0.42883749427090001</c:v>
                </c:pt>
                <c:pt idx="2382">
                  <c:v>-0.42875281442987301</c:v>
                </c:pt>
                <c:pt idx="2383">
                  <c:v>-0.42866814684640803</c:v>
                </c:pt>
                <c:pt idx="2384">
                  <c:v>-0.42858349151971797</c:v>
                </c:pt>
                <c:pt idx="2385">
                  <c:v>-0.42849884844710001</c:v>
                </c:pt>
                <c:pt idx="2386">
                  <c:v>-0.42841421762774401</c:v>
                </c:pt>
                <c:pt idx="2387">
                  <c:v>-0.428329599058971</c:v>
                </c:pt>
                <c:pt idx="2388">
                  <c:v>-0.42824499273994898</c:v>
                </c:pt>
                <c:pt idx="2389">
                  <c:v>-0.42816039866802102</c:v>
                </c:pt>
                <c:pt idx="2390">
                  <c:v>-0.42807581684233498</c:v>
                </c:pt>
                <c:pt idx="2391">
                  <c:v>-0.427991247260256</c:v>
                </c:pt>
                <c:pt idx="2392">
                  <c:v>-0.42790668992090902</c:v>
                </c:pt>
                <c:pt idx="2393">
                  <c:v>-0.42782214482168202</c:v>
                </c:pt>
                <c:pt idx="2394">
                  <c:v>-0.42773761196168097</c:v>
                </c:pt>
                <c:pt idx="2395">
                  <c:v>-0.42765309133831297</c:v>
                </c:pt>
                <c:pt idx="2396">
                  <c:v>-0.42756858295066502</c:v>
                </c:pt>
                <c:pt idx="2397">
                  <c:v>-0.42748408679616501</c:v>
                </c:pt>
                <c:pt idx="2398">
                  <c:v>-0.42739960287388001</c:v>
                </c:pt>
                <c:pt idx="2399">
                  <c:v>-0.42731513118125802</c:v>
                </c:pt>
                <c:pt idx="2400">
                  <c:v>-0.42723067171734702</c:v>
                </c:pt>
                <c:pt idx="2401">
                  <c:v>-0.42714622447961498</c:v>
                </c:pt>
                <c:pt idx="2402">
                  <c:v>-0.427061789467093</c:v>
                </c:pt>
                <c:pt idx="2403">
                  <c:v>-0.42697736667726599</c:v>
                </c:pt>
                <c:pt idx="2404">
                  <c:v>-0.42689295610914801</c:v>
                </c:pt>
                <c:pt idx="2405">
                  <c:v>-0.42680855776024301</c:v>
                </c:pt>
                <c:pt idx="2406">
                  <c:v>-0.42672417162954601</c:v>
                </c:pt>
                <c:pt idx="2407">
                  <c:v>-0.42663979771458199</c:v>
                </c:pt>
                <c:pt idx="2408">
                  <c:v>-0.42655543601432599</c:v>
                </c:pt>
                <c:pt idx="2409">
                  <c:v>-0.42647108652632199</c:v>
                </c:pt>
                <c:pt idx="2410">
                  <c:v>-0.42638674924952902</c:v>
                </c:pt>
                <c:pt idx="2411">
                  <c:v>-0.42630242418150899</c:v>
                </c:pt>
                <c:pt idx="2412">
                  <c:v>-0.42621811132120302</c:v>
                </c:pt>
                <c:pt idx="2413">
                  <c:v>-0.42613381066618899</c:v>
                </c:pt>
                <c:pt idx="2414">
                  <c:v>-0.42604952221539599</c:v>
                </c:pt>
                <c:pt idx="2415">
                  <c:v>-0.42596524596641699</c:v>
                </c:pt>
                <c:pt idx="2416">
                  <c:v>-0.42588098191816298</c:v>
                </c:pt>
                <c:pt idx="2417">
                  <c:v>-0.42579673006824598</c:v>
                </c:pt>
                <c:pt idx="2418">
                  <c:v>-0.42571249041556303</c:v>
                </c:pt>
                <c:pt idx="2419">
                  <c:v>-0.42562826295773798</c:v>
                </c:pt>
                <c:pt idx="2420">
                  <c:v>-0.425544047693656</c:v>
                </c:pt>
                <c:pt idx="2421">
                  <c:v>-0.42545984462095698</c:v>
                </c:pt>
                <c:pt idx="2422">
                  <c:v>-0.42537565373851</c:v>
                </c:pt>
                <c:pt idx="2423">
                  <c:v>-0.42529147504397102</c:v>
                </c:pt>
                <c:pt idx="2424">
                  <c:v>-0.42520730853619398</c:v>
                </c:pt>
                <c:pt idx="2425">
                  <c:v>-0.42512315421285102</c:v>
                </c:pt>
                <c:pt idx="2426">
                  <c:v>-0.425039012072783</c:v>
                </c:pt>
                <c:pt idx="2427">
                  <c:v>-0.42495488211367399</c:v>
                </c:pt>
                <c:pt idx="2428">
                  <c:v>-0.424870764334354</c:v>
                </c:pt>
                <c:pt idx="2429">
                  <c:v>-0.42478665873251997</c:v>
                </c:pt>
                <c:pt idx="2430">
                  <c:v>-0.42470256530698902</c:v>
                </c:pt>
                <c:pt idx="2431">
                  <c:v>-0.42461848405547298</c:v>
                </c:pt>
                <c:pt idx="2432">
                  <c:v>-0.42453441497677402</c:v>
                </c:pt>
                <c:pt idx="2433">
                  <c:v>-0.42445035806862003</c:v>
                </c:pt>
                <c:pt idx="2434">
                  <c:v>-0.42436631332980002</c:v>
                </c:pt>
                <c:pt idx="2435">
                  <c:v>-0.42428228075805402</c:v>
                </c:pt>
                <c:pt idx="2436">
                  <c:v>-0.42419826035215902</c:v>
                </c:pt>
                <c:pt idx="2437">
                  <c:v>-0.42411425210986903</c:v>
                </c:pt>
                <c:pt idx="2438">
                  <c:v>-0.42403025602994998</c:v>
                </c:pt>
                <c:pt idx="2439">
                  <c:v>-0.423946272110168</c:v>
                </c:pt>
                <c:pt idx="2440">
                  <c:v>-0.42386230034927502</c:v>
                </c:pt>
                <c:pt idx="2441">
                  <c:v>-0.423778340745052</c:v>
                </c:pt>
                <c:pt idx="2442">
                  <c:v>-0.42369439329623998</c:v>
                </c:pt>
                <c:pt idx="2443">
                  <c:v>-0.42361045800063002</c:v>
                </c:pt>
                <c:pt idx="2444">
                  <c:v>-0.42352653485695402</c:v>
                </c:pt>
                <c:pt idx="2445">
                  <c:v>-0.42344262386301301</c:v>
                </c:pt>
                <c:pt idx="2446">
                  <c:v>-0.42335872501753002</c:v>
                </c:pt>
                <c:pt idx="2447">
                  <c:v>-0.42327483831831803</c:v>
                </c:pt>
                <c:pt idx="2448">
                  <c:v>-0.42319096376408699</c:v>
                </c:pt>
                <c:pt idx="2449">
                  <c:v>-0.423107101352663</c:v>
                </c:pt>
                <c:pt idx="2450">
                  <c:v>-0.42302325108274602</c:v>
                </c:pt>
                <c:pt idx="2451">
                  <c:v>-0.42293941295217302</c:v>
                </c:pt>
                <c:pt idx="2452">
                  <c:v>-0.42285558695963299</c:v>
                </c:pt>
                <c:pt idx="2453">
                  <c:v>-0.42277177310297498</c:v>
                </c:pt>
                <c:pt idx="2454">
                  <c:v>-0.42268797138087799</c:v>
                </c:pt>
                <c:pt idx="2455">
                  <c:v>-0.42260418179120002</c:v>
                </c:pt>
                <c:pt idx="2456">
                  <c:v>-0.42252040433261301</c:v>
                </c:pt>
                <c:pt idx="2457">
                  <c:v>-0.422436639002985</c:v>
                </c:pt>
                <c:pt idx="2458">
                  <c:v>-0.42235288580097702</c:v>
                </c:pt>
                <c:pt idx="2459">
                  <c:v>-0.42226914472446803</c:v>
                </c:pt>
                <c:pt idx="2460">
                  <c:v>-0.42218541577211099</c:v>
                </c:pt>
                <c:pt idx="2461">
                  <c:v>-0.422101698941793</c:v>
                </c:pt>
                <c:pt idx="2462">
                  <c:v>-0.42201799423215902</c:v>
                </c:pt>
                <c:pt idx="2463">
                  <c:v>-0.42193430164110701</c:v>
                </c:pt>
                <c:pt idx="2464">
                  <c:v>-0.42185062116727301</c:v>
                </c:pt>
                <c:pt idx="2465">
                  <c:v>-0.42176695280856202</c:v>
                </c:pt>
                <c:pt idx="2466">
                  <c:v>-0.42168329656360398</c:v>
                </c:pt>
                <c:pt idx="2467">
                  <c:v>-0.421599652430313</c:v>
                </c:pt>
                <c:pt idx="2468">
                  <c:v>-0.42151602040731001</c:v>
                </c:pt>
                <c:pt idx="2469">
                  <c:v>-0.42143240049251901</c:v>
                </c:pt>
                <c:pt idx="2470">
                  <c:v>-0.421348792684553</c:v>
                </c:pt>
                <c:pt idx="2471">
                  <c:v>-0.42126519698134401</c:v>
                </c:pt>
                <c:pt idx="2472">
                  <c:v>-0.42118161338149701</c:v>
                </c:pt>
                <c:pt idx="2473">
                  <c:v>-0.42109804188295402</c:v>
                </c:pt>
                <c:pt idx="2474">
                  <c:v>-0.421014482484312</c:v>
                </c:pt>
                <c:pt idx="2475">
                  <c:v>-0.42093093518352098</c:v>
                </c:pt>
                <c:pt idx="2476">
                  <c:v>-0.42084739997916998</c:v>
                </c:pt>
                <c:pt idx="2477">
                  <c:v>-0.42076387686921901</c:v>
                </c:pt>
                <c:pt idx="2478">
                  <c:v>-0.42068036585224999</c:v>
                </c:pt>
                <c:pt idx="2479">
                  <c:v>-0.42059630044996499</c:v>
                </c:pt>
                <c:pt idx="2480">
                  <c:v>-0.42051054610239902</c:v>
                </c:pt>
                <c:pt idx="2481">
                  <c:v>-0.42042253566184201</c:v>
                </c:pt>
                <c:pt idx="2482">
                  <c:v>-0.420332271053457</c:v>
                </c:pt>
                <c:pt idx="2483">
                  <c:v>-0.42023975421026299</c:v>
                </c:pt>
                <c:pt idx="2484">
                  <c:v>-0.42014498707312498</c:v>
                </c:pt>
                <c:pt idx="2485">
                  <c:v>-0.42004797159073598</c:v>
                </c:pt>
                <c:pt idx="2486">
                  <c:v>-0.41994870971960802</c:v>
                </c:pt>
                <c:pt idx="2487">
                  <c:v>-0.41984720342405701</c:v>
                </c:pt>
                <c:pt idx="2488">
                  <c:v>-0.41974345467618801</c:v>
                </c:pt>
                <c:pt idx="2489">
                  <c:v>-0.41963746545588598</c:v>
                </c:pt>
                <c:pt idx="2490">
                  <c:v>-0.41952923775079598</c:v>
                </c:pt>
                <c:pt idx="2491">
                  <c:v>-0.41941877355631701</c:v>
                </c:pt>
                <c:pt idx="2492">
                  <c:v>-0.41930607487557903</c:v>
                </c:pt>
                <c:pt idx="2493">
                  <c:v>-0.41919114371944199</c:v>
                </c:pt>
                <c:pt idx="2494">
                  <c:v>-0.41907398210647101</c:v>
                </c:pt>
                <c:pt idx="2495">
                  <c:v>-0.41895459206292801</c:v>
                </c:pt>
                <c:pt idx="2496">
                  <c:v>-0.41883297562275901</c:v>
                </c:pt>
                <c:pt idx="2497">
                  <c:v>-0.41870913482757499</c:v>
                </c:pt>
                <c:pt idx="2498">
                  <c:v>-0.41858307172664599</c:v>
                </c:pt>
                <c:pt idx="2499">
                  <c:v>-0.41845478837688299</c:v>
                </c:pt>
                <c:pt idx="2500">
                  <c:v>-0.41832428684282202</c:v>
                </c:pt>
                <c:pt idx="2501">
                  <c:v>-0.41819156919661699</c:v>
                </c:pt>
                <c:pt idx="2502">
                  <c:v>-0.41805663751801903</c:v>
                </c:pt>
                <c:pt idx="2503">
                  <c:v>-0.417919493894369</c:v>
                </c:pt>
                <c:pt idx="2504">
                  <c:v>-0.41778014042057698</c:v>
                </c:pt>
                <c:pt idx="2505">
                  <c:v>-0.41763857919911601</c:v>
                </c:pt>
                <c:pt idx="2506">
                  <c:v>-0.41749481234000202</c:v>
                </c:pt>
                <c:pt idx="2507">
                  <c:v>-0.41734884196078398</c:v>
                </c:pt>
                <c:pt idx="2508">
                  <c:v>-0.41720067018652601</c:v>
                </c:pt>
                <c:pt idx="2509">
                  <c:v>-0.41705029914979902</c:v>
                </c:pt>
                <c:pt idx="2510">
                  <c:v>-0.41689773099066202</c:v>
                </c:pt>
                <c:pt idx="2511">
                  <c:v>-0.41674296785665099</c:v>
                </c:pt>
                <c:pt idx="2512">
                  <c:v>-0.41658601190276201</c:v>
                </c:pt>
                <c:pt idx="2513">
                  <c:v>-0.41642686529144302</c:v>
                </c:pt>
                <c:pt idx="2514">
                  <c:v>-0.41626553019257301</c:v>
                </c:pt>
                <c:pt idx="2515">
                  <c:v>-0.41610200878345099</c:v>
                </c:pt>
                <c:pt idx="2516">
                  <c:v>-0.415936303248784</c:v>
                </c:pt>
                <c:pt idx="2517">
                  <c:v>-0.41576841578066998</c:v>
                </c:pt>
                <c:pt idx="2518">
                  <c:v>-0.41559834857858502</c:v>
                </c:pt>
                <c:pt idx="2519">
                  <c:v>-0.41542610384936901</c:v>
                </c:pt>
                <c:pt idx="2520">
                  <c:v>-0.415251683807213</c:v>
                </c:pt>
                <c:pt idx="2521">
                  <c:v>-0.41507509067364301</c:v>
                </c:pt>
                <c:pt idx="2522">
                  <c:v>-0.41489632667750498</c:v>
                </c:pt>
                <c:pt idx="2523">
                  <c:v>-0.414715394054956</c:v>
                </c:pt>
                <c:pt idx="2524">
                  <c:v>-0.414532295049442</c:v>
                </c:pt>
                <c:pt idx="2525">
                  <c:v>-0.41434703191169198</c:v>
                </c:pt>
                <c:pt idx="2526">
                  <c:v>-0.414159606899698</c:v>
                </c:pt>
                <c:pt idx="2527">
                  <c:v>-0.413970022278702</c:v>
                </c:pt>
                <c:pt idx="2528">
                  <c:v>-0.41377828032118402</c:v>
                </c:pt>
                <c:pt idx="2529">
                  <c:v>-0.41358438330684499</c:v>
                </c:pt>
                <c:pt idx="2530">
                  <c:v>-0.41338833352259502</c:v>
                </c:pt>
                <c:pt idx="2531">
                  <c:v>-0.41319013326253601</c:v>
                </c:pt>
                <c:pt idx="2532">
                  <c:v>-0.41298978482795101</c:v>
                </c:pt>
                <c:pt idx="2533">
                  <c:v>-0.41278729052728502</c:v>
                </c:pt>
                <c:pt idx="2534">
                  <c:v>-0.41258265267613697</c:v>
                </c:pt>
                <c:pt idx="2535">
                  <c:v>-0.41237587359723898</c:v>
                </c:pt>
                <c:pt idx="2536">
                  <c:v>-0.41216695562044597</c:v>
                </c:pt>
                <c:pt idx="2537">
                  <c:v>-0.41195590108272101</c:v>
                </c:pt>
                <c:pt idx="2538">
                  <c:v>-0.41174271232811899</c:v>
                </c:pt>
                <c:pt idx="2539">
                  <c:v>-0.41152739170777197</c:v>
                </c:pt>
                <c:pt idx="2540">
                  <c:v>-0.41130994157987799</c:v>
                </c:pt>
                <c:pt idx="2541">
                  <c:v>-0.41109036430968399</c:v>
                </c:pt>
                <c:pt idx="2542">
                  <c:v>-0.41086866226947</c:v>
                </c:pt>
                <c:pt idx="2543">
                  <c:v>-0.410644837838538</c:v>
                </c:pt>
                <c:pt idx="2544">
                  <c:v>-0.41041889340319598</c:v>
                </c:pt>
                <c:pt idx="2545">
                  <c:v>-0.410190831356741</c:v>
                </c:pt>
                <c:pt idx="2546">
                  <c:v>-0.40996065409944799</c:v>
                </c:pt>
                <c:pt idx="2547">
                  <c:v>-0.409728364038555</c:v>
                </c:pt>
                <c:pt idx="2548">
                  <c:v>-0.40949396358824403</c:v>
                </c:pt>
                <c:pt idx="2549">
                  <c:v>-0.40925745516963302</c:v>
                </c:pt>
                <c:pt idx="2550">
                  <c:v>-0.40901884121075699</c:v>
                </c:pt>
                <c:pt idx="2551">
                  <c:v>-0.40877812414655301</c:v>
                </c:pt>
                <c:pt idx="2552">
                  <c:v>-0.408535306418847</c:v>
                </c:pt>
                <c:pt idx="2553">
                  <c:v>-0.40829039047634003</c:v>
                </c:pt>
                <c:pt idx="2554">
                  <c:v>-0.40804337877459201</c:v>
                </c:pt>
                <c:pt idx="2555">
                  <c:v>-0.40779427377600502</c:v>
                </c:pt>
                <c:pt idx="2556">
                  <c:v>-0.40754307794981298</c:v>
                </c:pt>
                <c:pt idx="2557">
                  <c:v>-0.40728979377206498</c:v>
                </c:pt>
                <c:pt idx="2558">
                  <c:v>-0.407034423725608</c:v>
                </c:pt>
                <c:pt idx="2559">
                  <c:v>-0.40677697030007498</c:v>
                </c:pt>
                <c:pt idx="2560">
                  <c:v>-0.40651743599186901</c:v>
                </c:pt>
                <c:pt idx="2561">
                  <c:v>-0.406255823304149</c:v>
                </c:pt>
                <c:pt idx="2562">
                  <c:v>-0.405992134746815</c:v>
                </c:pt>
                <c:pt idx="2563">
                  <c:v>-0.40572637283649199</c:v>
                </c:pt>
                <c:pt idx="2564">
                  <c:v>-0.405458540096514</c:v>
                </c:pt>
                <c:pt idx="2565">
                  <c:v>-0.40518863905691399</c:v>
                </c:pt>
                <c:pt idx="2566">
                  <c:v>-0.40491667225440398</c:v>
                </c:pt>
                <c:pt idx="2567">
                  <c:v>-0.40464264223236102</c:v>
                </c:pt>
                <c:pt idx="2568">
                  <c:v>-0.40436655154081502</c:v>
                </c:pt>
                <c:pt idx="2569">
                  <c:v>-0.40408840273642999</c:v>
                </c:pt>
                <c:pt idx="2570">
                  <c:v>-0.40380819838249299</c:v>
                </c:pt>
                <c:pt idx="2571">
                  <c:v>-0.403525941048895</c:v>
                </c:pt>
                <c:pt idx="2572">
                  <c:v>-0.40324163331211699</c:v>
                </c:pt>
                <c:pt idx="2573">
                  <c:v>-0.402955277755219</c:v>
                </c:pt>
                <c:pt idx="2574">
                  <c:v>-0.402666876967819</c:v>
                </c:pt>
                <c:pt idx="2575">
                  <c:v>-0.40237643354607999</c:v>
                </c:pt>
                <c:pt idx="2576">
                  <c:v>-0.40208395009269798</c:v>
                </c:pt>
                <c:pt idx="2577">
                  <c:v>-0.40178942921688299</c:v>
                </c:pt>
                <c:pt idx="2578">
                  <c:v>-0.40149287353434299</c:v>
                </c:pt>
                <c:pt idx="2579">
                  <c:v>-0.401194285667275</c:v>
                </c:pt>
                <c:pt idx="2580">
                  <c:v>-0.40089366824434303</c:v>
                </c:pt>
                <c:pt idx="2581">
                  <c:v>-0.40059102390066698</c:v>
                </c:pt>
                <c:pt idx="2582">
                  <c:v>-0.40028635527780498</c:v>
                </c:pt>
                <c:pt idx="2583">
                  <c:v>-0.399979665023739</c:v>
                </c:pt>
                <c:pt idx="2584">
                  <c:v>-0.39967095579286299</c:v>
                </c:pt>
                <c:pt idx="2585">
                  <c:v>-0.39936023024596101</c:v>
                </c:pt>
                <c:pt idx="2586">
                  <c:v>-0.39904749105019599</c:v>
                </c:pt>
                <c:pt idx="2587">
                  <c:v>-0.39873274087909699</c:v>
                </c:pt>
                <c:pt idx="2588">
                  <c:v>-0.39841598241253701</c:v>
                </c:pt>
                <c:pt idx="2589">
                  <c:v>-0.39809721833672501</c:v>
                </c:pt>
                <c:pt idx="2590">
                  <c:v>-0.39777645134418299</c:v>
                </c:pt>
                <c:pt idx="2591">
                  <c:v>-0.39745368413373799</c:v>
                </c:pt>
                <c:pt idx="2592">
                  <c:v>-0.39712891941050299</c:v>
                </c:pt>
                <c:pt idx="2593">
                  <c:v>-0.39680215988586198</c:v>
                </c:pt>
                <c:pt idx="2594">
                  <c:v>-0.39647340827745198</c:v>
                </c:pt>
                <c:pt idx="2595">
                  <c:v>-0.39614266730915398</c:v>
                </c:pt>
                <c:pt idx="2596">
                  <c:v>-0.39580993971107198</c:v>
                </c:pt>
                <c:pt idx="2597">
                  <c:v>-0.39547522821951903</c:v>
                </c:pt>
                <c:pt idx="2598">
                  <c:v>-0.39513853557700401</c:v>
                </c:pt>
                <c:pt idx="2599">
                  <c:v>-0.39479986453221</c:v>
                </c:pt>
                <c:pt idx="2600">
                  <c:v>-0.394459217839988</c:v>
                </c:pt>
                <c:pt idx="2601">
                  <c:v>-0.39411659826133499</c:v>
                </c:pt>
                <c:pt idx="2602">
                  <c:v>-0.39377200856337702</c:v>
                </c:pt>
                <c:pt idx="2603">
                  <c:v>-0.39342545151935998</c:v>
                </c:pt>
                <c:pt idx="2604">
                  <c:v>-0.39307692990862902</c:v>
                </c:pt>
                <c:pt idx="2605">
                  <c:v>-0.39272644651661498</c:v>
                </c:pt>
                <c:pt idx="2606">
                  <c:v>-0.39237400413481899</c:v>
                </c:pt>
                <c:pt idx="2607">
                  <c:v>-0.39201960556079601</c:v>
                </c:pt>
                <c:pt idx="2608">
                  <c:v>-0.39166325359813797</c:v>
                </c:pt>
                <c:pt idx="2609">
                  <c:v>-0.39130495105646301</c:v>
                </c:pt>
                <c:pt idx="2610">
                  <c:v>-0.39094470075139398</c:v>
                </c:pt>
                <c:pt idx="2611">
                  <c:v>-0.39058250550454598</c:v>
                </c:pt>
                <c:pt idx="2612">
                  <c:v>-0.39021836814351102</c:v>
                </c:pt>
                <c:pt idx="2613">
                  <c:v>-0.38985229150183998</c:v>
                </c:pt>
                <c:pt idx="2614">
                  <c:v>-0.38948427841902999</c:v>
                </c:pt>
                <c:pt idx="2615">
                  <c:v>-0.38911433174050702</c:v>
                </c:pt>
                <c:pt idx="2616">
                  <c:v>-0.38874245431761001</c:v>
                </c:pt>
                <c:pt idx="2617">
                  <c:v>-0.38836864900757401</c:v>
                </c:pt>
                <c:pt idx="2618">
                  <c:v>-0.38799291867351898</c:v>
                </c:pt>
                <c:pt idx="2619">
                  <c:v>-0.38761526618442899</c:v>
                </c:pt>
                <c:pt idx="2620">
                  <c:v>-0.387235694415138</c:v>
                </c:pt>
                <c:pt idx="2621">
                  <c:v>-0.386854206246316</c:v>
                </c:pt>
                <c:pt idx="2622">
                  <c:v>-0.38647080456445099</c:v>
                </c:pt>
                <c:pt idx="2623">
                  <c:v>-0.38608549226183497</c:v>
                </c:pt>
                <c:pt idx="2624">
                  <c:v>-0.38569827223654501</c:v>
                </c:pt>
                <c:pt idx="2625">
                  <c:v>-0.38530914739243199</c:v>
                </c:pt>
                <c:pt idx="2626">
                  <c:v>-0.38491812063910102</c:v>
                </c:pt>
                <c:pt idx="2627">
                  <c:v>-0.38452519489189702</c:v>
                </c:pt>
                <c:pt idx="2628">
                  <c:v>-0.38413037307188802</c:v>
                </c:pt>
                <c:pt idx="2629">
                  <c:v>-0.38373365810585203</c:v>
                </c:pt>
                <c:pt idx="2630">
                  <c:v>-0.38333505292625802</c:v>
                </c:pt>
                <c:pt idx="2631">
                  <c:v>-0.38293456047125002</c:v>
                </c:pt>
                <c:pt idx="2632">
                  <c:v>-0.38253218368463399</c:v>
                </c:pt>
                <c:pt idx="2633">
                  <c:v>-0.38212792551586</c:v>
                </c:pt>
                <c:pt idx="2634">
                  <c:v>-0.38172178892000702</c:v>
                </c:pt>
                <c:pt idx="2635">
                  <c:v>-0.38131377685776302</c:v>
                </c:pt>
                <c:pt idx="2636">
                  <c:v>-0.38090389229541799</c:v>
                </c:pt>
                <c:pt idx="2637">
                  <c:v>-0.38049213820483901</c:v>
                </c:pt>
                <c:pt idx="2638">
                  <c:v>-0.38007851756345701</c:v>
                </c:pt>
                <c:pt idx="2639">
                  <c:v>-0.379663033354254</c:v>
                </c:pt>
                <c:pt idx="2640">
                  <c:v>-0.37924568856574398</c:v>
                </c:pt>
                <c:pt idx="2641">
                  <c:v>-0.37882648619195602</c:v>
                </c:pt>
                <c:pt idx="2642">
                  <c:v>-0.37840542923242199</c:v>
                </c:pt>
                <c:pt idx="2643">
                  <c:v>-0.37798252069215599</c:v>
                </c:pt>
                <c:pt idx="2644">
                  <c:v>-0.377557763581642</c:v>
                </c:pt>
                <c:pt idx="2645">
                  <c:v>-0.37713116091681598</c:v>
                </c:pt>
                <c:pt idx="2646">
                  <c:v>-0.37670271571905001</c:v>
                </c:pt>
                <c:pt idx="2647">
                  <c:v>-0.37627243101513802</c:v>
                </c:pt>
                <c:pt idx="2648">
                  <c:v>-0.37584030983727501</c:v>
                </c:pt>
                <c:pt idx="2649">
                  <c:v>-0.37540635522304699</c:v>
                </c:pt>
                <c:pt idx="2650">
                  <c:v>-0.37497057021541003</c:v>
                </c:pt>
                <c:pt idx="2651">
                  <c:v>-0.37453295786267699</c:v>
                </c:pt>
                <c:pt idx="2652">
                  <c:v>-0.37409352121849998</c:v>
                </c:pt>
                <c:pt idx="2653">
                  <c:v>-0.37365226334185597</c:v>
                </c:pt>
                <c:pt idx="2654">
                  <c:v>-0.37320918729702701</c:v>
                </c:pt>
                <c:pt idx="2655">
                  <c:v>-0.37276429615358703</c:v>
                </c:pt>
                <c:pt idx="2656">
                  <c:v>-0.372317592986387</c:v>
                </c:pt>
                <c:pt idx="2657">
                  <c:v>-0.371869080875534</c:v>
                </c:pt>
                <c:pt idx="2658">
                  <c:v>-0.37141876290637998</c:v>
                </c:pt>
                <c:pt idx="2659">
                  <c:v>-0.37096664216950098</c:v>
                </c:pt>
                <c:pt idx="2660">
                  <c:v>-0.370512721760686</c:v>
                </c:pt>
                <c:pt idx="2661">
                  <c:v>-0.37005966280852898</c:v>
                </c:pt>
                <c:pt idx="2662">
                  <c:v>-0.36961278209305398</c:v>
                </c:pt>
                <c:pt idx="2663">
                  <c:v>-0.36917473359637498</c:v>
                </c:pt>
                <c:pt idx="2664">
                  <c:v>-0.368745510858564</c:v>
                </c:pt>
                <c:pt idx="2665">
                  <c:v>-0.36832510737393298</c:v>
                </c:pt>
                <c:pt idx="2666">
                  <c:v>-0.36791351659111698</c:v>
                </c:pt>
                <c:pt idx="2667">
                  <c:v>-0.36751073191314998</c:v>
                </c:pt>
                <c:pt idx="2668">
                  <c:v>-0.36711674669754302</c:v>
                </c:pt>
                <c:pt idx="2669">
                  <c:v>-0.366731554256368</c:v>
                </c:pt>
                <c:pt idx="2670">
                  <c:v>-0.36635514785633599</c:v>
                </c:pt>
                <c:pt idx="2671">
                  <c:v>-0.36598752071887403</c:v>
                </c:pt>
                <c:pt idx="2672">
                  <c:v>-0.36562866602021099</c:v>
                </c:pt>
                <c:pt idx="2673">
                  <c:v>-0.36527857689145599</c:v>
                </c:pt>
                <c:pt idx="2674">
                  <c:v>-0.36493724641867598</c:v>
                </c:pt>
                <c:pt idx="2675">
                  <c:v>-0.36460466764298199</c:v>
                </c:pt>
                <c:pt idx="2676">
                  <c:v>-0.36428083356060698</c:v>
                </c:pt>
                <c:pt idx="2677">
                  <c:v>-0.36396573712298902</c:v>
                </c:pt>
                <c:pt idx="2678">
                  <c:v>-0.36365937123685199</c:v>
                </c:pt>
                <c:pt idx="2679">
                  <c:v>-0.36336172876428602</c:v>
                </c:pt>
                <c:pt idx="2680">
                  <c:v>-0.36307280252283303</c:v>
                </c:pt>
                <c:pt idx="2681">
                  <c:v>-0.36279258528556702</c:v>
                </c:pt>
                <c:pt idx="2682">
                  <c:v>-0.36252106978117599</c:v>
                </c:pt>
                <c:pt idx="2683">
                  <c:v>-0.36225824869404499</c:v>
                </c:pt>
                <c:pt idx="2684">
                  <c:v>-0.36200411466434002</c:v>
                </c:pt>
                <c:pt idx="2685">
                  <c:v>-0.361758660288092</c:v>
                </c:pt>
                <c:pt idx="2686">
                  <c:v>-0.36152187811727499</c:v>
                </c:pt>
                <c:pt idx="2687">
                  <c:v>-0.36129376065989699</c:v>
                </c:pt>
                <c:pt idx="2688">
                  <c:v>-0.36107430038007798</c:v>
                </c:pt>
                <c:pt idx="2689">
                  <c:v>-0.36086348969813598</c:v>
                </c:pt>
                <c:pt idx="2690">
                  <c:v>-0.360661320990672</c:v>
                </c:pt>
                <c:pt idx="2691">
                  <c:v>-0.36046778659065298</c:v>
                </c:pt>
                <c:pt idx="2692">
                  <c:v>-0.36028287878749699</c:v>
                </c:pt>
                <c:pt idx="2693">
                  <c:v>-0.36010658982715799</c:v>
                </c:pt>
                <c:pt idx="2694">
                  <c:v>-0.359938911912209</c:v>
                </c:pt>
                <c:pt idx="2695">
                  <c:v>-0.35977983720193202</c:v>
                </c:pt>
                <c:pt idx="2696">
                  <c:v>-0.35962935781239702</c:v>
                </c:pt>
                <c:pt idx="2697">
                  <c:v>-0.359487465816554</c:v>
                </c:pt>
                <c:pt idx="2698">
                  <c:v>-0.35935415324431202</c:v>
                </c:pt>
                <c:pt idx="2699">
                  <c:v>-0.35922941208263098</c:v>
                </c:pt>
                <c:pt idx="2700">
                  <c:v>-0.35911323427560399</c:v>
                </c:pt>
                <c:pt idx="2701">
                  <c:v>-0.35900561172454598</c:v>
                </c:pt>
                <c:pt idx="2702">
                  <c:v>-0.358906536288079</c:v>
                </c:pt>
                <c:pt idx="2703">
                  <c:v>-0.35881599978221901</c:v>
                </c:pt>
                <c:pt idx="2704">
                  <c:v>-0.35873399398046302</c:v>
                </c:pt>
                <c:pt idx="2705">
                  <c:v>-0.35865797943060401</c:v>
                </c:pt>
                <c:pt idx="2706">
                  <c:v>-0.358583693393701</c:v>
                </c:pt>
                <c:pt idx="2707">
                  <c:v>-0.35850941807091202</c:v>
                </c:pt>
                <c:pt idx="2708">
                  <c:v>-0.35843515357536099</c:v>
                </c:pt>
                <c:pt idx="2709">
                  <c:v>-0.35836089979221503</c:v>
                </c:pt>
                <c:pt idx="2710">
                  <c:v>-0.35828665683187899</c:v>
                </c:pt>
                <c:pt idx="2711">
                  <c:v>-0.35821242458220698</c:v>
                </c:pt>
                <c:pt idx="2712">
                  <c:v>-0.35813820315094902</c:v>
                </c:pt>
                <c:pt idx="2713">
                  <c:v>-0.358063992428584</c:v>
                </c:pt>
                <c:pt idx="2714">
                  <c:v>-0.35798979252027102</c:v>
                </c:pt>
                <c:pt idx="2715">
                  <c:v>-0.35791560331904798</c:v>
                </c:pt>
                <c:pt idx="2716">
                  <c:v>-0.35784142492754401</c:v>
                </c:pt>
                <c:pt idx="2717">
                  <c:v>-0.35776725724130098</c:v>
                </c:pt>
                <c:pt idx="2718">
                  <c:v>-0.35769310036047602</c:v>
                </c:pt>
                <c:pt idx="2719">
                  <c:v>-0.35761895418305101</c:v>
                </c:pt>
                <c:pt idx="2720">
                  <c:v>-0.35754481880677402</c:v>
                </c:pt>
                <c:pt idx="2721">
                  <c:v>-0.35747069413200899</c:v>
                </c:pt>
                <c:pt idx="2722">
                  <c:v>-0.357396580254151</c:v>
                </c:pt>
                <c:pt idx="2723">
                  <c:v>-0.35732247707588899</c:v>
                </c:pt>
                <c:pt idx="2724">
                  <c:v>-0.357248384690322</c:v>
                </c:pt>
                <c:pt idx="2725">
                  <c:v>-0.35717430300240999</c:v>
                </c:pt>
                <c:pt idx="2726">
                  <c:v>-0.35710023210300701</c:v>
                </c:pt>
                <c:pt idx="2727">
                  <c:v>-0.35702617189929198</c:v>
                </c:pt>
                <c:pt idx="2728">
                  <c:v>-0.35695212247992902</c:v>
                </c:pt>
                <c:pt idx="2729">
                  <c:v>-0.356878083754261</c:v>
                </c:pt>
                <c:pt idx="2730">
                  <c:v>-0.35680405580881303</c:v>
                </c:pt>
                <c:pt idx="2731">
                  <c:v>-0.35673003855504498</c:v>
                </c:pt>
                <c:pt idx="2732">
                  <c:v>-0.35665603207739</c:v>
                </c:pt>
                <c:pt idx="2733">
                  <c:v>-0.35658203628937502</c:v>
                </c:pt>
                <c:pt idx="2734">
                  <c:v>-0.35650805127339402</c:v>
                </c:pt>
                <c:pt idx="2735">
                  <c:v>-0.35643407694498702</c:v>
                </c:pt>
                <c:pt idx="2736">
                  <c:v>-0.35636011338455997</c:v>
                </c:pt>
                <c:pt idx="2737">
                  <c:v>-0.35628616050961998</c:v>
                </c:pt>
                <c:pt idx="2738">
                  <c:v>-0.35621221839862999</c:v>
                </c:pt>
                <c:pt idx="2739">
                  <c:v>-0.35613828697101602</c:v>
                </c:pt>
                <c:pt idx="2740">
                  <c:v>-0.35606436630334698</c:v>
                </c:pt>
                <c:pt idx="2741">
                  <c:v>-0.355990456316922</c:v>
                </c:pt>
                <c:pt idx="2742">
                  <c:v>-0.35591655708645797</c:v>
                </c:pt>
                <c:pt idx="2743">
                  <c:v>-0.355842668535086</c:v>
                </c:pt>
                <c:pt idx="2744">
                  <c:v>-0.35576879073571399</c:v>
                </c:pt>
                <c:pt idx="2745">
                  <c:v>-0.35569492361326099</c:v>
                </c:pt>
                <c:pt idx="2746">
                  <c:v>-0.35562106723886999</c:v>
                </c:pt>
                <c:pt idx="2747">
                  <c:v>-0.35554722153920398</c:v>
                </c:pt>
                <c:pt idx="2748">
                  <c:v>-0.35547338658368299</c:v>
                </c:pt>
                <c:pt idx="2749">
                  <c:v>-0.35539956230067399</c:v>
                </c:pt>
                <c:pt idx="2750">
                  <c:v>-0.35532574875791501</c:v>
                </c:pt>
                <c:pt idx="2751">
                  <c:v>-0.35525194588543502</c:v>
                </c:pt>
                <c:pt idx="2752">
                  <c:v>-0.35517815374932998</c:v>
                </c:pt>
                <c:pt idx="2753">
                  <c:v>-0.35510437228125402</c:v>
                </c:pt>
                <c:pt idx="2754">
                  <c:v>-0.35503060154569799</c:v>
                </c:pt>
                <c:pt idx="2755">
                  <c:v>-0.35495684147590001</c:v>
                </c:pt>
                <c:pt idx="2756">
                  <c:v>-0.35488309213478902</c:v>
                </c:pt>
                <c:pt idx="2757">
                  <c:v>-0.35480935345714898</c:v>
                </c:pt>
                <c:pt idx="2758">
                  <c:v>-0.35473562550437898</c:v>
                </c:pt>
                <c:pt idx="2759">
                  <c:v>-0.35466190821277599</c:v>
                </c:pt>
                <c:pt idx="2760">
                  <c:v>-0.35458820164224703</c:v>
                </c:pt>
                <c:pt idx="2761">
                  <c:v>-0.35451450573056298</c:v>
                </c:pt>
                <c:pt idx="2762">
                  <c:v>-0.35444082053617498</c:v>
                </c:pt>
                <c:pt idx="2763">
                  <c:v>-0.354367145998294</c:v>
                </c:pt>
                <c:pt idx="2764">
                  <c:v>-0.35429348217394901</c:v>
                </c:pt>
                <c:pt idx="2765">
                  <c:v>-0.35421982900375598</c:v>
                </c:pt>
                <c:pt idx="2766">
                  <c:v>-0.354146186543358</c:v>
                </c:pt>
                <c:pt idx="2767">
                  <c:v>-0.35407255473474197</c:v>
                </c:pt>
                <c:pt idx="2768">
                  <c:v>-0.35399893363219498</c:v>
                </c:pt>
                <c:pt idx="2769">
                  <c:v>-0.35392532317904501</c:v>
                </c:pt>
                <c:pt idx="2770">
                  <c:v>-0.35385172342825599</c:v>
                </c:pt>
                <c:pt idx="2771">
                  <c:v>-0.35377813432446398</c:v>
                </c:pt>
                <c:pt idx="2772">
                  <c:v>-0.35370455591934102</c:v>
                </c:pt>
                <c:pt idx="2773">
                  <c:v>-0.35363098815880101</c:v>
                </c:pt>
                <c:pt idx="2774">
                  <c:v>-0.35355743109325299</c:v>
                </c:pt>
                <c:pt idx="2775">
                  <c:v>-0.35348388466986003</c:v>
                </c:pt>
                <c:pt idx="2776">
                  <c:v>-0.35341034893779999</c:v>
                </c:pt>
                <c:pt idx="2777">
                  <c:v>-0.35333682384545001</c:v>
                </c:pt>
                <c:pt idx="2778">
                  <c:v>-0.35326330944078899</c:v>
                </c:pt>
                <c:pt idx="2779">
                  <c:v>-0.35318980567338398</c:v>
                </c:pt>
                <c:pt idx="2780">
                  <c:v>-0.35311631259003701</c:v>
                </c:pt>
                <c:pt idx="2781">
                  <c:v>-0.35304283014147603</c:v>
                </c:pt>
                <c:pt idx="2782">
                  <c:v>-0.35296935837336002</c:v>
                </c:pt>
                <c:pt idx="2783">
                  <c:v>-0.352895897237547</c:v>
                </c:pt>
                <c:pt idx="2784">
                  <c:v>-0.35282246214058599</c:v>
                </c:pt>
                <c:pt idx="2785">
                  <c:v>-0.35274905321654099</c:v>
                </c:pt>
                <c:pt idx="2786">
                  <c:v>-0.35267565496362002</c:v>
                </c:pt>
                <c:pt idx="2787">
                  <c:v>-0.352602267331524</c:v>
                </c:pt>
                <c:pt idx="2788">
                  <c:v>-0.35252889036693102</c:v>
                </c:pt>
                <c:pt idx="2789">
                  <c:v>-0.35245552402069802</c:v>
                </c:pt>
                <c:pt idx="2790">
                  <c:v>-0.352382168338362</c:v>
                </c:pt>
                <c:pt idx="2791">
                  <c:v>-0.35230882327190899</c:v>
                </c:pt>
                <c:pt idx="2792">
                  <c:v>-0.35223548886576</c:v>
                </c:pt>
                <c:pt idx="2793">
                  <c:v>-0.35216216507300602</c:v>
                </c:pt>
                <c:pt idx="2794">
                  <c:v>-0.35208885193697698</c:v>
                </c:pt>
                <c:pt idx="2795">
                  <c:v>-0.35201554941183999</c:v>
                </c:pt>
                <c:pt idx="2796">
                  <c:v>-0.35194225753986402</c:v>
                </c:pt>
                <c:pt idx="2797">
                  <c:v>-0.35186897627626801</c:v>
                </c:pt>
                <c:pt idx="2798">
                  <c:v>-0.35179570566228002</c:v>
                </c:pt>
                <c:pt idx="2799">
                  <c:v>-0.35172244565414701</c:v>
                </c:pt>
                <c:pt idx="2800">
                  <c:v>-0.35164919629208602</c:v>
                </c:pt>
                <c:pt idx="2801">
                  <c:v>-0.35157595753334198</c:v>
                </c:pt>
                <c:pt idx="2802">
                  <c:v>-0.351502729417144</c:v>
                </c:pt>
                <c:pt idx="2803">
                  <c:v>-0.35142951190171801</c:v>
                </c:pt>
                <c:pt idx="2804">
                  <c:v>-0.351356305025324</c:v>
                </c:pt>
                <c:pt idx="2805">
                  <c:v>-0.35128310874714402</c:v>
                </c:pt>
                <c:pt idx="2806">
                  <c:v>-0.351209923104496</c:v>
                </c:pt>
                <c:pt idx="2807">
                  <c:v>-0.35113674805749301</c:v>
                </c:pt>
                <c:pt idx="2808">
                  <c:v>-0.35106358364253398</c:v>
                </c:pt>
                <c:pt idx="2809">
                  <c:v>-0.35099042982064199</c:v>
                </c:pt>
                <c:pt idx="2810">
                  <c:v>-0.35091728662731703</c:v>
                </c:pt>
                <c:pt idx="2811">
                  <c:v>-0.35084415402447</c:v>
                </c:pt>
                <c:pt idx="2812">
                  <c:v>-0.350771032046725</c:v>
                </c:pt>
                <c:pt idx="2813">
                  <c:v>-0.35069792065686101</c:v>
                </c:pt>
                <c:pt idx="2814">
                  <c:v>-0.35062481988864402</c:v>
                </c:pt>
                <c:pt idx="2815">
                  <c:v>-0.35055172970570098</c:v>
                </c:pt>
                <c:pt idx="2816">
                  <c:v>-0.35047865014096202</c:v>
                </c:pt>
                <c:pt idx="2817">
                  <c:v>-0.35040558115887999</c:v>
                </c:pt>
                <c:pt idx="2818">
                  <c:v>-0.35033252279157001</c:v>
                </c:pt>
                <c:pt idx="2819">
                  <c:v>-0.350259475004292</c:v>
                </c:pt>
                <c:pt idx="2820">
                  <c:v>-0.35018643782836301</c:v>
                </c:pt>
                <c:pt idx="2821">
                  <c:v>-0.35011341122983303</c:v>
                </c:pt>
                <c:pt idx="2822">
                  <c:v>-0.35004039523923902</c:v>
                </c:pt>
                <c:pt idx="2823">
                  <c:v>-0.34996738982340297</c:v>
                </c:pt>
                <c:pt idx="2824">
                  <c:v>-0.34989439501210201</c:v>
                </c:pt>
                <c:pt idx="2825">
                  <c:v>-0.34982141077290702</c:v>
                </c:pt>
                <c:pt idx="2826">
                  <c:v>-0.34974843713485498</c:v>
                </c:pt>
                <c:pt idx="2827">
                  <c:v>-0.34967547406625099</c:v>
                </c:pt>
                <c:pt idx="2828">
                  <c:v>-0.349602521595408</c:v>
                </c:pt>
                <c:pt idx="2829">
                  <c:v>-0.34952957969134701</c:v>
                </c:pt>
                <c:pt idx="2830">
                  <c:v>-0.34945664838167301</c:v>
                </c:pt>
                <c:pt idx="2831">
                  <c:v>-0.34938371226618498</c:v>
                </c:pt>
                <c:pt idx="2832">
                  <c:v>-0.34931077119058701</c:v>
                </c:pt>
                <c:pt idx="2833">
                  <c:v>-0.34923784067850899</c:v>
                </c:pt>
                <c:pt idx="2834">
                  <c:v>-0.34916492076053801</c:v>
                </c:pt>
                <c:pt idx="2835">
                  <c:v>-0.34909201140344698</c:v>
                </c:pt>
                <c:pt idx="2836">
                  <c:v>-0.34901911263706298</c:v>
                </c:pt>
                <c:pt idx="2837">
                  <c:v>-0.34894622442891099</c:v>
                </c:pt>
                <c:pt idx="2838">
                  <c:v>-0.34887334680807702</c:v>
                </c:pt>
                <c:pt idx="2839">
                  <c:v>-0.34880047974281803</c:v>
                </c:pt>
                <c:pt idx="2840">
                  <c:v>-0.34872762326149598</c:v>
                </c:pt>
                <c:pt idx="2841">
                  <c:v>-0.34865477733308797</c:v>
                </c:pt>
                <c:pt idx="2842">
                  <c:v>-0.348581941985244</c:v>
                </c:pt>
                <c:pt idx="2843">
                  <c:v>-0.34850911718764199</c:v>
                </c:pt>
                <c:pt idx="2844">
                  <c:v>-0.34843630296724298</c:v>
                </c:pt>
                <c:pt idx="2845">
                  <c:v>-0.34836349929440702</c:v>
                </c:pt>
                <c:pt idx="2846">
                  <c:v>-0.34829070619542102</c:v>
                </c:pt>
                <c:pt idx="2847">
                  <c:v>-0.34821792364131399</c:v>
                </c:pt>
                <c:pt idx="2848">
                  <c:v>-0.34814515165771098</c:v>
                </c:pt>
                <c:pt idx="2849">
                  <c:v>-0.34807239021629399</c:v>
                </c:pt>
                <c:pt idx="2850">
                  <c:v>-0.34799963934204697</c:v>
                </c:pt>
                <c:pt idx="2851">
                  <c:v>-0.34792689900728502</c:v>
                </c:pt>
                <c:pt idx="2852">
                  <c:v>-0.34785416923636597</c:v>
                </c:pt>
                <c:pt idx="2853">
                  <c:v>-0.34778145000222699</c:v>
                </c:pt>
                <c:pt idx="2854">
                  <c:v>-0.34770874132861201</c:v>
                </c:pt>
                <c:pt idx="2855">
                  <c:v>-0.34763604318906399</c:v>
                </c:pt>
                <c:pt idx="2856">
                  <c:v>-0.34756335560672902</c:v>
                </c:pt>
                <c:pt idx="2857">
                  <c:v>-0.34749067855574201</c:v>
                </c:pt>
                <c:pt idx="2858">
                  <c:v>-0.34741801205866502</c:v>
                </c:pt>
                <c:pt idx="2859">
                  <c:v>-0.347345356090212</c:v>
                </c:pt>
                <c:pt idx="2860">
                  <c:v>-0.34727271067237298</c:v>
                </c:pt>
                <c:pt idx="2861">
                  <c:v>-0.347200075780427</c:v>
                </c:pt>
                <c:pt idx="2862">
                  <c:v>-0.34712745143580798</c:v>
                </c:pt>
                <c:pt idx="2863">
                  <c:v>-0.34705483761434602</c:v>
                </c:pt>
                <c:pt idx="2864">
                  <c:v>-0.34698223433692998</c:v>
                </c:pt>
                <c:pt idx="2865">
                  <c:v>-0.34690964157992799</c:v>
                </c:pt>
                <c:pt idx="2866">
                  <c:v>-0.34683705936370002</c:v>
                </c:pt>
                <c:pt idx="2867">
                  <c:v>-0.34676448766513801</c:v>
                </c:pt>
                <c:pt idx="2868">
                  <c:v>-0.34669192650408398</c:v>
                </c:pt>
                <c:pt idx="2869">
                  <c:v>-0.346619375857943</c:v>
                </c:pt>
                <c:pt idx="2870">
                  <c:v>-0.346546835746052</c:v>
                </c:pt>
                <c:pt idx="2871">
                  <c:v>-0.34647430614631503</c:v>
                </c:pt>
                <c:pt idx="2872">
                  <c:v>-0.34640178707757502</c:v>
                </c:pt>
                <c:pt idx="2873">
                  <c:v>-0.34632927851822798</c:v>
                </c:pt>
                <c:pt idx="2874">
                  <c:v>-0.346256780486632</c:v>
                </c:pt>
                <c:pt idx="2875">
                  <c:v>-0.34618429296165898</c:v>
                </c:pt>
                <c:pt idx="2876">
                  <c:v>-0.3461118159612</c:v>
                </c:pt>
                <c:pt idx="2877">
                  <c:v>-0.34603934946459097</c:v>
                </c:pt>
                <c:pt idx="2878">
                  <c:v>-0.34596689348926202</c:v>
                </c:pt>
                <c:pt idx="2879">
                  <c:v>-0.34589444801500702</c:v>
                </c:pt>
                <c:pt idx="2880">
                  <c:v>-0.345822013058806</c:v>
                </c:pt>
                <c:pt idx="2881">
                  <c:v>-0.345749588600897</c:v>
                </c:pt>
                <c:pt idx="2882">
                  <c:v>-0.345677174657822</c:v>
                </c:pt>
                <c:pt idx="2883">
                  <c:v>-0.34560477121025102</c:v>
                </c:pt>
                <c:pt idx="2884">
                  <c:v>-0.345532378274301</c:v>
                </c:pt>
                <c:pt idx="2885">
                  <c:v>-0.34545999583106501</c:v>
                </c:pt>
                <c:pt idx="2886">
                  <c:v>-0.345387623896241</c:v>
                </c:pt>
                <c:pt idx="2887">
                  <c:v>-0.34531526245133698</c:v>
                </c:pt>
                <c:pt idx="2888">
                  <c:v>-0.34524291151164299</c:v>
                </c:pt>
                <c:pt idx="2889">
                  <c:v>-0.34517057105906901</c:v>
                </c:pt>
                <c:pt idx="2890">
                  <c:v>-0.34509824110850901</c:v>
                </c:pt>
                <c:pt idx="2891">
                  <c:v>-0.34502592164226598</c:v>
                </c:pt>
                <c:pt idx="2892">
                  <c:v>-0.34495361267484698</c:v>
                </c:pt>
                <c:pt idx="2893">
                  <c:v>-0.34488131418893803</c:v>
                </c:pt>
                <c:pt idx="2894">
                  <c:v>-0.34480902619866599</c:v>
                </c:pt>
                <c:pt idx="2895">
                  <c:v>-0.34473674868709597</c:v>
                </c:pt>
                <c:pt idx="2896">
                  <c:v>-0.34466448166798203</c:v>
                </c:pt>
                <c:pt idx="2897">
                  <c:v>-0.34459222512475601</c:v>
                </c:pt>
                <c:pt idx="2898">
                  <c:v>-0.344519979070811</c:v>
                </c:pt>
                <c:pt idx="2899">
                  <c:v>-0.34444774348993601</c:v>
                </c:pt>
                <c:pt idx="2900">
                  <c:v>-0.344375518395173</c:v>
                </c:pt>
                <c:pt idx="2901">
                  <c:v>-0.34430330377065999</c:v>
                </c:pt>
                <c:pt idx="2902">
                  <c:v>-0.34423109962909298</c:v>
                </c:pt>
                <c:pt idx="2903">
                  <c:v>-0.34415890595495302</c:v>
                </c:pt>
                <c:pt idx="2904">
                  <c:v>-0.34408672276059898</c:v>
                </c:pt>
                <c:pt idx="2905">
                  <c:v>-0.34401455003084402</c:v>
                </c:pt>
                <c:pt idx="2906">
                  <c:v>-0.34394238777772002</c:v>
                </c:pt>
                <c:pt idx="2907">
                  <c:v>-0.34387023598636601</c:v>
                </c:pt>
                <c:pt idx="2908">
                  <c:v>-0.34379809466849298</c:v>
                </c:pt>
                <c:pt idx="2909">
                  <c:v>-0.343725963809555</c:v>
                </c:pt>
                <c:pt idx="2910">
                  <c:v>-0.34365384342095301</c:v>
                </c:pt>
                <c:pt idx="2911">
                  <c:v>-0.343581733488451</c:v>
                </c:pt>
                <c:pt idx="2912">
                  <c:v>-0.343509634023143</c:v>
                </c:pt>
                <c:pt idx="2913">
                  <c:v>-0.34343754501109602</c:v>
                </c:pt>
                <c:pt idx="2914">
                  <c:v>-0.34336546646310701</c:v>
                </c:pt>
                <c:pt idx="2915">
                  <c:v>-0.34329339836553702</c:v>
                </c:pt>
                <c:pt idx="2916">
                  <c:v>-0.34322134072889299</c:v>
                </c:pt>
                <c:pt idx="2917">
                  <c:v>-0.34314929353982399</c:v>
                </c:pt>
                <c:pt idx="2918">
                  <c:v>-0.343077256808552</c:v>
                </c:pt>
                <c:pt idx="2919">
                  <c:v>-0.34300523052200899</c:v>
                </c:pt>
                <c:pt idx="2920">
                  <c:v>-0.34293321469013899</c:v>
                </c:pt>
                <c:pt idx="2921">
                  <c:v>-0.34286120930015002</c:v>
                </c:pt>
                <c:pt idx="2922">
                  <c:v>-0.342789214361713</c:v>
                </c:pt>
                <c:pt idx="2923">
                  <c:v>-0.34271722986230602</c:v>
                </c:pt>
                <c:pt idx="2924">
                  <c:v>-0.34264525581133498</c:v>
                </c:pt>
                <c:pt idx="2925">
                  <c:v>-0.34257329219653998</c:v>
                </c:pt>
                <c:pt idx="2926">
                  <c:v>-0.34250133902707097</c:v>
                </c:pt>
                <c:pt idx="2927">
                  <c:v>-0.34242939629092001</c:v>
                </c:pt>
                <c:pt idx="2928">
                  <c:v>-0.34235746399698702</c:v>
                </c:pt>
                <c:pt idx="2929">
                  <c:v>-0.34228554213351498</c:v>
                </c:pt>
                <c:pt idx="2930">
                  <c:v>-0.342213630709157</c:v>
                </c:pt>
                <c:pt idx="2931">
                  <c:v>-0.34214172971239998</c:v>
                </c:pt>
                <c:pt idx="2932">
                  <c:v>-0.34206983915165601</c:v>
                </c:pt>
                <c:pt idx="2933">
                  <c:v>-0.341997959015651</c:v>
                </c:pt>
                <c:pt idx="2934">
                  <c:v>-0.34192608931256202</c:v>
                </c:pt>
                <c:pt idx="2935">
                  <c:v>-0.34185423003134802</c:v>
                </c:pt>
                <c:pt idx="2936">
                  <c:v>-0.34178238117995802</c:v>
                </c:pt>
                <c:pt idx="2937">
                  <c:v>-0.34171054274757601</c:v>
                </c:pt>
                <c:pt idx="2938">
                  <c:v>-0.34163871474192797</c:v>
                </c:pt>
                <c:pt idx="2939">
                  <c:v>-0.341566897152421</c:v>
                </c:pt>
                <c:pt idx="2940">
                  <c:v>-0.34149508998656197</c:v>
                </c:pt>
                <c:pt idx="2941">
                  <c:v>-0.34142329323397402</c:v>
                </c:pt>
                <c:pt idx="2942">
                  <c:v>-0.34135150690195198</c:v>
                </c:pt>
                <c:pt idx="2943">
                  <c:v>-0.34127973098032999</c:v>
                </c:pt>
                <c:pt idx="2944">
                  <c:v>-0.34120796547619398</c:v>
                </c:pt>
                <c:pt idx="2945">
                  <c:v>-0.34113621037958503</c:v>
                </c:pt>
                <c:pt idx="2946">
                  <c:v>-0.34106446569738702</c:v>
                </c:pt>
                <c:pt idx="2947">
                  <c:v>-0.34099273141984099</c:v>
                </c:pt>
                <c:pt idx="2948">
                  <c:v>-0.34092100755363303</c:v>
                </c:pt>
                <c:pt idx="2949">
                  <c:v>-0.340849294089201</c:v>
                </c:pt>
                <c:pt idx="2950">
                  <c:v>-0.34077759103303801</c:v>
                </c:pt>
                <c:pt idx="2951">
                  <c:v>-0.34070589837577298</c:v>
                </c:pt>
                <c:pt idx="2952">
                  <c:v>-0.34063421612371098</c:v>
                </c:pt>
                <c:pt idx="2953">
                  <c:v>-0.34056254426766902</c:v>
                </c:pt>
                <c:pt idx="2954">
                  <c:v>-0.34049088281376599</c:v>
                </c:pt>
                <c:pt idx="2955">
                  <c:v>-0.34041923175300198</c:v>
                </c:pt>
                <c:pt idx="2956">
                  <c:v>-0.34034759109131701</c:v>
                </c:pt>
                <c:pt idx="2957">
                  <c:v>-0.34027596081988998</c:v>
                </c:pt>
                <c:pt idx="2958">
                  <c:v>-0.34020434094448498</c:v>
                </c:pt>
                <c:pt idx="2959">
                  <c:v>-0.34013273145645501</c:v>
                </c:pt>
                <c:pt idx="2960">
                  <c:v>-0.34006113236139202</c:v>
                </c:pt>
                <c:pt idx="2961">
                  <c:v>-0.33998954365082001</c:v>
                </c:pt>
                <c:pt idx="2962">
                  <c:v>-0.339917965330165</c:v>
                </c:pt>
                <c:pt idx="2963">
                  <c:v>-0.339846397391115</c:v>
                </c:pt>
                <c:pt idx="2964">
                  <c:v>-0.33977483983893297</c:v>
                </c:pt>
                <c:pt idx="2965">
                  <c:v>-0.33970329266547</c:v>
                </c:pt>
                <c:pt idx="2966">
                  <c:v>-0.339631755875829</c:v>
                </c:pt>
                <c:pt idx="2967">
                  <c:v>-0.33956224313622202</c:v>
                </c:pt>
                <c:pt idx="2968">
                  <c:v>-0.33949873557034999</c:v>
                </c:pt>
                <c:pt idx="2969">
                  <c:v>-0.33944319584459798</c:v>
                </c:pt>
                <c:pt idx="2970">
                  <c:v>-0.33939561545158398</c:v>
                </c:pt>
                <c:pt idx="2971">
                  <c:v>-0.339355985848738</c:v>
                </c:pt>
                <c:pt idx="2972">
                  <c:v>-0.339321823033575</c:v>
                </c:pt>
                <c:pt idx="2973">
                  <c:v>-0.339288170081744</c:v>
                </c:pt>
                <c:pt idx="2974">
                  <c:v>-0.33925255054516301</c:v>
                </c:pt>
                <c:pt idx="2975">
                  <c:v>-0.33921496593502498</c:v>
                </c:pt>
                <c:pt idx="2976">
                  <c:v>-0.33917541776948701</c:v>
                </c:pt>
                <c:pt idx="2977">
                  <c:v>-0.33913390757366302</c:v>
                </c:pt>
                <c:pt idx="2978">
                  <c:v>-0.33909043687960699</c:v>
                </c:pt>
                <c:pt idx="2979">
                  <c:v>-0.33904500722630798</c:v>
                </c:pt>
                <c:pt idx="2980">
                  <c:v>-0.33899762015967499</c:v>
                </c:pt>
                <c:pt idx="2981">
                  <c:v>-0.33894827723252702</c:v>
                </c:pt>
                <c:pt idx="2982">
                  <c:v>-0.33889698000458102</c:v>
                </c:pt>
                <c:pt idx="2983">
                  <c:v>-0.338843730042444</c:v>
                </c:pt>
                <c:pt idx="2984">
                  <c:v>-0.33878852891959699</c:v>
                </c:pt>
                <c:pt idx="2985">
                  <c:v>-0.33873137821638999</c:v>
                </c:pt>
                <c:pt idx="2986">
                  <c:v>-0.33867227952002199</c:v>
                </c:pt>
                <c:pt idx="2987">
                  <c:v>-0.338611234424541</c:v>
                </c:pt>
                <c:pt idx="2988">
                  <c:v>-0.338548244530822</c:v>
                </c:pt>
                <c:pt idx="2989">
                  <c:v>-0.33848331144656302</c:v>
                </c:pt>
                <c:pt idx="2990">
                  <c:v>-0.33841643678627098</c:v>
                </c:pt>
                <c:pt idx="2991">
                  <c:v>-0.33834762217125097</c:v>
                </c:pt>
                <c:pt idx="2992">
                  <c:v>-0.33827686922959299</c:v>
                </c:pt>
                <c:pt idx="2993">
                  <c:v>-0.338204179596164</c:v>
                </c:pt>
                <c:pt idx="2994">
                  <c:v>-0.338129554912596</c:v>
                </c:pt>
                <c:pt idx="2995">
                  <c:v>-0.33805299682727102</c:v>
                </c:pt>
                <c:pt idx="2996">
                  <c:v>-0.33797450699531401</c:v>
                </c:pt>
                <c:pt idx="2997">
                  <c:v>-0.33789408707857799</c:v>
                </c:pt>
                <c:pt idx="2998">
                  <c:v>-0.33781173874563702</c:v>
                </c:pt>
                <c:pt idx="2999">
                  <c:v>-0.33772746367176998</c:v>
                </c:pt>
                <c:pt idx="3000">
                  <c:v>-0.33764126353895102</c:v>
                </c:pt>
                <c:pt idx="3001">
                  <c:v>-0.33755314003584003</c:v>
                </c:pt>
                <c:pt idx="3002">
                  <c:v>-0.33746309485776699</c:v>
                </c:pt>
                <c:pt idx="3003">
                  <c:v>-0.337371129706725</c:v>
                </c:pt>
                <c:pt idx="3004">
                  <c:v>-0.33727724629135503</c:v>
                </c:pt>
                <c:pt idx="3005">
                  <c:v>-0.33718144632693697</c:v>
                </c:pt>
                <c:pt idx="3006">
                  <c:v>-0.33708373153537502</c:v>
                </c:pt>
                <c:pt idx="3007">
                  <c:v>-0.33698410364518999</c:v>
                </c:pt>
                <c:pt idx="3008">
                  <c:v>-0.33688256439150399</c:v>
                </c:pt>
                <c:pt idx="3009">
                  <c:v>-0.33677911551603101</c:v>
                </c:pt>
                <c:pt idx="3010">
                  <c:v>-0.33667375876706601</c:v>
                </c:pt>
                <c:pt idx="3011">
                  <c:v>-0.33656649589947102</c:v>
                </c:pt>
                <c:pt idx="3012">
                  <c:v>-0.33645732867466199</c:v>
                </c:pt>
                <c:pt idx="3013">
                  <c:v>-0.33634625886060299</c:v>
                </c:pt>
                <c:pt idx="3014">
                  <c:v>-0.336233288231789</c:v>
                </c:pt>
                <c:pt idx="3015">
                  <c:v>-0.33611841856923702</c:v>
                </c:pt>
                <c:pt idx="3016">
                  <c:v>-0.33600165166047202</c:v>
                </c:pt>
                <c:pt idx="3017">
                  <c:v>-0.33588298929951599</c:v>
                </c:pt>
                <c:pt idx="3018">
                  <c:v>-0.33576243328687999</c:v>
                </c:pt>
                <c:pt idx="3019">
                  <c:v>-0.33563998542954498</c:v>
                </c:pt>
                <c:pt idx="3020">
                  <c:v>-0.33551564754095597</c:v>
                </c:pt>
                <c:pt idx="3021">
                  <c:v>-0.33538942144100797</c:v>
                </c:pt>
                <c:pt idx="3022">
                  <c:v>-0.33526130895603401</c:v>
                </c:pt>
                <c:pt idx="3023">
                  <c:v>-0.33513131191879197</c:v>
                </c:pt>
                <c:pt idx="3024">
                  <c:v>-0.33499943216845701</c:v>
                </c:pt>
                <c:pt idx="3025">
                  <c:v>-0.33486567155060398</c:v>
                </c:pt>
                <c:pt idx="3026">
                  <c:v>-0.33473003191720002</c:v>
                </c:pt>
                <c:pt idx="3027">
                  <c:v>-0.33459251512659099</c:v>
                </c:pt>
                <c:pt idx="3028">
                  <c:v>-0.33445312304348701</c:v>
                </c:pt>
                <c:pt idx="3029">
                  <c:v>-0.33431185753895598</c:v>
                </c:pt>
                <c:pt idx="3030">
                  <c:v>-0.33416872049040502</c:v>
                </c:pt>
                <c:pt idx="3031">
                  <c:v>-0.33402371378157403</c:v>
                </c:pt>
                <c:pt idx="3032">
                  <c:v>-0.33387683930252099</c:v>
                </c:pt>
                <c:pt idx="3033">
                  <c:v>-0.33372809894960798</c:v>
                </c:pt>
                <c:pt idx="3034">
                  <c:v>-0.33357749462549502</c:v>
                </c:pt>
                <c:pt idx="3035">
                  <c:v>-0.33342502823912201</c:v>
                </c:pt>
                <c:pt idx="3036">
                  <c:v>-0.333270701705698</c:v>
                </c:pt>
                <c:pt idx="3037">
                  <c:v>-0.33311451694669297</c:v>
                </c:pt>
                <c:pt idx="3038">
                  <c:v>-0.33295647588981803</c:v>
                </c:pt>
                <c:pt idx="3039">
                  <c:v>-0.332796580469022</c:v>
                </c:pt>
                <c:pt idx="3040">
                  <c:v>-0.33263483262447302</c:v>
                </c:pt>
                <c:pt idx="3041">
                  <c:v>-0.33247123430254799</c:v>
                </c:pt>
                <c:pt idx="3042">
                  <c:v>-0.33230578745582101</c:v>
                </c:pt>
                <c:pt idx="3043">
                  <c:v>-0.33213849404305301</c:v>
                </c:pt>
                <c:pt idx="3044">
                  <c:v>-0.33196935602917199</c:v>
                </c:pt>
                <c:pt idx="3045">
                  <c:v>-0.33179837538527202</c:v>
                </c:pt>
                <c:pt idx="3046">
                  <c:v>-0.33162555408859001</c:v>
                </c:pt>
                <c:pt idx="3047">
                  <c:v>-0.33145089412250101</c:v>
                </c:pt>
                <c:pt idx="3048">
                  <c:v>-0.331274397476503</c:v>
                </c:pt>
                <c:pt idx="3049">
                  <c:v>-0.33109606614620302</c:v>
                </c:pt>
                <c:pt idx="3050">
                  <c:v>-0.33091590213330802</c:v>
                </c:pt>
                <c:pt idx="3051">
                  <c:v>-0.33073390744561099</c:v>
                </c:pt>
                <c:pt idx="3052">
                  <c:v>-0.330550084096977</c:v>
                </c:pt>
                <c:pt idx="3053">
                  <c:v>-0.33036443410733402</c:v>
                </c:pt>
                <c:pt idx="3054">
                  <c:v>-0.33017695950265702</c:v>
                </c:pt>
                <c:pt idx="3055">
                  <c:v>-0.32998766231496002</c:v>
                </c:pt>
                <c:pt idx="3056">
                  <c:v>-0.32979654458227697</c:v>
                </c:pt>
                <c:pt idx="3057">
                  <c:v>-0.32960360834865599</c:v>
                </c:pt>
                <c:pt idx="3058">
                  <c:v>-0.32940885566414402</c:v>
                </c:pt>
                <c:pt idx="3059">
                  <c:v>-0.32921228858477303</c:v>
                </c:pt>
                <c:pt idx="3060">
                  <c:v>-0.32901390917254902</c:v>
                </c:pt>
                <c:pt idx="3061">
                  <c:v>-0.32881371949544003</c:v>
                </c:pt>
                <c:pt idx="3062">
                  <c:v>-0.32861172162736302</c:v>
                </c:pt>
                <c:pt idx="3063">
                  <c:v>-0.32840791764816901</c:v>
                </c:pt>
                <c:pt idx="3064">
                  <c:v>-0.328202309643635</c:v>
                </c:pt>
                <c:pt idx="3065">
                  <c:v>-0.32799489970544798</c:v>
                </c:pt>
                <c:pt idx="3066">
                  <c:v>-0.327785689931193</c:v>
                </c:pt>
                <c:pt idx="3067">
                  <c:v>-0.32757468242434101</c:v>
                </c:pt>
                <c:pt idx="3068">
                  <c:v>-0.32736187929423599</c:v>
                </c:pt>
                <c:pt idx="3069">
                  <c:v>-0.32714728265608201</c:v>
                </c:pt>
                <c:pt idx="3070">
                  <c:v>-0.326930894630932</c:v>
                </c:pt>
                <c:pt idx="3071">
                  <c:v>-0.32671271734567198</c:v>
                </c:pt>
                <c:pt idx="3072">
                  <c:v>-0.326492752933013</c:v>
                </c:pt>
                <c:pt idx="3073">
                  <c:v>-0.32627100353147198</c:v>
                </c:pt>
                <c:pt idx="3074">
                  <c:v>-0.32604747128536599</c:v>
                </c:pt>
                <c:pt idx="3075">
                  <c:v>-0.325822158344794</c:v>
                </c:pt>
                <c:pt idx="3076">
                  <c:v>-0.325595066865628</c:v>
                </c:pt>
                <c:pt idx="3077">
                  <c:v>-0.32536619900949698</c:v>
                </c:pt>
                <c:pt idx="3078">
                  <c:v>-0.32513555694377599</c:v>
                </c:pt>
                <c:pt idx="3079">
                  <c:v>-0.32490314284157401</c:v>
                </c:pt>
                <c:pt idx="3080">
                  <c:v>-0.32466895888171998</c:v>
                </c:pt>
                <c:pt idx="3081">
                  <c:v>-0.32443300724874702</c:v>
                </c:pt>
                <c:pt idx="3082">
                  <c:v>-0.324195290132887</c:v>
                </c:pt>
                <c:pt idx="3083">
                  <c:v>-0.323955809730051</c:v>
                </c:pt>
                <c:pt idx="3084">
                  <c:v>-0.32371456824181799</c:v>
                </c:pt>
                <c:pt idx="3085">
                  <c:v>-0.32347156787542503</c:v>
                </c:pt>
                <c:pt idx="3086">
                  <c:v>-0.32322681084374999</c:v>
                </c:pt>
                <c:pt idx="3087">
                  <c:v>-0.32298029936530098</c:v>
                </c:pt>
                <c:pt idx="3088">
                  <c:v>-0.322732035664205</c:v>
                </c:pt>
                <c:pt idx="3089">
                  <c:v>-0.32248202197018799</c:v>
                </c:pt>
                <c:pt idx="3090">
                  <c:v>-0.32223026051857401</c:v>
                </c:pt>
                <c:pt idx="3091">
                  <c:v>-0.32197675355025901</c:v>
                </c:pt>
                <c:pt idx="3092">
                  <c:v>-0.32172150331170601</c:v>
                </c:pt>
                <c:pt idx="3093">
                  <c:v>-0.32146451205493198</c:v>
                </c:pt>
                <c:pt idx="3094">
                  <c:v>-0.32120578203749101</c:v>
                </c:pt>
                <c:pt idx="3095">
                  <c:v>-0.32094531552246203</c:v>
                </c:pt>
                <c:pt idx="3096">
                  <c:v>-0.32068311477843903</c:v>
                </c:pt>
                <c:pt idx="3097">
                  <c:v>-0.32041918207951497</c:v>
                </c:pt>
                <c:pt idx="3098">
                  <c:v>-0.32015600118841397</c:v>
                </c:pt>
                <c:pt idx="3099">
                  <c:v>-0.31989853537045099</c:v>
                </c:pt>
                <c:pt idx="3100">
                  <c:v>-0.31964926243018499</c:v>
                </c:pt>
                <c:pt idx="3101">
                  <c:v>-0.31940817667542398</c:v>
                </c:pt>
                <c:pt idx="3102">
                  <c:v>-0.31917527237541699</c:v>
                </c:pt>
                <c:pt idx="3103">
                  <c:v>-0.31895054376092002</c:v>
                </c:pt>
                <c:pt idx="3104">
                  <c:v>-0.31873398502425099</c:v>
                </c:pt>
                <c:pt idx="3105">
                  <c:v>-0.31852559031935102</c:v>
                </c:pt>
                <c:pt idx="3106">
                  <c:v>-0.31832535376184601</c:v>
                </c:pt>
                <c:pt idx="3107">
                  <c:v>-0.31813326942910503</c:v>
                </c:pt>
                <c:pt idx="3108">
                  <c:v>-0.31794933136029802</c:v>
                </c:pt>
                <c:pt idx="3109">
                  <c:v>-0.31777353355646498</c:v>
                </c:pt>
                <c:pt idx="3110">
                  <c:v>-0.317605869980567</c:v>
                </c:pt>
                <c:pt idx="3111">
                  <c:v>-0.317446334557553</c:v>
                </c:pt>
                <c:pt idx="3112">
                  <c:v>-0.31729492117441799</c:v>
                </c:pt>
                <c:pt idx="3113">
                  <c:v>-0.317151623680267</c:v>
                </c:pt>
                <c:pt idx="3114">
                  <c:v>-0.31701643588637402</c:v>
                </c:pt>
                <c:pt idx="3115">
                  <c:v>-0.31688935156624398</c:v>
                </c:pt>
                <c:pt idx="3116">
                  <c:v>-0.31677036445567602</c:v>
                </c:pt>
                <c:pt idx="3117">
                  <c:v>-0.31665946825282398</c:v>
                </c:pt>
                <c:pt idx="3118">
                  <c:v>-0.31655665661825699</c:v>
                </c:pt>
                <c:pt idx="3119">
                  <c:v>-0.31646192317502803</c:v>
                </c:pt>
                <c:pt idx="3120">
                  <c:v>-0.31637526150872602</c:v>
                </c:pt>
                <c:pt idx="3121">
                  <c:v>-0.31629666516755001</c:v>
                </c:pt>
                <c:pt idx="3122">
                  <c:v>-0.31622533862669999</c:v>
                </c:pt>
                <c:pt idx="3123">
                  <c:v>-0.31615727035459301</c:v>
                </c:pt>
                <c:pt idx="3124">
                  <c:v>-0.31608921213943397</c:v>
                </c:pt>
                <c:pt idx="3125">
                  <c:v>-0.31602116363425498</c:v>
                </c:pt>
                <c:pt idx="3126">
                  <c:v>-0.31595312517907798</c:v>
                </c:pt>
                <c:pt idx="3127">
                  <c:v>-0.31588509643513102</c:v>
                </c:pt>
                <c:pt idx="3128">
                  <c:v>-0.31581707773433898</c:v>
                </c:pt>
                <c:pt idx="3129">
                  <c:v>-0.31574906874593101</c:v>
                </c:pt>
                <c:pt idx="3130">
                  <c:v>-0.31568106979392802</c:v>
                </c:pt>
                <c:pt idx="3131">
                  <c:v>-0.31561308055536802</c:v>
                </c:pt>
                <c:pt idx="3132">
                  <c:v>-0.315545101346557</c:v>
                </c:pt>
                <c:pt idx="3133">
                  <c:v>-0.31547713185215898</c:v>
                </c:pt>
                <c:pt idx="3134">
                  <c:v>-0.31540917238094401</c:v>
                </c:pt>
                <c:pt idx="3135">
                  <c:v>-0.31534122262502301</c:v>
                </c:pt>
                <c:pt idx="3136">
                  <c:v>-0.31527328288580903</c:v>
                </c:pt>
                <c:pt idx="3137">
                  <c:v>-0.31520535286268198</c:v>
                </c:pt>
                <c:pt idx="3138">
                  <c:v>-0.315137432849876</c:v>
                </c:pt>
                <c:pt idx="3139">
                  <c:v>-0.315069522553863</c:v>
                </c:pt>
                <c:pt idx="3140">
                  <c:v>-0.31500162226186901</c:v>
                </c:pt>
                <c:pt idx="3141">
                  <c:v>-0.31493373168729499</c:v>
                </c:pt>
                <c:pt idx="3142">
                  <c:v>-0.31486585111052001</c:v>
                </c:pt>
                <c:pt idx="3143">
                  <c:v>-0.31479798025171002</c:v>
                </c:pt>
                <c:pt idx="3144">
                  <c:v>-0.31473011938456102</c:v>
                </c:pt>
                <c:pt idx="3145">
                  <c:v>-0.31466226823584298</c:v>
                </c:pt>
                <c:pt idx="3146">
                  <c:v>-0.314594427072728</c:v>
                </c:pt>
                <c:pt idx="3147">
                  <c:v>-0.31452659562843299</c:v>
                </c:pt>
                <c:pt idx="3148">
                  <c:v>-0.314458774163762</c:v>
                </c:pt>
                <c:pt idx="3149">
                  <c:v>-0.31439096241822301</c:v>
                </c:pt>
                <c:pt idx="3150">
                  <c:v>-0.31432316064640398</c:v>
                </c:pt>
                <c:pt idx="3151">
                  <c:v>-0.31425536859395697</c:v>
                </c:pt>
                <c:pt idx="3152">
                  <c:v>-0.31418758650939999</c:v>
                </c:pt>
                <c:pt idx="3153">
                  <c:v>-0.314119814144384</c:v>
                </c:pt>
                <c:pt idx="3154">
                  <c:v>-0.31405205174149903</c:v>
                </c:pt>
                <c:pt idx="3155">
                  <c:v>-0.31398429905825498</c:v>
                </c:pt>
                <c:pt idx="3156">
                  <c:v>-0.31391655633145399</c:v>
                </c:pt>
                <c:pt idx="3157">
                  <c:v>-0.31384882332432501</c:v>
                </c:pt>
                <c:pt idx="3158">
                  <c:v>-0.31378110026802097</c:v>
                </c:pt>
                <c:pt idx="3159">
                  <c:v>-0.31371338693135198</c:v>
                </c:pt>
                <c:pt idx="3160">
                  <c:v>-0.31364568353995798</c:v>
                </c:pt>
                <c:pt idx="3161">
                  <c:v>-0.31357798986809698</c:v>
                </c:pt>
                <c:pt idx="3162">
                  <c:v>-0.31351030613602598</c:v>
                </c:pt>
                <c:pt idx="3163">
                  <c:v>-0.31344263212332402</c:v>
                </c:pt>
                <c:pt idx="3164">
                  <c:v>-0.31337496804499099</c:v>
                </c:pt>
                <c:pt idx="3165">
                  <c:v>-0.313307313685801</c:v>
                </c:pt>
                <c:pt idx="3166">
                  <c:v>-0.31323966925562302</c:v>
                </c:pt>
                <c:pt idx="3167">
                  <c:v>-0.31317203454429998</c:v>
                </c:pt>
                <c:pt idx="3168">
                  <c:v>-0.31310440975669102</c:v>
                </c:pt>
                <c:pt idx="3169">
                  <c:v>-0.31303679468759199</c:v>
                </c:pt>
                <c:pt idx="3170">
                  <c:v>-0.312969189536971</c:v>
                </c:pt>
                <c:pt idx="3171">
                  <c:v>-0.312901594104457</c:v>
                </c:pt>
                <c:pt idx="3172">
                  <c:v>-0.31283400858524102</c:v>
                </c:pt>
                <c:pt idx="3173">
                  <c:v>-0.312766432783673</c:v>
                </c:pt>
                <c:pt idx="3174">
                  <c:v>-0.31269886689028298</c:v>
                </c:pt>
                <c:pt idx="3175">
                  <c:v>-0.312631310714026</c:v>
                </c:pt>
                <c:pt idx="3176">
                  <c:v>-0.31256376444088002</c:v>
                </c:pt>
                <c:pt idx="3177">
                  <c:v>-0.31249622788429998</c:v>
                </c:pt>
                <c:pt idx="3178">
                  <c:v>-0.312428701225821</c:v>
                </c:pt>
                <c:pt idx="3179">
                  <c:v>-0.31236118428328702</c:v>
                </c:pt>
                <c:pt idx="3180">
                  <c:v>-0.31229367723389601</c:v>
                </c:pt>
                <c:pt idx="3181">
                  <c:v>-0.31222617989977902</c:v>
                </c:pt>
                <c:pt idx="3182">
                  <c:v>-0.31215869245389899</c:v>
                </c:pt>
                <c:pt idx="3183">
                  <c:v>-0.31209121472257301</c:v>
                </c:pt>
                <c:pt idx="3184">
                  <c:v>-0.31202374687462803</c:v>
                </c:pt>
                <c:pt idx="3185">
                  <c:v>-0.31195628874046799</c:v>
                </c:pt>
                <c:pt idx="3186">
                  <c:v>-0.31188884048488302</c:v>
                </c:pt>
                <c:pt idx="3187">
                  <c:v>-0.31182140194226599</c:v>
                </c:pt>
                <c:pt idx="3188">
                  <c:v>-0.31175397327346799</c:v>
                </c:pt>
                <c:pt idx="3189">
                  <c:v>-0.311686554316775</c:v>
                </c:pt>
                <c:pt idx="3190">
                  <c:v>-0.31161914522918999</c:v>
                </c:pt>
                <c:pt idx="3191">
                  <c:v>-0.31155174585280199</c:v>
                </c:pt>
                <c:pt idx="3192">
                  <c:v>-0.31148435634085903</c:v>
                </c:pt>
                <c:pt idx="3193">
                  <c:v>-0.31141697653916001</c:v>
                </c:pt>
                <c:pt idx="3194">
                  <c:v>-0.311349606597287</c:v>
                </c:pt>
                <c:pt idx="3195">
                  <c:v>-0.31128224636466401</c:v>
                </c:pt>
                <c:pt idx="3196">
                  <c:v>-0.31121489598729302</c:v>
                </c:pt>
                <c:pt idx="3197">
                  <c:v>-0.31114755531813398</c:v>
                </c:pt>
                <c:pt idx="3198">
                  <c:v>-0.31108022449969402</c:v>
                </c:pt>
                <c:pt idx="3199">
                  <c:v>-0.31101290338838999</c:v>
                </c:pt>
                <c:pt idx="3200">
                  <c:v>-0.31094559212331502</c:v>
                </c:pt>
                <c:pt idx="3201">
                  <c:v>-0.31087829056425798</c:v>
                </c:pt>
                <c:pt idx="3202">
                  <c:v>-0.31081099884698199</c:v>
                </c:pt>
                <c:pt idx="3203">
                  <c:v>-0.31074371683456598</c:v>
                </c:pt>
                <c:pt idx="3204">
                  <c:v>-0.31067644465952299</c:v>
                </c:pt>
                <c:pt idx="3205">
                  <c:v>-0.31060918218814598</c:v>
                </c:pt>
                <c:pt idx="3206">
                  <c:v>-0.310541929549771</c:v>
                </c:pt>
                <c:pt idx="3207">
                  <c:v>-0.31047468661383099</c:v>
                </c:pt>
                <c:pt idx="3208">
                  <c:v>-0.31040745350656201</c:v>
                </c:pt>
                <c:pt idx="3209">
                  <c:v>-0.31034023010046002</c:v>
                </c:pt>
                <c:pt idx="3210">
                  <c:v>-0.31027301651873501</c:v>
                </c:pt>
                <c:pt idx="3211">
                  <c:v>-0.31020581263687402</c:v>
                </c:pt>
                <c:pt idx="3212">
                  <c:v>-0.31013861857513098</c:v>
                </c:pt>
                <c:pt idx="3213">
                  <c:v>-0.31007143421191602</c:v>
                </c:pt>
                <c:pt idx="3214">
                  <c:v>-0.31000425966459699</c:v>
                </c:pt>
                <c:pt idx="3215">
                  <c:v>-0.30993709481443299</c:v>
                </c:pt>
                <c:pt idx="3216">
                  <c:v>-0.30986993977597999</c:v>
                </c:pt>
                <c:pt idx="3217">
                  <c:v>-0.30980279443327702</c:v>
                </c:pt>
                <c:pt idx="3218">
                  <c:v>-0.30973565889813198</c:v>
                </c:pt>
                <c:pt idx="3219">
                  <c:v>-0.30966853305730102</c:v>
                </c:pt>
                <c:pt idx="3220">
                  <c:v>-0.30960141701990801</c:v>
                </c:pt>
                <c:pt idx="3221">
                  <c:v>-0.30953431067536202</c:v>
                </c:pt>
                <c:pt idx="3222">
                  <c:v>-0.30946721413016498</c:v>
                </c:pt>
                <c:pt idx="3223">
                  <c:v>-0.30940012727631899</c:v>
                </c:pt>
                <c:pt idx="3224">
                  <c:v>-0.30933305021776603</c:v>
                </c:pt>
                <c:pt idx="3225">
                  <c:v>-0.309265982849036</c:v>
                </c:pt>
                <c:pt idx="3226">
                  <c:v>-0.309198925271574</c:v>
                </c:pt>
                <c:pt idx="3227">
                  <c:v>-0.30913187738237902</c:v>
                </c:pt>
                <c:pt idx="3228">
                  <c:v>-0.30906483928045703</c:v>
                </c:pt>
                <c:pt idx="3229">
                  <c:v>-0.30899781086521799</c:v>
                </c:pt>
                <c:pt idx="3230">
                  <c:v>-0.30893079223328601</c:v>
                </c:pt>
                <c:pt idx="3231">
                  <c:v>-0.308863783286425</c:v>
                </c:pt>
                <c:pt idx="3232">
                  <c:v>-0.30879678411893502</c:v>
                </c:pt>
                <c:pt idx="3233">
                  <c:v>-0.30872979463487599</c:v>
                </c:pt>
                <c:pt idx="3234">
                  <c:v>-0.30866281492628</c:v>
                </c:pt>
                <c:pt idx="3235">
                  <c:v>-0.30859584489945002</c:v>
                </c:pt>
                <c:pt idx="3236">
                  <c:v>-0.30852888464420303</c:v>
                </c:pt>
                <c:pt idx="3237">
                  <c:v>-0.308461934069029</c:v>
                </c:pt>
                <c:pt idx="3238">
                  <c:v>-0.30839499326158598</c:v>
                </c:pt>
                <c:pt idx="3239">
                  <c:v>-0.30832806213250002</c:v>
                </c:pt>
                <c:pt idx="3240">
                  <c:v>-0.30826114076731598</c:v>
                </c:pt>
                <c:pt idx="3241">
                  <c:v>-0.30819422907874899</c:v>
                </c:pt>
                <c:pt idx="3242">
                  <c:v>-0.30812732715028301</c:v>
                </c:pt>
                <c:pt idx="3243">
                  <c:v>-0.30806043489666901</c:v>
                </c:pt>
                <c:pt idx="3244">
                  <c:v>-0.30799356691829799</c:v>
                </c:pt>
                <c:pt idx="3245">
                  <c:v>-0.30792672330325499</c:v>
                </c:pt>
                <c:pt idx="3246">
                  <c:v>-0.307859889439138</c:v>
                </c:pt>
                <c:pt idx="3247">
                  <c:v>-0.30779306524052402</c:v>
                </c:pt>
                <c:pt idx="3248">
                  <c:v>-0.30772625078906102</c:v>
                </c:pt>
                <c:pt idx="3249">
                  <c:v>-0.30765944600132</c:v>
                </c:pt>
                <c:pt idx="3250">
                  <c:v>-0.30759265095697802</c:v>
                </c:pt>
                <c:pt idx="3251">
                  <c:v>-0.30752586557455303</c:v>
                </c:pt>
                <c:pt idx="3252">
                  <c:v>-0.30745908993180099</c:v>
                </c:pt>
                <c:pt idx="3253">
                  <c:v>-0.30739232394913801</c:v>
                </c:pt>
                <c:pt idx="3254">
                  <c:v>-0.30732556770244501</c:v>
                </c:pt>
                <c:pt idx="3255">
                  <c:v>-0.307258821113993</c:v>
                </c:pt>
                <c:pt idx="3256">
                  <c:v>-0.30719208425782901</c:v>
                </c:pt>
                <c:pt idx="3257">
                  <c:v>-0.30712535705803601</c:v>
                </c:pt>
                <c:pt idx="3258">
                  <c:v>-0.30705863958687402</c:v>
                </c:pt>
                <c:pt idx="3259">
                  <c:v>-0.30699193177019302</c:v>
                </c:pt>
                <c:pt idx="3260">
                  <c:v>-0.30692523367850599</c:v>
                </c:pt>
                <c:pt idx="3261">
                  <c:v>-0.30685854523938899</c:v>
                </c:pt>
                <c:pt idx="3262">
                  <c:v>-0.30679186652165202</c:v>
                </c:pt>
                <c:pt idx="3263">
                  <c:v>-0.30672519745455501</c:v>
                </c:pt>
                <c:pt idx="3264">
                  <c:v>-0.30665853810524202</c:v>
                </c:pt>
                <c:pt idx="3265">
                  <c:v>-0.30659188840462198</c:v>
                </c:pt>
                <c:pt idx="3266">
                  <c:v>-0.30652524841821299</c:v>
                </c:pt>
                <c:pt idx="3267">
                  <c:v>-0.30645861807852698</c:v>
                </c:pt>
                <c:pt idx="3268">
                  <c:v>-0.30639199744949902</c:v>
                </c:pt>
                <c:pt idx="3269">
                  <c:v>-0.30632538646520902</c:v>
                </c:pt>
                <c:pt idx="3270">
                  <c:v>-0.306258785188042</c:v>
                </c:pt>
                <c:pt idx="3271">
                  <c:v>-0.30619219355360999</c:v>
                </c:pt>
                <c:pt idx="3272">
                  <c:v>-0.30612561162278501</c:v>
                </c:pt>
                <c:pt idx="3273">
                  <c:v>-0.30605903933267398</c:v>
                </c:pt>
                <c:pt idx="3274">
                  <c:v>-0.30599247674267399</c:v>
                </c:pt>
                <c:pt idx="3275">
                  <c:v>-0.30592592379134997</c:v>
                </c:pt>
                <c:pt idx="3276">
                  <c:v>-0.30585938053665901</c:v>
                </c:pt>
                <c:pt idx="3277">
                  <c:v>-0.30579284691858999</c:v>
                </c:pt>
                <c:pt idx="3278">
                  <c:v>-0.30572632299369201</c:v>
                </c:pt>
                <c:pt idx="3279">
                  <c:v>-0.30565980870334702</c:v>
                </c:pt>
                <c:pt idx="3280">
                  <c:v>-0.30559330410273</c:v>
                </c:pt>
                <c:pt idx="3281">
                  <c:v>-0.30552680913457902</c:v>
                </c:pt>
                <c:pt idx="3282">
                  <c:v>-0.30546032385273097</c:v>
                </c:pt>
                <c:pt idx="3283">
                  <c:v>-0.30539384820124699</c:v>
                </c:pt>
                <c:pt idx="3284">
                  <c:v>-0.30532738223265599</c:v>
                </c:pt>
                <c:pt idx="3285">
                  <c:v>-0.30526092589231502</c:v>
                </c:pt>
                <c:pt idx="3286">
                  <c:v>-0.30519447923147203</c:v>
                </c:pt>
                <c:pt idx="3287">
                  <c:v>-0.30512804219674799</c:v>
                </c:pt>
                <c:pt idx="3288">
                  <c:v>-0.30506161483814498</c:v>
                </c:pt>
                <c:pt idx="3289">
                  <c:v>-0.30499519710351702</c:v>
                </c:pt>
                <c:pt idx="3290">
                  <c:v>-0.304928789041647</c:v>
                </c:pt>
                <c:pt idx="3291">
                  <c:v>-0.30486239060159398</c:v>
                </c:pt>
                <c:pt idx="3292">
                  <c:v>-0.30479600183095201</c:v>
                </c:pt>
                <c:pt idx="3293">
                  <c:v>-0.30472962267995601</c:v>
                </c:pt>
                <c:pt idx="3294">
                  <c:v>-0.30466325319503801</c:v>
                </c:pt>
                <c:pt idx="3295">
                  <c:v>-0.304596893327581</c:v>
                </c:pt>
                <c:pt idx="3296">
                  <c:v>-0.30453054312288402</c:v>
                </c:pt>
                <c:pt idx="3297">
                  <c:v>-0.30446420253345102</c:v>
                </c:pt>
                <c:pt idx="3298">
                  <c:v>-0.30439785706635097</c:v>
                </c:pt>
                <c:pt idx="3299">
                  <c:v>-0.30433150650361801</c:v>
                </c:pt>
                <c:pt idx="3300">
                  <c:v>-0.30426516559868799</c:v>
                </c:pt>
                <c:pt idx="3301">
                  <c:v>-0.30419883431033801</c:v>
                </c:pt>
                <c:pt idx="3302">
                  <c:v>-0.30413251267656299</c:v>
                </c:pt>
                <c:pt idx="3303">
                  <c:v>-0.30406620065708401</c:v>
                </c:pt>
                <c:pt idx="3304">
                  <c:v>-0.30399989828896301</c:v>
                </c:pt>
                <c:pt idx="3305">
                  <c:v>-0.30393360553284499</c:v>
                </c:pt>
                <c:pt idx="3306">
                  <c:v>-0.30386732242488002</c:v>
                </c:pt>
                <c:pt idx="3307">
                  <c:v>-0.30380104892661403</c:v>
                </c:pt>
                <c:pt idx="3308">
                  <c:v>-0.30373478507330698</c:v>
                </c:pt>
                <c:pt idx="3309">
                  <c:v>-0.30366853082738599</c:v>
                </c:pt>
                <c:pt idx="3310">
                  <c:v>-0.30360228622324298</c:v>
                </c:pt>
                <c:pt idx="3311">
                  <c:v>-0.303536051224161</c:v>
                </c:pt>
                <c:pt idx="3312">
                  <c:v>-0.30346982586368598</c:v>
                </c:pt>
                <c:pt idx="3313">
                  <c:v>-0.30340361010594002</c:v>
                </c:pt>
                <c:pt idx="3314">
                  <c:v>-0.30333740398364101</c:v>
                </c:pt>
                <c:pt idx="3315">
                  <c:v>-0.30327120746172898</c:v>
                </c:pt>
                <c:pt idx="3316">
                  <c:v>-0.30320502057211401</c:v>
                </c:pt>
                <c:pt idx="3317">
                  <c:v>-0.30313884328053597</c:v>
                </c:pt>
                <c:pt idx="3318">
                  <c:v>-0.30307267561811402</c:v>
                </c:pt>
                <c:pt idx="3319">
                  <c:v>-0.30300651755137098</c:v>
                </c:pt>
                <c:pt idx="3320">
                  <c:v>-0.30294036911065603</c:v>
                </c:pt>
                <c:pt idx="3321">
                  <c:v>-0.302874230263251</c:v>
                </c:pt>
                <c:pt idx="3322">
                  <c:v>-0.302808101038754</c:v>
                </c:pt>
                <c:pt idx="3323">
                  <c:v>-0.30274198140519198</c:v>
                </c:pt>
                <c:pt idx="3324">
                  <c:v>-0.30267587139142799</c:v>
                </c:pt>
                <c:pt idx="3325">
                  <c:v>-0.302609770966216</c:v>
                </c:pt>
                <c:pt idx="3326">
                  <c:v>-0.302543680157701</c:v>
                </c:pt>
                <c:pt idx="3327">
                  <c:v>-0.30247759893534598</c:v>
                </c:pt>
                <c:pt idx="3328">
                  <c:v>-0.30241152732659698</c:v>
                </c:pt>
                <c:pt idx="3329">
                  <c:v>-0.302345465301609</c:v>
                </c:pt>
                <c:pt idx="3330">
                  <c:v>-0.30227941288714499</c:v>
                </c:pt>
                <c:pt idx="3331">
                  <c:v>-0.30221337005403498</c:v>
                </c:pt>
                <c:pt idx="3332">
                  <c:v>-0.30214733682837702</c:v>
                </c:pt>
                <c:pt idx="3333">
                  <c:v>-0.30208131318165898</c:v>
                </c:pt>
                <c:pt idx="3334">
                  <c:v>-0.30201529913932801</c:v>
                </c:pt>
                <c:pt idx="3335">
                  <c:v>-0.301949294673516</c:v>
                </c:pt>
                <c:pt idx="3336">
                  <c:v>-0.301883299809035</c:v>
                </c:pt>
                <c:pt idx="3337">
                  <c:v>-0.30181731451864602</c:v>
                </c:pt>
                <c:pt idx="3338">
                  <c:v>-0.30175133882653998</c:v>
                </c:pt>
                <c:pt idx="3339">
                  <c:v>-0.30168537270609203</c:v>
                </c:pt>
                <c:pt idx="3340">
                  <c:v>-0.301619416180887</c:v>
                </c:pt>
                <c:pt idx="3341">
                  <c:v>-0.30155346922490001</c:v>
                </c:pt>
                <c:pt idx="3342">
                  <c:v>-0.30148753186112398</c:v>
                </c:pt>
                <c:pt idx="3343">
                  <c:v>-0.301421604064118</c:v>
                </c:pt>
                <c:pt idx="3344">
                  <c:v>-0.30135568585630002</c:v>
                </c:pt>
                <c:pt idx="3345">
                  <c:v>-0.30128977721279898</c:v>
                </c:pt>
                <c:pt idx="3346">
                  <c:v>-0.30122387815546903</c:v>
                </c:pt>
                <c:pt idx="3347">
                  <c:v>-0.30115798865999799</c:v>
                </c:pt>
                <c:pt idx="3348">
                  <c:v>-0.30109210874768899</c:v>
                </c:pt>
                <c:pt idx="3349">
                  <c:v>-0.30102623839477399</c:v>
                </c:pt>
                <c:pt idx="3350">
                  <c:v>-0.30096037762201799</c:v>
                </c:pt>
                <c:pt idx="3351">
                  <c:v>-0.30089452640618702</c:v>
                </c:pt>
                <c:pt idx="3352">
                  <c:v>-0.30082868476752</c:v>
                </c:pt>
                <c:pt idx="3353">
                  <c:v>-0.30076285268330299</c:v>
                </c:pt>
                <c:pt idx="3354">
                  <c:v>-0.30069703017326199</c:v>
                </c:pt>
                <c:pt idx="3355">
                  <c:v>-0.30063121721518798</c:v>
                </c:pt>
                <c:pt idx="3356">
                  <c:v>-0.30056541382831098</c:v>
                </c:pt>
                <c:pt idx="3357">
                  <c:v>-0.30049961999091501</c:v>
                </c:pt>
                <c:pt idx="3358">
                  <c:v>-0.30043383572174098</c:v>
                </c:pt>
                <c:pt idx="3359">
                  <c:v>-0.30036806099955699</c:v>
                </c:pt>
                <c:pt idx="3360">
                  <c:v>-0.30030229584262702</c:v>
                </c:pt>
                <c:pt idx="3361">
                  <c:v>-0.30023654023019097</c:v>
                </c:pt>
                <c:pt idx="3362">
                  <c:v>-0.300170794180047</c:v>
                </c:pt>
                <c:pt idx="3363">
                  <c:v>-0.30010505767189699</c:v>
                </c:pt>
                <c:pt idx="3364">
                  <c:v>-0.30003933072308397</c:v>
                </c:pt>
                <c:pt idx="3365">
                  <c:v>-0.29997361331375799</c:v>
                </c:pt>
                <c:pt idx="3366">
                  <c:v>-0.29990790546082102</c:v>
                </c:pt>
                <c:pt idx="3367">
                  <c:v>-0.29984220714486198</c:v>
                </c:pt>
                <c:pt idx="3368">
                  <c:v>-0.29977651838234798</c:v>
                </c:pt>
                <c:pt idx="3369">
                  <c:v>-0.29971083915429703</c:v>
                </c:pt>
                <c:pt idx="3370">
                  <c:v>-0.29964516947675501</c:v>
                </c:pt>
                <c:pt idx="3371">
                  <c:v>-0.29957950933115601</c:v>
                </c:pt>
                <c:pt idx="3372">
                  <c:v>-0.29951385873313502</c:v>
                </c:pt>
                <c:pt idx="3373">
                  <c:v>-0.299448217664535</c:v>
                </c:pt>
                <c:pt idx="3374">
                  <c:v>-0.29938258614058699</c:v>
                </c:pt>
                <c:pt idx="3375">
                  <c:v>-0.29931696414353298</c:v>
                </c:pt>
                <c:pt idx="3376">
                  <c:v>-0.29925135168821099</c:v>
                </c:pt>
                <c:pt idx="3377">
                  <c:v>-0.29918574875725201</c:v>
                </c:pt>
                <c:pt idx="3378">
                  <c:v>-0.29912015536511</c:v>
                </c:pt>
                <c:pt idx="3379">
                  <c:v>-0.29905457149479597</c:v>
                </c:pt>
                <c:pt idx="3380">
                  <c:v>-0.29898899716039101</c:v>
                </c:pt>
                <c:pt idx="3381">
                  <c:v>-0.29892343234527502</c:v>
                </c:pt>
                <c:pt idx="3382">
                  <c:v>-0.29885787706316302</c:v>
                </c:pt>
                <c:pt idx="3383">
                  <c:v>-0.29879233129779997</c:v>
                </c:pt>
                <c:pt idx="3384">
                  <c:v>-0.29872679506254002</c:v>
                </c:pt>
                <c:pt idx="3385">
                  <c:v>-0.29866126834148399</c:v>
                </c:pt>
                <c:pt idx="3386">
                  <c:v>-0.29859575114763798</c:v>
                </c:pt>
                <c:pt idx="3387">
                  <c:v>-0.29853024346544499</c:v>
                </c:pt>
                <c:pt idx="3388">
                  <c:v>-0.298464745307574</c:v>
                </c:pt>
                <c:pt idx="3389">
                  <c:v>-0.29839925665880501</c:v>
                </c:pt>
                <c:pt idx="3390">
                  <c:v>-0.298333777531473</c:v>
                </c:pt>
                <c:pt idx="3391">
                  <c:v>-0.29826830791068698</c:v>
                </c:pt>
                <c:pt idx="3392">
                  <c:v>-0.29820284780845802</c:v>
                </c:pt>
                <c:pt idx="3393">
                  <c:v>-0.29813739721021698</c:v>
                </c:pt>
                <c:pt idx="3394">
                  <c:v>-0.29807195612765802</c:v>
                </c:pt>
                <c:pt idx="3395">
                  <c:v>-0.29800652454652599</c:v>
                </c:pt>
                <c:pt idx="3396">
                  <c:v>-0.29794110247820499</c:v>
                </c:pt>
                <c:pt idx="3397">
                  <c:v>-0.29787568990874602</c:v>
                </c:pt>
                <c:pt idx="3398">
                  <c:v>-0.297810286849233</c:v>
                </c:pt>
                <c:pt idx="3399">
                  <c:v>-0.297744893286015</c:v>
                </c:pt>
                <c:pt idx="3400">
                  <c:v>-0.29767950922988001</c:v>
                </c:pt>
                <c:pt idx="3401">
                  <c:v>-0.29761614485044002</c:v>
                </c:pt>
                <c:pt idx="3402">
                  <c:v>-0.29755873760485002</c:v>
                </c:pt>
                <c:pt idx="3403">
                  <c:v>-0.29750921064964703</c:v>
                </c:pt>
                <c:pt idx="3404">
                  <c:v>-0.29746755771858902</c:v>
                </c:pt>
                <c:pt idx="3405">
                  <c:v>-0.29743377250993203</c:v>
                </c:pt>
                <c:pt idx="3406">
                  <c:v>-0.29740784868648301</c:v>
                </c:pt>
                <c:pt idx="3407">
                  <c:v>-0.29738977987566401</c:v>
                </c:pt>
                <c:pt idx="3408">
                  <c:v>-0.29737955966956903</c:v>
                </c:pt>
                <c:pt idx="3409">
                  <c:v>-0.29737718162502702</c:v>
                </c:pt>
                <c:pt idx="3410">
                  <c:v>-0.29738263926366199</c:v>
                </c:pt>
                <c:pt idx="3411">
                  <c:v>-0.29739592607195098</c:v>
                </c:pt>
                <c:pt idx="3412">
                  <c:v>-0.29741703550128701</c:v>
                </c:pt>
                <c:pt idx="3413">
                  <c:v>-0.29744596096803899</c:v>
                </c:pt>
                <c:pt idx="3414">
                  <c:v>-0.29748269585361398</c:v>
                </c:pt>
                <c:pt idx="3415">
                  <c:v>-0.29752723350451599</c:v>
                </c:pt>
                <c:pt idx="3416">
                  <c:v>-0.29757956723240903</c:v>
                </c:pt>
                <c:pt idx="3417">
                  <c:v>-0.29763969031417797</c:v>
                </c:pt>
                <c:pt idx="3418">
                  <c:v>-0.29770759599198898</c:v>
                </c:pt>
                <c:pt idx="3419">
                  <c:v>-0.29778327747335498</c:v>
                </c:pt>
                <c:pt idx="3420">
                  <c:v>-0.29786672793119201</c:v>
                </c:pt>
                <c:pt idx="3421">
                  <c:v>-0.29795794050388502</c:v>
                </c:pt>
                <c:pt idx="3422">
                  <c:v>-0.29805690829534998</c:v>
                </c:pt>
                <c:pt idx="3423">
                  <c:v>-0.29816362437509297</c:v>
                </c:pt>
                <c:pt idx="3424">
                  <c:v>-0.29827808177827803</c:v>
                </c:pt>
                <c:pt idx="3425">
                  <c:v>-0.29840027350578202</c:v>
                </c:pt>
                <c:pt idx="3426">
                  <c:v>-0.29853019252426599</c:v>
                </c:pt>
                <c:pt idx="3427">
                  <c:v>-0.29866783176623102</c:v>
                </c:pt>
                <c:pt idx="3428">
                  <c:v>-0.29881318413008601</c:v>
                </c:pt>
                <c:pt idx="3429">
                  <c:v>-0.29896624248020698</c:v>
                </c:pt>
                <c:pt idx="3430">
                  <c:v>-0.29912699964700301</c:v>
                </c:pt>
                <c:pt idx="3431">
                  <c:v>-0.29929544842697903</c:v>
                </c:pt>
                <c:pt idx="3432">
                  <c:v>-0.29947158158279802</c:v>
                </c:pt>
                <c:pt idx="3433">
                  <c:v>-0.299655391843347</c:v>
                </c:pt>
                <c:pt idx="3434">
                  <c:v>-0.29984687190379999</c:v>
                </c:pt>
                <c:pt idx="3435">
                  <c:v>-0.30004601442567902</c:v>
                </c:pt>
                <c:pt idx="3436">
                  <c:v>-0.300252812036923</c:v>
                </c:pt>
                <c:pt idx="3437">
                  <c:v>-0.30046725733195101</c:v>
                </c:pt>
                <c:pt idx="3438">
                  <c:v>-0.300689342871722</c:v>
                </c:pt>
                <c:pt idx="3439">
                  <c:v>-0.30091906118380501</c:v>
                </c:pt>
                <c:pt idx="3440">
                  <c:v>-0.30115640476244199</c:v>
                </c:pt>
                <c:pt idx="3441">
                  <c:v>-0.30140136606861101</c:v>
                </c:pt>
                <c:pt idx="3442">
                  <c:v>-0.30165393753009301</c:v>
                </c:pt>
                <c:pt idx="3443">
                  <c:v>-0.30191411154153602</c:v>
                </c:pt>
                <c:pt idx="3444">
                  <c:v>-0.30218188046451999</c:v>
                </c:pt>
                <c:pt idx="3445">
                  <c:v>-0.30245723662762303</c:v>
                </c:pt>
                <c:pt idx="3446">
                  <c:v>-0.30274017232648698</c:v>
                </c:pt>
                <c:pt idx="3447">
                  <c:v>-0.30303067982388299</c:v>
                </c:pt>
                <c:pt idx="3448">
                  <c:v>-0.30332875134977599</c:v>
                </c:pt>
                <c:pt idx="3449">
                  <c:v>-0.30363437910139002</c:v>
                </c:pt>
                <c:pt idx="3450">
                  <c:v>-0.30394755524327799</c:v>
                </c:pt>
                <c:pt idx="3451">
                  <c:v>-0.30426827190738498</c:v>
                </c:pt>
                <c:pt idx="3452">
                  <c:v>-0.30459652119311298</c:v>
                </c:pt>
                <c:pt idx="3453">
                  <c:v>-0.30493229516739201</c:v>
                </c:pt>
                <c:pt idx="3454">
                  <c:v>-0.30527558586474102</c:v>
                </c:pt>
                <c:pt idx="3455">
                  <c:v>-0.30562638528733899</c:v>
                </c:pt>
                <c:pt idx="3456">
                  <c:v>-0.30598468540509</c:v>
                </c:pt>
                <c:pt idx="3457">
                  <c:v>-0.30635047815569</c:v>
                </c:pt>
                <c:pt idx="3458">
                  <c:v>-0.30672375544469299</c:v>
                </c:pt>
                <c:pt idx="3459">
                  <c:v>-0.30710450914558002</c:v>
                </c:pt>
                <c:pt idx="3460">
                  <c:v>-0.30749033190784503</c:v>
                </c:pt>
                <c:pt idx="3461">
                  <c:v>-0.30787641919008402</c:v>
                </c:pt>
                <c:pt idx="3462">
                  <c:v>-0.308260369687195</c:v>
                </c:pt>
                <c:pt idx="3463">
                  <c:v>-0.308642183317694</c:v>
                </c:pt>
                <c:pt idx="3464">
                  <c:v>-0.309021860008864</c:v>
                </c:pt>
                <c:pt idx="3465">
                  <c:v>-0.30939939969675301</c:v>
                </c:pt>
                <c:pt idx="3466">
                  <c:v>-0.309774802326163</c:v>
                </c:pt>
                <c:pt idx="3467">
                  <c:v>-0.31014806785064802</c:v>
                </c:pt>
                <c:pt idx="3468">
                  <c:v>-0.31051919623250701</c:v>
                </c:pt>
                <c:pt idx="3469">
                  <c:v>-0.31088818744277702</c:v>
                </c:pt>
                <c:pt idx="3470">
                  <c:v>-0.31125504146123001</c:v>
                </c:pt>
                <c:pt idx="3471">
                  <c:v>-0.31161975827636301</c:v>
                </c:pt>
                <c:pt idx="3472">
                  <c:v>-0.31198233788539598</c:v>
                </c:pt>
                <c:pt idx="3473">
                  <c:v>-0.31234278029426299</c:v>
                </c:pt>
                <c:pt idx="3474">
                  <c:v>-0.312701085517608</c:v>
                </c:pt>
                <c:pt idx="3475">
                  <c:v>-0.31305725357877701</c:v>
                </c:pt>
                <c:pt idx="3476">
                  <c:v>-0.31341128450981298</c:v>
                </c:pt>
                <c:pt idx="3477">
                  <c:v>-0.31376317835145101</c:v>
                </c:pt>
                <c:pt idx="3478">
                  <c:v>-0.31411293515311001</c:v>
                </c:pt>
                <c:pt idx="3479">
                  <c:v>-0.314460554972885</c:v>
                </c:pt>
                <c:pt idx="3480">
                  <c:v>-0.31480603787754702</c:v>
                </c:pt>
                <c:pt idx="3481">
                  <c:v>-0.31514938394253</c:v>
                </c:pt>
                <c:pt idx="3482">
                  <c:v>-0.31549059325192802</c:v>
                </c:pt>
                <c:pt idx="3483">
                  <c:v>-0.31582966589848799</c:v>
                </c:pt>
                <c:pt idx="3484">
                  <c:v>-0.31616660198360602</c:v>
                </c:pt>
                <c:pt idx="3485">
                  <c:v>-0.31650140161731599</c:v>
                </c:pt>
                <c:pt idx="3486">
                  <c:v>-0.31683406491828597</c:v>
                </c:pt>
                <c:pt idx="3487">
                  <c:v>-0.31716459201381197</c:v>
                </c:pt>
                <c:pt idx="3488">
                  <c:v>-0.31749298303981199</c:v>
                </c:pt>
                <c:pt idx="3489">
                  <c:v>-0.31781923814081697</c:v>
                </c:pt>
                <c:pt idx="3490">
                  <c:v>-0.31814335746996703</c:v>
                </c:pt>
                <c:pt idx="3491">
                  <c:v>-0.31846534118900299</c:v>
                </c:pt>
                <c:pt idx="3492">
                  <c:v>-0.31878518946826101</c:v>
                </c:pt>
                <c:pt idx="3493">
                  <c:v>-0.31910290248666301</c:v>
                </c:pt>
                <c:pt idx="3494">
                  <c:v>-0.319418480431716</c:v>
                </c:pt>
                <c:pt idx="3495">
                  <c:v>-0.31973192349949903</c:v>
                </c:pt>
                <c:pt idx="3496">
                  <c:v>-0.32004323189466</c:v>
                </c:pt>
                <c:pt idx="3497">
                  <c:v>-0.32035240583040903</c:v>
                </c:pt>
                <c:pt idx="3498">
                  <c:v>-0.320659445528508</c:v>
                </c:pt>
                <c:pt idx="3499">
                  <c:v>-0.32096435121926897</c:v>
                </c:pt>
                <c:pt idx="3500">
                  <c:v>-0.32126712314154399</c:v>
                </c:pt>
                <c:pt idx="3501">
                  <c:v>-0.32156776154271799</c:v>
                </c:pt>
                <c:pt idx="3502">
                  <c:v>-0.32186626667870299</c:v>
                </c:pt>
                <c:pt idx="3503">
                  <c:v>-0.32216263881393398</c:v>
                </c:pt>
                <c:pt idx="3504">
                  <c:v>-0.32245687822135399</c:v>
                </c:pt>
                <c:pt idx="3505">
                  <c:v>-0.32274898518241601</c:v>
                </c:pt>
                <c:pt idx="3506">
                  <c:v>-0.32303895998707099</c:v>
                </c:pt>
                <c:pt idx="3507">
                  <c:v>-0.32332680293375998</c:v>
                </c:pt>
                <c:pt idx="3508">
                  <c:v>-0.32361251432941202</c:v>
                </c:pt>
                <c:pt idx="3509">
                  <c:v>-0.32389609448943002</c:v>
                </c:pt>
                <c:pt idx="3510">
                  <c:v>-0.32417754373769098</c:v>
                </c:pt>
                <c:pt idx="3511">
                  <c:v>-0.32445686240653399</c:v>
                </c:pt>
                <c:pt idx="3512">
                  <c:v>-0.324734050836753</c:v>
                </c:pt>
                <c:pt idx="3513">
                  <c:v>-0.32500910937759198</c:v>
                </c:pt>
                <c:pt idx="3514">
                  <c:v>-0.32528203838673703</c:v>
                </c:pt>
                <c:pt idx="3515">
                  <c:v>-0.32555283823030801</c:v>
                </c:pt>
                <c:pt idx="3516">
                  <c:v>-0.32582150928285097</c:v>
                </c:pt>
                <c:pt idx="3517">
                  <c:v>-0.32608805192733198</c:v>
                </c:pt>
                <c:pt idx="3518">
                  <c:v>-0.326352466555131</c:v>
                </c:pt>
                <c:pt idx="3519">
                  <c:v>-0.32661475356603098</c:v>
                </c:pt>
                <c:pt idx="3520">
                  <c:v>-0.32687491336821201</c:v>
                </c:pt>
                <c:pt idx="3521">
                  <c:v>-0.32713294637824503</c:v>
                </c:pt>
                <c:pt idx="3522">
                  <c:v>-0.327388853021084</c:v>
                </c:pt>
                <c:pt idx="3523">
                  <c:v>-0.32764263373005598</c:v>
                </c:pt>
                <c:pt idx="3524">
                  <c:v>-0.32789428894685602</c:v>
                </c:pt>
                <c:pt idx="3525">
                  <c:v>-0.32814381912154</c:v>
                </c:pt>
                <c:pt idx="3526">
                  <c:v>-0.32839122471251297</c:v>
                </c:pt>
                <c:pt idx="3527">
                  <c:v>-0.32863650618652801</c:v>
                </c:pt>
                <c:pt idx="3528">
                  <c:v>-0.32887966401867302</c:v>
                </c:pt>
                <c:pt idx="3529">
                  <c:v>-0.32912069869236399</c:v>
                </c:pt>
                <c:pt idx="3530">
                  <c:v>-0.32935961069934</c:v>
                </c:pt>
                <c:pt idx="3531">
                  <c:v>-0.329596400539653</c:v>
                </c:pt>
                <c:pt idx="3532">
                  <c:v>-0.32983106872166101</c:v>
                </c:pt>
                <c:pt idx="3533">
                  <c:v>-0.33006361576201798</c:v>
                </c:pt>
                <c:pt idx="3534">
                  <c:v>-0.33029404218567199</c:v>
                </c:pt>
                <c:pt idx="3535">
                  <c:v>-0.330522348525849</c:v>
                </c:pt>
                <c:pt idx="3536">
                  <c:v>-0.33074853532405102</c:v>
                </c:pt>
                <c:pt idx="3537">
                  <c:v>-0.33097260313004701</c:v>
                </c:pt>
                <c:pt idx="3538">
                  <c:v>-0.33119455250186403</c:v>
                </c:pt>
                <c:pt idx="3539">
                  <c:v>-0.33141438400577899</c:v>
                </c:pt>
                <c:pt idx="3540">
                  <c:v>-0.331634502240443</c:v>
                </c:pt>
                <c:pt idx="3541">
                  <c:v>-0.33185971416239302</c:v>
                </c:pt>
                <c:pt idx="3542">
                  <c:v>-0.33209241935267197</c:v>
                </c:pt>
                <c:pt idx="3543">
                  <c:v>-0.33233261167007799</c:v>
                </c:pt>
                <c:pt idx="3544">
                  <c:v>-0.332580284939194</c:v>
                </c:pt>
                <c:pt idx="3545">
                  <c:v>-0.332835432950434</c:v>
                </c:pt>
                <c:pt idx="3546">
                  <c:v>-0.33309804946010102</c:v>
                </c:pt>
                <c:pt idx="3547">
                  <c:v>-0.33336812819043099</c:v>
                </c:pt>
                <c:pt idx="3548">
                  <c:v>-0.33364566282965202</c:v>
                </c:pt>
                <c:pt idx="3549">
                  <c:v>-0.33393064703202902</c:v>
                </c:pt>
                <c:pt idx="3550">
                  <c:v>-0.33422307441791799</c:v>
                </c:pt>
                <c:pt idx="3551">
                  <c:v>-0.33452293857382098</c:v>
                </c:pt>
                <c:pt idx="3552">
                  <c:v>-0.33483023305243098</c:v>
                </c:pt>
                <c:pt idx="3553">
                  <c:v>-0.33514495137269101</c:v>
                </c:pt>
                <c:pt idx="3554">
                  <c:v>-0.33546708701984601</c:v>
                </c:pt>
                <c:pt idx="3555">
                  <c:v>-0.33579663344548799</c:v>
                </c:pt>
                <c:pt idx="3556">
                  <c:v>-0.33613358406761801</c:v>
                </c:pt>
                <c:pt idx="3557">
                  <c:v>-0.336477932270693</c:v>
                </c:pt>
                <c:pt idx="3558">
                  <c:v>-0.33682967140568099</c:v>
                </c:pt>
                <c:pt idx="3559">
                  <c:v>-0.33718879479011399</c:v>
                </c:pt>
                <c:pt idx="3560">
                  <c:v>-0.33755529570814002</c:v>
                </c:pt>
                <c:pt idx="3561">
                  <c:v>-0.33792916741057899</c:v>
                </c:pt>
                <c:pt idx="3562">
                  <c:v>-0.33831040311497401</c:v>
                </c:pt>
                <c:pt idx="3563">
                  <c:v>-0.33869899600564402</c:v>
                </c:pt>
                <c:pt idx="3564">
                  <c:v>-0.33909493923374401</c:v>
                </c:pt>
                <c:pt idx="3565">
                  <c:v>-0.33949822591730999</c:v>
                </c:pt>
                <c:pt idx="3566">
                  <c:v>-0.33990884914132102</c:v>
                </c:pt>
                <c:pt idx="3567">
                  <c:v>-0.340326801957749</c:v>
                </c:pt>
                <c:pt idx="3568">
                  <c:v>-0.34075207738561297</c:v>
                </c:pt>
                <c:pt idx="3569">
                  <c:v>-0.34118466841103701</c:v>
                </c:pt>
                <c:pt idx="3570">
                  <c:v>-0.34162456798730301</c:v>
                </c:pt>
                <c:pt idx="3571">
                  <c:v>-0.34207176903490299</c:v>
                </c:pt>
                <c:pt idx="3572">
                  <c:v>-0.342526264441602</c:v>
                </c:pt>
                <c:pt idx="3573">
                  <c:v>-0.34298804706248398</c:v>
                </c:pt>
                <c:pt idx="3574">
                  <c:v>-0.34345710972001298</c:v>
                </c:pt>
                <c:pt idx="3575">
                  <c:v>-0.34393344520408597</c:v>
                </c:pt>
                <c:pt idx="3576">
                  <c:v>-0.34441704627209002</c:v>
                </c:pt>
                <c:pt idx="3577">
                  <c:v>-0.34490790564895801</c:v>
                </c:pt>
                <c:pt idx="3578">
                  <c:v>-0.34540601602722498</c:v>
                </c:pt>
                <c:pt idx="3579">
                  <c:v>-0.345911370067081</c:v>
                </c:pt>
                <c:pt idx="3580">
                  <c:v>-0.34642396039643197</c:v>
                </c:pt>
                <c:pt idx="3581">
                  <c:v>-0.34694377961095302</c:v>
                </c:pt>
                <c:pt idx="3582">
                  <c:v>-0.347470820274146</c:v>
                </c:pt>
                <c:pt idx="3583">
                  <c:v>-0.34800507491739502</c:v>
                </c:pt>
                <c:pt idx="3584">
                  <c:v>-0.348546536040026</c:v>
                </c:pt>
                <c:pt idx="3585">
                  <c:v>-0.34909519610936102</c:v>
                </c:pt>
                <c:pt idx="3586">
                  <c:v>-0.34965104756077497</c:v>
                </c:pt>
                <c:pt idx="3587">
                  <c:v>-0.35021408279775701</c:v>
                </c:pt>
                <c:pt idx="3588">
                  <c:v>-0.350784294191963</c:v>
                </c:pt>
                <c:pt idx="3589">
                  <c:v>-0.35136167408327501</c:v>
                </c:pt>
                <c:pt idx="3590">
                  <c:v>-0.35194621477985999</c:v>
                </c:pt>
                <c:pt idx="3591">
                  <c:v>-0.35253790855822498</c:v>
                </c:pt>
                <c:pt idx="3592">
                  <c:v>-0.35313674766327802</c:v>
                </c:pt>
                <c:pt idx="3593">
                  <c:v>-0.35374272430838499</c:v>
                </c:pt>
                <c:pt idx="3594">
                  <c:v>-0.35435583067542697</c:v>
                </c:pt>
                <c:pt idx="3595">
                  <c:v>-0.35497605891486</c:v>
                </c:pt>
                <c:pt idx="3596">
                  <c:v>-0.35560340114577199</c:v>
                </c:pt>
                <c:pt idx="3597">
                  <c:v>-0.356237849455944</c:v>
                </c:pt>
                <c:pt idx="3598">
                  <c:v>-0.35687939590190498</c:v>
                </c:pt>
                <c:pt idx="3599">
                  <c:v>-0.35752803250899501</c:v>
                </c:pt>
                <c:pt idx="3600">
                  <c:v>-0.35818375127142199</c:v>
                </c:pt>
                <c:pt idx="3601">
                  <c:v>-0.35884654415231998</c:v>
                </c:pt>
                <c:pt idx="3602">
                  <c:v>-0.359516403083812</c:v>
                </c:pt>
                <c:pt idx="3603">
                  <c:v>-0.360193319967064</c:v>
                </c:pt>
                <c:pt idx="3604">
                  <c:v>-0.36087728667235103</c:v>
                </c:pt>
                <c:pt idx="3605">
                  <c:v>-0.36156829503911198</c:v>
                </c:pt>
                <c:pt idx="3606">
                  <c:v>-0.36226633687601201</c:v>
                </c:pt>
                <c:pt idx="3607">
                  <c:v>-0.36297140396100003</c:v>
                </c:pt>
                <c:pt idx="3608">
                  <c:v>-0.36368348804137102</c:v>
                </c:pt>
                <c:pt idx="3609">
                  <c:v>-0.36440258083382698</c:v>
                </c:pt>
                <c:pt idx="3610">
                  <c:v>-0.36512867402453503</c:v>
                </c:pt>
                <c:pt idx="3611">
                  <c:v>-0.36586175926918901</c:v>
                </c:pt>
                <c:pt idx="3612">
                  <c:v>-0.36660182819307002</c:v>
                </c:pt>
                <c:pt idx="3613">
                  <c:v>-0.36734887239110903</c:v>
                </c:pt>
                <c:pt idx="3614">
                  <c:v>-0.36810288342794401</c:v>
                </c:pt>
                <c:pt idx="3615">
                  <c:v>-0.36886385283798301</c:v>
                </c:pt>
                <c:pt idx="3616">
                  <c:v>-0.36963177212546799</c:v>
                </c:pt>
                <c:pt idx="3617">
                  <c:v>-0.37040183337139299</c:v>
                </c:pt>
                <c:pt idx="3618">
                  <c:v>-0.37116443259478099</c:v>
                </c:pt>
                <c:pt idx="3619">
                  <c:v>-0.37191477192212202</c:v>
                </c:pt>
                <c:pt idx="3620">
                  <c:v>-0.372652856269997</c:v>
                </c:pt>
                <c:pt idx="3621">
                  <c:v>-0.37337869061259599</c:v>
                </c:pt>
                <c:pt idx="3622">
                  <c:v>-0.374092279981662</c:v>
                </c:pt>
                <c:pt idx="3623">
                  <c:v>-0.37479362946642802</c:v>
                </c:pt>
                <c:pt idx="3624">
                  <c:v>-0.37548274421355599</c:v>
                </c:pt>
                <c:pt idx="3625">
                  <c:v>-0.37615962942707798</c:v>
                </c:pt>
                <c:pt idx="3626">
                  <c:v>-0.37682429036832998</c:v>
                </c:pt>
                <c:pt idx="3627">
                  <c:v>-0.37747673235589602</c:v>
                </c:pt>
                <c:pt idx="3628">
                  <c:v>-0.37811696076554002</c:v>
                </c:pt>
                <c:pt idx="3629">
                  <c:v>-0.37874498103014897</c:v>
                </c:pt>
                <c:pt idx="3630">
                  <c:v>-0.37936079863966699</c:v>
                </c:pt>
                <c:pt idx="3631">
                  <c:v>-0.37996441914103302</c:v>
                </c:pt>
                <c:pt idx="3632">
                  <c:v>-0.38055584813811699</c:v>
                </c:pt>
                <c:pt idx="3633">
                  <c:v>-0.38113509129165901</c:v>
                </c:pt>
                <c:pt idx="3634">
                  <c:v>-0.38170215431920501</c:v>
                </c:pt>
                <c:pt idx="3635">
                  <c:v>-0.38225704299503799</c:v>
                </c:pt>
                <c:pt idx="3636">
                  <c:v>-0.38279976315012199</c:v>
                </c:pt>
                <c:pt idx="3637">
                  <c:v>-0.38333032067203199</c:v>
                </c:pt>
                <c:pt idx="3638">
                  <c:v>-0.38384872150489002</c:v>
                </c:pt>
                <c:pt idx="3639">
                  <c:v>-0.38435497164929999</c:v>
                </c:pt>
                <c:pt idx="3640">
                  <c:v>-0.384849077162285</c:v>
                </c:pt>
                <c:pt idx="3641">
                  <c:v>-0.38533104415721903</c:v>
                </c:pt>
                <c:pt idx="3642">
                  <c:v>-0.38580087880376401</c:v>
                </c:pt>
                <c:pt idx="3643">
                  <c:v>-0.3862585873278</c:v>
                </c:pt>
                <c:pt idx="3644">
                  <c:v>-0.38670417601136098</c:v>
                </c:pt>
                <c:pt idx="3645">
                  <c:v>-0.38713765119256999</c:v>
                </c:pt>
                <c:pt idx="3646">
                  <c:v>-0.38755901926556902</c:v>
                </c:pt>
                <c:pt idx="3647">
                  <c:v>-0.38796828668045502</c:v>
                </c:pt>
                <c:pt idx="3648">
                  <c:v>-0.38836545994320998</c:v>
                </c:pt>
                <c:pt idx="3649">
                  <c:v>-0.38875054561563599</c:v>
                </c:pt>
                <c:pt idx="3650">
                  <c:v>-0.38912355031528301</c:v>
                </c:pt>
                <c:pt idx="3651">
                  <c:v>-0.38948448071538799</c:v>
                </c:pt>
                <c:pt idx="3652">
                  <c:v>-0.38983334354479898</c:v>
                </c:pt>
                <c:pt idx="3653">
                  <c:v>-0.39017014558791102</c:v>
                </c:pt>
                <c:pt idx="3654">
                  <c:v>-0.390494893684597</c:v>
                </c:pt>
                <c:pt idx="3655">
                  <c:v>-0.39080759473013699</c:v>
                </c:pt>
                <c:pt idx="3656">
                  <c:v>-0.39110825567514901</c:v>
                </c:pt>
                <c:pt idx="3657">
                  <c:v>-0.39139688352552099</c:v>
                </c:pt>
                <c:pt idx="3658">
                  <c:v>-0.39167348534234098</c:v>
                </c:pt>
                <c:pt idx="3659">
                  <c:v>-0.39193806824182298</c:v>
                </c:pt>
                <c:pt idx="3660">
                  <c:v>-0.39219063939524301</c:v>
                </c:pt>
                <c:pt idx="3661">
                  <c:v>-0.392431206028865</c:v>
                </c:pt>
                <c:pt idx="3662">
                  <c:v>-0.39265977542386599</c:v>
                </c:pt>
                <c:pt idx="3663">
                  <c:v>-0.39287635491627498</c:v>
                </c:pt>
                <c:pt idx="3664">
                  <c:v>-0.39308095189689202</c:v>
                </c:pt>
                <c:pt idx="3665">
                  <c:v>-0.39327357381122102</c:v>
                </c:pt>
                <c:pt idx="3666">
                  <c:v>-0.39345422815939801</c:v>
                </c:pt>
                <c:pt idx="3667">
                  <c:v>-0.39362292249611702</c:v>
                </c:pt>
                <c:pt idx="3668">
                  <c:v>-0.393779664430562</c:v>
                </c:pt>
                <c:pt idx="3669">
                  <c:v>-0.39392446162632699</c:v>
                </c:pt>
                <c:pt idx="3670">
                  <c:v>-0.39405732180135</c:v>
                </c:pt>
                <c:pt idx="3671">
                  <c:v>-0.39417825272783902</c:v>
                </c:pt>
                <c:pt idx="3672">
                  <c:v>-0.39428726223219401</c:v>
                </c:pt>
                <c:pt idx="3673">
                  <c:v>-0.394384358194938</c:v>
                </c:pt>
                <c:pt idx="3674">
                  <c:v>-0.39446954855064198</c:v>
                </c:pt>
                <c:pt idx="3675">
                  <c:v>-0.394542841287851</c:v>
                </c:pt>
                <c:pt idx="3676">
                  <c:v>-0.39460424444900699</c:v>
                </c:pt>
                <c:pt idx="3677">
                  <c:v>-0.39465376613038</c:v>
                </c:pt>
                <c:pt idx="3678">
                  <c:v>-0.39469141448198802</c:v>
                </c:pt>
                <c:pt idx="3679">
                  <c:v>-0.394717197707525</c:v>
                </c:pt>
                <c:pt idx="3680">
                  <c:v>-0.39473112406428601</c:v>
                </c:pt>
                <c:pt idx="3681">
                  <c:v>-0.39473320186308702</c:v>
                </c:pt>
                <c:pt idx="3682">
                  <c:v>-0.39472343946819599</c:v>
                </c:pt>
                <c:pt idx="3683">
                  <c:v>-0.394701845297252</c:v>
                </c:pt>
                <c:pt idx="3684">
                  <c:v>-0.39466842782118999</c:v>
                </c:pt>
                <c:pt idx="3685">
                  <c:v>-0.39462319556416697</c:v>
                </c:pt>
                <c:pt idx="3686">
                  <c:v>-0.39456615710347998</c:v>
                </c:pt>
                <c:pt idx="3687">
                  <c:v>-0.39449732106949498</c:v>
                </c:pt>
                <c:pt idx="3688">
                  <c:v>-0.39441995382622302</c:v>
                </c:pt>
                <c:pt idx="3689">
                  <c:v>-0.39433996148654699</c:v>
                </c:pt>
                <c:pt idx="3690">
                  <c:v>-0.39425998078158703</c:v>
                </c:pt>
                <c:pt idx="3691">
                  <c:v>-0.394180011622069</c:v>
                </c:pt>
                <c:pt idx="3692">
                  <c:v>-0.39410005409291199</c:v>
                </c:pt>
                <c:pt idx="3693">
                  <c:v>-0.39402010810691901</c:v>
                </c:pt>
                <c:pt idx="3694">
                  <c:v>-0.39394018808499098</c:v>
                </c:pt>
                <c:pt idx="3695">
                  <c:v>-0.39386029411118101</c:v>
                </c:pt>
                <c:pt idx="3696">
                  <c:v>-0.39378041175749601</c:v>
                </c:pt>
                <c:pt idx="3697">
                  <c:v>-0.39370054093669399</c:v>
                </c:pt>
                <c:pt idx="3698">
                  <c:v>-0.39362068173168802</c:v>
                </c:pt>
                <c:pt idx="3699">
                  <c:v>-0.39354083405726697</c:v>
                </c:pt>
                <c:pt idx="3700">
                  <c:v>-0.39346099799433798</c:v>
                </c:pt>
                <c:pt idx="3701">
                  <c:v>-0.393381173459672</c:v>
                </c:pt>
                <c:pt idx="3702">
                  <c:v>-0.39330136053221998</c:v>
                </c:pt>
                <c:pt idx="3703">
                  <c:v>-0.39322155913068801</c:v>
                </c:pt>
                <c:pt idx="3704">
                  <c:v>-0.39314176933211498</c:v>
                </c:pt>
                <c:pt idx="3705">
                  <c:v>-0.39306199105709499</c:v>
                </c:pt>
                <c:pt idx="3706">
                  <c:v>-0.39298222438080399</c:v>
                </c:pt>
                <c:pt idx="3707">
                  <c:v>-0.39290246922567901</c:v>
                </c:pt>
                <c:pt idx="3708">
                  <c:v>-0.39282272566507398</c:v>
                </c:pt>
                <c:pt idx="3709">
                  <c:v>-0.39274299362322801</c:v>
                </c:pt>
                <c:pt idx="3710">
                  <c:v>-0.39266327317171501</c:v>
                </c:pt>
                <c:pt idx="3711">
                  <c:v>-0.39258356423653401</c:v>
                </c:pt>
                <c:pt idx="3712">
                  <c:v>-0.39250386688752298</c:v>
                </c:pt>
                <c:pt idx="3713">
                  <c:v>-0.39242418105239502</c:v>
                </c:pt>
                <c:pt idx="3714">
                  <c:v>-0.392344506799296</c:v>
                </c:pt>
                <c:pt idx="3715">
                  <c:v>-0.39226484405761802</c:v>
                </c:pt>
                <c:pt idx="3716">
                  <c:v>-0.39218519289384901</c:v>
                </c:pt>
                <c:pt idx="3717">
                  <c:v>-0.39210555323901802</c:v>
                </c:pt>
                <c:pt idx="3718">
                  <c:v>-0.392025925158</c:v>
                </c:pt>
                <c:pt idx="3719">
                  <c:v>-0.391946308583417</c:v>
                </c:pt>
                <c:pt idx="3720">
                  <c:v>-0.39186670357857001</c:v>
                </c:pt>
                <c:pt idx="3721">
                  <c:v>-0.391787110077639</c:v>
                </c:pt>
                <c:pt idx="3722">
                  <c:v>-0.39170752814238602</c:v>
                </c:pt>
                <c:pt idx="3723">
                  <c:v>-0.391627957708513</c:v>
                </c:pt>
                <c:pt idx="3724">
                  <c:v>-0.39154839883627801</c:v>
                </c:pt>
                <c:pt idx="3725">
                  <c:v>-0.39146885146287003</c:v>
                </c:pt>
                <c:pt idx="3726">
                  <c:v>-0.39138931564707902</c:v>
                </c:pt>
                <c:pt idx="3727">
                  <c:v>-0.39130979132754701</c:v>
                </c:pt>
                <c:pt idx="3728">
                  <c:v>-0.39123027856162801</c:v>
                </c:pt>
                <c:pt idx="3729">
                  <c:v>-0.39115077728938202</c:v>
                </c:pt>
                <c:pt idx="3730">
                  <c:v>-0.39107128756676501</c:v>
                </c:pt>
                <c:pt idx="3731">
                  <c:v>-0.39099180933521999</c:v>
                </c:pt>
                <c:pt idx="3732">
                  <c:v>-0.390912342649336</c:v>
                </c:pt>
                <c:pt idx="3733">
                  <c:v>-0.39083288745190697</c:v>
                </c:pt>
                <c:pt idx="3734">
                  <c:v>-0.39075344379618898</c:v>
                </c:pt>
                <c:pt idx="3735">
                  <c:v>-0.390674011626294</c:v>
                </c:pt>
                <c:pt idx="3736">
                  <c:v>-0.39059459099417798</c:v>
                </c:pt>
                <c:pt idx="3737">
                  <c:v>-0.39051518184523698</c:v>
                </c:pt>
                <c:pt idx="3738">
                  <c:v>-0.39043578423015701</c:v>
                </c:pt>
                <c:pt idx="3739">
                  <c:v>-0.39035639809559303</c:v>
                </c:pt>
                <c:pt idx="3740">
                  <c:v>-0.39027702349098897</c:v>
                </c:pt>
                <c:pt idx="3741">
                  <c:v>-0.39019766036422598</c:v>
                </c:pt>
                <c:pt idx="3742">
                  <c:v>-0.39011830876353698</c:v>
                </c:pt>
                <c:pt idx="3743">
                  <c:v>-0.39003896863800003</c:v>
                </c:pt>
                <c:pt idx="3744">
                  <c:v>-0.38995964003466799</c:v>
                </c:pt>
                <c:pt idx="3745">
                  <c:v>-0.38988032290378699</c:v>
                </c:pt>
                <c:pt idx="3746">
                  <c:v>-0.38980101729125499</c:v>
                </c:pt>
                <c:pt idx="3747">
                  <c:v>-0.38972172314845899</c:v>
                </c:pt>
                <c:pt idx="3748">
                  <c:v>-0.389642440520172</c:v>
                </c:pt>
                <c:pt idx="3749">
                  <c:v>-0.38956316935889501</c:v>
                </c:pt>
                <c:pt idx="3750">
                  <c:v>-0.38948390970829899</c:v>
                </c:pt>
                <c:pt idx="3751">
                  <c:v>-0.389404661521974</c:v>
                </c:pt>
                <c:pt idx="3752">
                  <c:v>-0.38932542484251798</c:v>
                </c:pt>
                <c:pt idx="3753">
                  <c:v>-0.38924619962458301</c:v>
                </c:pt>
                <c:pt idx="3754">
                  <c:v>-0.38916698590971699</c:v>
                </c:pt>
                <c:pt idx="3755">
                  <c:v>-0.38908778365360902</c:v>
                </c:pt>
                <c:pt idx="3756">
                  <c:v>-0.38900859289678502</c:v>
                </c:pt>
                <c:pt idx="3757">
                  <c:v>-0.38892941359594602</c:v>
                </c:pt>
                <c:pt idx="3758">
                  <c:v>-0.388850245790617</c:v>
                </c:pt>
                <c:pt idx="3759">
                  <c:v>-0.38877108943848898</c:v>
                </c:pt>
                <c:pt idx="3760">
                  <c:v>-0.38869194457811101</c:v>
                </c:pt>
                <c:pt idx="3761">
                  <c:v>-0.38861281116813901</c:v>
                </c:pt>
                <c:pt idx="3762">
                  <c:v>-0.38853368924616899</c:v>
                </c:pt>
                <c:pt idx="3763">
                  <c:v>-0.38845457877180001</c:v>
                </c:pt>
                <c:pt idx="3764">
                  <c:v>-0.38837547978169601</c:v>
                </c:pt>
                <c:pt idx="3765">
                  <c:v>-0.38829639223637702</c:v>
                </c:pt>
                <c:pt idx="3766">
                  <c:v>-0.38821731617160199</c:v>
                </c:pt>
                <c:pt idx="3767">
                  <c:v>-0.38813825154878501</c:v>
                </c:pt>
                <c:pt idx="3768">
                  <c:v>-0.38805919840279901</c:v>
                </c:pt>
                <c:pt idx="3769">
                  <c:v>-0.387980156695936</c:v>
                </c:pt>
                <c:pt idx="3770">
                  <c:v>-0.38790112646220498</c:v>
                </c:pt>
                <c:pt idx="3771">
                  <c:v>-0.387822107664751</c:v>
                </c:pt>
                <c:pt idx="3772">
                  <c:v>-0.38774310033673898</c:v>
                </c:pt>
                <c:pt idx="3773">
                  <c:v>-0.38766410444215199</c:v>
                </c:pt>
                <c:pt idx="3774">
                  <c:v>-0.38758510564670801</c:v>
                </c:pt>
                <c:pt idx="3775">
                  <c:v>-0.38750610374560601</c:v>
                </c:pt>
                <c:pt idx="3776">
                  <c:v>-0.38742711330811602</c:v>
                </c:pt>
                <c:pt idx="3777">
                  <c:v>-0.38734813430389597</c:v>
                </c:pt>
                <c:pt idx="3778">
                  <c:v>-0.38726916675967499</c:v>
                </c:pt>
                <c:pt idx="3779">
                  <c:v>-0.38719021064579201</c:v>
                </c:pt>
                <c:pt idx="3780">
                  <c:v>-0.38711126598830398</c:v>
                </c:pt>
                <c:pt idx="3781">
                  <c:v>-0.38703233275821602</c:v>
                </c:pt>
                <c:pt idx="3782">
                  <c:v>-0.386953410980927</c:v>
                </c:pt>
                <c:pt idx="3783">
                  <c:v>-0.38687450062809298</c:v>
                </c:pt>
                <c:pt idx="3784">
                  <c:v>-0.38679560172447103</c:v>
                </c:pt>
                <c:pt idx="3785">
                  <c:v>-0.38671671424235199</c:v>
                </c:pt>
                <c:pt idx="3786">
                  <c:v>-0.386637838205867</c:v>
                </c:pt>
                <c:pt idx="3787">
                  <c:v>-0.38655897358792501</c:v>
                </c:pt>
                <c:pt idx="3788">
                  <c:v>-0.38648012041204899</c:v>
                </c:pt>
                <c:pt idx="3789">
                  <c:v>-0.38640127865175</c:v>
                </c:pt>
                <c:pt idx="3790">
                  <c:v>-0.38632244832995499</c:v>
                </c:pt>
                <c:pt idx="3791">
                  <c:v>-0.38624362942076501</c:v>
                </c:pt>
                <c:pt idx="3792">
                  <c:v>-0.38616482194652701</c:v>
                </c:pt>
                <c:pt idx="3793">
                  <c:v>-0.38608602588191598</c:v>
                </c:pt>
                <c:pt idx="3794">
                  <c:v>-0.386007241248711</c:v>
                </c:pt>
                <c:pt idx="3795">
                  <c:v>-0.38592846802214997</c:v>
                </c:pt>
                <c:pt idx="3796">
                  <c:v>-0.38584970622345599</c:v>
                </c:pt>
                <c:pt idx="3797">
                  <c:v>-0.38577095582841697</c:v>
                </c:pt>
                <c:pt idx="3798">
                  <c:v>-0.38569221685771499</c:v>
                </c:pt>
                <c:pt idx="3799">
                  <c:v>-0.38561348928767403</c:v>
                </c:pt>
                <c:pt idx="3800">
                  <c:v>-0.38553477313844497</c:v>
                </c:pt>
                <c:pt idx="3801">
                  <c:v>-0.38545606838687801</c:v>
                </c:pt>
                <c:pt idx="3802">
                  <c:v>-0.385377375052608</c:v>
                </c:pt>
                <c:pt idx="3803">
                  <c:v>-0.38529869311299297</c:v>
                </c:pt>
                <c:pt idx="3804">
                  <c:v>-0.38522002258716598</c:v>
                </c:pt>
                <c:pt idx="3805">
                  <c:v>-0.385141363452984</c:v>
                </c:pt>
                <c:pt idx="3806">
                  <c:v>-0.38506271572908701</c:v>
                </c:pt>
                <c:pt idx="3807">
                  <c:v>-0.38498407939382101</c:v>
                </c:pt>
                <c:pt idx="3808">
                  <c:v>-0.38490545446534502</c:v>
                </c:pt>
                <c:pt idx="3809">
                  <c:v>-0.38482684092247899</c:v>
                </c:pt>
                <c:pt idx="3810">
                  <c:v>-0.38474823878291398</c:v>
                </c:pt>
                <c:pt idx="3811">
                  <c:v>-0.38466964802593401</c:v>
                </c:pt>
                <c:pt idx="3812">
                  <c:v>-0.38459106866877302</c:v>
                </c:pt>
                <c:pt idx="3813">
                  <c:v>-0.38451250069116699</c:v>
                </c:pt>
                <c:pt idx="3814">
                  <c:v>-0.384433944109905</c:v>
                </c:pt>
                <c:pt idx="3815">
                  <c:v>-0.38435539890516501</c:v>
                </c:pt>
                <c:pt idx="3816">
                  <c:v>-0.384276865093297</c:v>
                </c:pt>
                <c:pt idx="3817">
                  <c:v>-0.38419834265491298</c:v>
                </c:pt>
                <c:pt idx="3818">
                  <c:v>-0.38411983160593899</c:v>
                </c:pt>
                <c:pt idx="3819">
                  <c:v>-0.38404133192740703</c:v>
                </c:pt>
                <c:pt idx="3820">
                  <c:v>-0.38396284363482502</c:v>
                </c:pt>
                <c:pt idx="3821">
                  <c:v>-0.38388436670963999</c:v>
                </c:pt>
                <c:pt idx="3822">
                  <c:v>-0.38380590116695301</c:v>
                </c:pt>
                <c:pt idx="3823">
                  <c:v>-0.383727446988612</c:v>
                </c:pt>
                <c:pt idx="3824">
                  <c:v>-0.38364900418932502</c:v>
                </c:pt>
                <c:pt idx="3825">
                  <c:v>-0.383570572751329</c:v>
                </c:pt>
                <c:pt idx="3826">
                  <c:v>-0.38349215268894499</c:v>
                </c:pt>
                <c:pt idx="3827">
                  <c:v>-0.383413743984795</c:v>
                </c:pt>
                <c:pt idx="3828">
                  <c:v>-0.38333534665282198</c:v>
                </c:pt>
                <c:pt idx="3829">
                  <c:v>-0.383256960676022</c:v>
                </c:pt>
                <c:pt idx="3830">
                  <c:v>-0.38317858606796901</c:v>
                </c:pt>
                <c:pt idx="3831">
                  <c:v>-0.38310022281202399</c:v>
                </c:pt>
                <c:pt idx="3832">
                  <c:v>-0.383021870921402</c:v>
                </c:pt>
                <c:pt idx="3833">
                  <c:v>-0.38294546998385098</c:v>
                </c:pt>
                <c:pt idx="3834">
                  <c:v>-0.38287479880153702</c:v>
                </c:pt>
                <c:pt idx="3835">
                  <c:v>-0.38281169328527898</c:v>
                </c:pt>
                <c:pt idx="3836">
                  <c:v>-0.382756149269116</c:v>
                </c:pt>
                <c:pt idx="3837">
                  <c:v>-0.38270816255040302</c:v>
                </c:pt>
                <c:pt idx="3838">
                  <c:v>-0.38266772888985101</c:v>
                </c:pt>
                <c:pt idx="3839">
                  <c:v>-0.382634844011567</c:v>
                </c:pt>
                <c:pt idx="3840">
                  <c:v>-0.38260950360309598</c:v>
                </c:pt>
                <c:pt idx="3841">
                  <c:v>-0.382591703315462</c:v>
                </c:pt>
                <c:pt idx="3842">
                  <c:v>-0.38258143876321099</c:v>
                </c:pt>
                <c:pt idx="3843">
                  <c:v>-0.38257870552445</c:v>
                </c:pt>
                <c:pt idx="3844">
                  <c:v>-0.38258349914089201</c:v>
                </c:pt>
                <c:pt idx="3845">
                  <c:v>-0.38259581511789598</c:v>
                </c:pt>
                <c:pt idx="3846">
                  <c:v>-0.382615648924508</c:v>
                </c:pt>
                <c:pt idx="3847">
                  <c:v>-0.38264299599350698</c:v>
                </c:pt>
                <c:pt idx="3848">
                  <c:v>-0.38267785172144497</c:v>
                </c:pt>
                <c:pt idx="3849">
                  <c:v>-0.38272021146869301</c:v>
                </c:pt>
                <c:pt idx="3850">
                  <c:v>-0.38277007055947698</c:v>
                </c:pt>
                <c:pt idx="3851">
                  <c:v>-0.38282742428192901</c:v>
                </c:pt>
                <c:pt idx="3852">
                  <c:v>-0.38289226788812802</c:v>
                </c:pt>
                <c:pt idx="3853">
                  <c:v>-0.38296459659413901</c:v>
                </c:pt>
                <c:pt idx="3854">
                  <c:v>-0.38304440558006397</c:v>
                </c:pt>
                <c:pt idx="3855">
                  <c:v>-0.38313168999008101</c:v>
                </c:pt>
                <c:pt idx="3856">
                  <c:v>-0.38322644493248698</c:v>
                </c:pt>
                <c:pt idx="3857">
                  <c:v>-0.38332866547974898</c:v>
                </c:pt>
                <c:pt idx="3858">
                  <c:v>-0.38343834666853999</c:v>
                </c:pt>
                <c:pt idx="3859">
                  <c:v>-0.38355548349979102</c:v>
                </c:pt>
                <c:pt idx="3860">
                  <c:v>-0.38368007093873102</c:v>
                </c:pt>
                <c:pt idx="3861">
                  <c:v>-0.38381210391493098</c:v>
                </c:pt>
                <c:pt idx="3862">
                  <c:v>-0.38395157732235402</c:v>
                </c:pt>
                <c:pt idx="3863">
                  <c:v>-0.384098486019399</c:v>
                </c:pt>
                <c:pt idx="3864">
                  <c:v>-0.38425282482894302</c:v>
                </c:pt>
                <c:pt idx="3865">
                  <c:v>-0.384414588538389</c:v>
                </c:pt>
                <c:pt idx="3866">
                  <c:v>-0.38458377189971299</c:v>
                </c:pt>
                <c:pt idx="3867">
                  <c:v>-0.38476036962950899</c:v>
                </c:pt>
                <c:pt idx="3868">
                  <c:v>-0.38494437640903401</c:v>
                </c:pt>
                <c:pt idx="3869">
                  <c:v>-0.38513578688425498</c:v>
                </c:pt>
                <c:pt idx="3870">
                  <c:v>-0.38533459566589801</c:v>
                </c:pt>
                <c:pt idx="3871">
                  <c:v>-0.38554079732948998</c:v>
                </c:pt>
                <c:pt idx="3872">
                  <c:v>-0.38575438641541099</c:v>
                </c:pt>
                <c:pt idx="3873">
                  <c:v>-0.38597535742893702</c:v>
                </c:pt>
                <c:pt idx="3874">
                  <c:v>-0.38620370484028999</c:v>
                </c:pt>
                <c:pt idx="3875">
                  <c:v>-0.38643942308468299</c:v>
                </c:pt>
                <c:pt idx="3876">
                  <c:v>-0.38668250656237102</c:v>
                </c:pt>
                <c:pt idx="3877">
                  <c:v>-0.38693294963869301</c:v>
                </c:pt>
                <c:pt idx="3878">
                  <c:v>-0.387190746644127</c:v>
                </c:pt>
                <c:pt idx="3879">
                  <c:v>-0.38745589187433299</c:v>
                </c:pt>
                <c:pt idx="3880">
                  <c:v>-0.38772837959020301</c:v>
                </c:pt>
                <c:pt idx="3881">
                  <c:v>-0.38800820401790997</c:v>
                </c:pt>
                <c:pt idx="3882">
                  <c:v>-0.38829535934895598</c:v>
                </c:pt>
                <c:pt idx="3883">
                  <c:v>-0.38858983974021799</c:v>
                </c:pt>
                <c:pt idx="3884">
                  <c:v>-0.388891639314005</c:v>
                </c:pt>
                <c:pt idx="3885">
                  <c:v>-0.38920075215809602</c:v>
                </c:pt>
                <c:pt idx="3886">
                  <c:v>-0.38951717232579802</c:v>
                </c:pt>
                <c:pt idx="3887">
                  <c:v>-0.38984089383599402</c:v>
                </c:pt>
                <c:pt idx="3888">
                  <c:v>-0.39017191067318802</c:v>
                </c:pt>
                <c:pt idx="3889">
                  <c:v>-0.39051021678755898</c:v>
                </c:pt>
                <c:pt idx="3890">
                  <c:v>-0.39085580609501203</c:v>
                </c:pt>
                <c:pt idx="3891">
                  <c:v>-0.39120867247722302</c:v>
                </c:pt>
                <c:pt idx="3892">
                  <c:v>-0.391568809781694</c:v>
                </c:pt>
                <c:pt idx="3893">
                  <c:v>-0.39193621182180099</c:v>
                </c:pt>
                <c:pt idx="3894">
                  <c:v>-0.39231087237684598</c:v>
                </c:pt>
                <c:pt idx="3895">
                  <c:v>-0.39269278519210699</c:v>
                </c:pt>
                <c:pt idx="3896">
                  <c:v>-0.39308194397888901</c:v>
                </c:pt>
                <c:pt idx="3897">
                  <c:v>-0.39347834241457602</c:v>
                </c:pt>
                <c:pt idx="3898">
                  <c:v>-0.393881974142679</c:v>
                </c:pt>
                <c:pt idx="3899">
                  <c:v>-0.39429283277289401</c:v>
                </c:pt>
                <c:pt idx="3900">
                  <c:v>-0.39471091188114599</c:v>
                </c:pt>
                <c:pt idx="3901">
                  <c:v>-0.39513620500964702</c:v>
                </c:pt>
                <c:pt idx="3902">
                  <c:v>-0.39556870566694302</c:v>
                </c:pt>
                <c:pt idx="3903">
                  <c:v>-0.39600840732796999</c:v>
                </c:pt>
                <c:pt idx="3904">
                  <c:v>-0.39645530343410501</c:v>
                </c:pt>
                <c:pt idx="3905">
                  <c:v>-0.39690938739321602</c:v>
                </c:pt>
                <c:pt idx="3906">
                  <c:v>-0.39737065257971899</c:v>
                </c:pt>
                <c:pt idx="3907">
                  <c:v>-0.397839092334626</c:v>
                </c:pt>
                <c:pt idx="3908">
                  <c:v>-0.39831469996560298</c:v>
                </c:pt>
                <c:pt idx="3909">
                  <c:v>-0.39879746874701899</c:v>
                </c:pt>
                <c:pt idx="3910">
                  <c:v>-0.39928739192000001</c:v>
                </c:pt>
                <c:pt idx="3911">
                  <c:v>-0.39978446269248402</c:v>
                </c:pt>
                <c:pt idx="3912">
                  <c:v>-0.400288674239273</c:v>
                </c:pt>
                <c:pt idx="3913">
                  <c:v>-0.40080001970208701</c:v>
                </c:pt>
                <c:pt idx="3914">
                  <c:v>-0.40131849218962001</c:v>
                </c:pt>
                <c:pt idx="3915">
                  <c:v>-0.40184408477758898</c:v>
                </c:pt>
                <c:pt idx="3916">
                  <c:v>-0.40237679050879499</c:v>
                </c:pt>
                <c:pt idx="3917">
                  <c:v>-0.40291660239317001</c:v>
                </c:pt>
                <c:pt idx="3918">
                  <c:v>-0.40346351340783698</c:v>
                </c:pt>
                <c:pt idx="3919">
                  <c:v>-0.404017516497162</c:v>
                </c:pt>
                <c:pt idx="3920">
                  <c:v>-0.40457860457281097</c:v>
                </c:pt>
                <c:pt idx="3921">
                  <c:v>-0.40514677051380199</c:v>
                </c:pt>
                <c:pt idx="3922">
                  <c:v>-0.40572200716656098</c:v>
                </c:pt>
                <c:pt idx="3923">
                  <c:v>-0.40630430734498202</c:v>
                </c:pt>
                <c:pt idx="3924">
                  <c:v>-0.40689366383047298</c:v>
                </c:pt>
                <c:pt idx="3925">
                  <c:v>-0.40749006937202098</c:v>
                </c:pt>
                <c:pt idx="3926">
                  <c:v>-0.40809351668624</c:v>
                </c:pt>
                <c:pt idx="3927">
                  <c:v>-0.40870399845743299</c:v>
                </c:pt>
                <c:pt idx="3928">
                  <c:v>-0.409321507337646</c:v>
                </c:pt>
                <c:pt idx="3929">
                  <c:v>-0.40994603594672202</c:v>
                </c:pt>
                <c:pt idx="3930">
                  <c:v>-0.41057757687235902</c:v>
                </c:pt>
                <c:pt idx="3931">
                  <c:v>-0.41121612267016899</c:v>
                </c:pt>
                <c:pt idx="3932">
                  <c:v>-0.41186166586372902</c:v>
                </c:pt>
                <c:pt idx="3933">
                  <c:v>-0.41251419894464297</c:v>
                </c:pt>
                <c:pt idx="3934">
                  <c:v>-0.41317371437259698</c:v>
                </c:pt>
                <c:pt idx="3935">
                  <c:v>-0.41384020457541598</c:v>
                </c:pt>
                <c:pt idx="3936">
                  <c:v>-0.41451366194911798</c:v>
                </c:pt>
                <c:pt idx="3937">
                  <c:v>-0.41519407885797999</c:v>
                </c:pt>
                <c:pt idx="3938">
                  <c:v>-0.41587901310270597</c:v>
                </c:pt>
                <c:pt idx="3939">
                  <c:v>-0.41656358964011603</c:v>
                </c:pt>
                <c:pt idx="3940">
                  <c:v>-0.41724537137747097</c:v>
                </c:pt>
                <c:pt idx="3941">
                  <c:v>-0.41792435747463103</c:v>
                </c:pt>
                <c:pt idx="3942">
                  <c:v>-0.41860054710343803</c:v>
                </c:pt>
                <c:pt idx="3943">
                  <c:v>-0.41927393944770702</c:v>
                </c:pt>
                <c:pt idx="3944">
                  <c:v>-0.41994453370322399</c:v>
                </c:pt>
                <c:pt idx="3945">
                  <c:v>-0.42061232907773699</c:v>
                </c:pt>
                <c:pt idx="3946">
                  <c:v>-0.42127732479095398</c:v>
                </c:pt>
                <c:pt idx="3947">
                  <c:v>-0.421939520074539</c:v>
                </c:pt>
                <c:pt idx="3948">
                  <c:v>-0.42259891417210199</c:v>
                </c:pt>
                <c:pt idx="3949">
                  <c:v>-0.4232555063392</c:v>
                </c:pt>
                <c:pt idx="3950">
                  <c:v>-0.42390929584332498</c:v>
                </c:pt>
                <c:pt idx="3951">
                  <c:v>-0.42456028196390599</c:v>
                </c:pt>
                <c:pt idx="3952">
                  <c:v>-0.425208463992298</c:v>
                </c:pt>
                <c:pt idx="3953">
                  <c:v>-0.425853841231779</c:v>
                </c:pt>
                <c:pt idx="3954">
                  <c:v>-0.42649641299754298</c:v>
                </c:pt>
                <c:pt idx="3955">
                  <c:v>-0.427136178616699</c:v>
                </c:pt>
                <c:pt idx="3956">
                  <c:v>-0.42777313742825801</c:v>
                </c:pt>
                <c:pt idx="3957">
                  <c:v>-0.428407288783136</c:v>
                </c:pt>
                <c:pt idx="3958">
                  <c:v>-0.429038632044141</c:v>
                </c:pt>
                <c:pt idx="3959">
                  <c:v>-0.42966716658597098</c:v>
                </c:pt>
                <c:pt idx="3960">
                  <c:v>-0.43029289179521002</c:v>
                </c:pt>
                <c:pt idx="3961">
                  <c:v>-0.43091580707031701</c:v>
                </c:pt>
                <c:pt idx="3962">
                  <c:v>-0.43153591182162498</c:v>
                </c:pt>
                <c:pt idx="3963">
                  <c:v>-0.43215320547133301</c:v>
                </c:pt>
                <c:pt idx="3964">
                  <c:v>-0.43276768745350203</c:v>
                </c:pt>
                <c:pt idx="3965">
                  <c:v>-0.43337935721404602</c:v>
                </c:pt>
                <c:pt idx="3966">
                  <c:v>-0.43398821421072797</c:v>
                </c:pt>
                <c:pt idx="3967">
                  <c:v>-0.43459425791315398</c:v>
                </c:pt>
                <c:pt idx="3968">
                  <c:v>-0.43519748780276701</c:v>
                </c:pt>
                <c:pt idx="3969">
                  <c:v>-0.43579790337284202</c:v>
                </c:pt>
                <c:pt idx="3970">
                  <c:v>-0.436395504128475</c:v>
                </c:pt>
                <c:pt idx="3971">
                  <c:v>-0.43699028958658398</c:v>
                </c:pt>
                <c:pt idx="3972">
                  <c:v>-0.437582259275897</c:v>
                </c:pt>
                <c:pt idx="3973">
                  <c:v>-0.43817141273694798</c:v>
                </c:pt>
                <c:pt idx="3974">
                  <c:v>-0.43875774952207303</c:v>
                </c:pt>
                <c:pt idx="3975">
                  <c:v>-0.43934126919539901</c:v>
                </c:pt>
                <c:pt idx="3976">
                  <c:v>-0.439921971332839</c:v>
                </c:pt>
                <c:pt idx="3977">
                  <c:v>-0.44049985552208898</c:v>
                </c:pt>
                <c:pt idx="3978">
                  <c:v>-0.441074921362618</c:v>
                </c:pt>
                <c:pt idx="3979">
                  <c:v>-0.44164716846566099</c:v>
                </c:pt>
                <c:pt idx="3980">
                  <c:v>-0.44221659645421701</c:v>
                </c:pt>
                <c:pt idx="3981">
                  <c:v>-0.44278320496303603</c:v>
                </c:pt>
                <c:pt idx="3982">
                  <c:v>-0.44334699363861702</c:v>
                </c:pt>
                <c:pt idx="3983">
                  <c:v>-0.44390796213920097</c:v>
                </c:pt>
                <c:pt idx="3984">
                  <c:v>-0.444466110134762</c:v>
                </c:pt>
                <c:pt idx="3985">
                  <c:v>-0.445021437307002</c:v>
                </c:pt>
                <c:pt idx="3986">
                  <c:v>-0.44557394334934303</c:v>
                </c:pt>
                <c:pt idx="3987">
                  <c:v>-0.44612362796692101</c:v>
                </c:pt>
                <c:pt idx="3988">
                  <c:v>-0.44667049087657901</c:v>
                </c:pt>
                <c:pt idx="3989">
                  <c:v>-0.44721453180685999</c:v>
                </c:pt>
                <c:pt idx="3990">
                  <c:v>-0.44775818977399001</c:v>
                </c:pt>
                <c:pt idx="3991">
                  <c:v>-0.44830634158083699</c:v>
                </c:pt>
                <c:pt idx="3992">
                  <c:v>-0.44886142175268801</c:v>
                </c:pt>
                <c:pt idx="3993">
                  <c:v>-0.449423424015853</c:v>
                </c:pt>
                <c:pt idx="3994">
                  <c:v>-0.44999234206350602</c:v>
                </c:pt>
                <c:pt idx="3995">
                  <c:v>-0.45056816955573198</c:v>
                </c:pt>
                <c:pt idx="3996">
                  <c:v>-0.45115090011957498</c:v>
                </c:pt>
                <c:pt idx="3997">
                  <c:v>-0.45174052734908599</c:v>
                </c:pt>
                <c:pt idx="3998">
                  <c:v>-0.45233704480537001</c:v>
                </c:pt>
                <c:pt idx="3999">
                  <c:v>-0.45294044601663802</c:v>
                </c:pt>
                <c:pt idx="4000">
                  <c:v>-0.45355072447824901</c:v>
                </c:pt>
                <c:pt idx="4001">
                  <c:v>-0.45416787365276401</c:v>
                </c:pt>
                <c:pt idx="4002">
                  <c:v>-0.45479188696999201</c:v>
                </c:pt>
                <c:pt idx="4003">
                  <c:v>-0.45542275782704</c:v>
                </c:pt>
                <c:pt idx="4004">
                  <c:v>-0.45606047958836299</c:v>
                </c:pt>
                <c:pt idx="4005">
                  <c:v>-0.45670504558580899</c:v>
                </c:pt>
                <c:pt idx="4006">
                  <c:v>-0.45735644911867401</c:v>
                </c:pt>
                <c:pt idx="4007">
                  <c:v>-0.45801468345374902</c:v>
                </c:pt>
                <c:pt idx="4008">
                  <c:v>-0.45867974182536703</c:v>
                </c:pt>
                <c:pt idx="4009">
                  <c:v>-0.45935161743545799</c:v>
                </c:pt>
                <c:pt idx="4010">
                  <c:v>-0.46003030345359502</c:v>
                </c:pt>
                <c:pt idx="4011">
                  <c:v>-0.46071579301704702</c:v>
                </c:pt>
                <c:pt idx="4012">
                  <c:v>-0.461408079230827</c:v>
                </c:pt>
                <c:pt idx="4013">
                  <c:v>-0.46210715516774498</c:v>
                </c:pt>
                <c:pt idx="4014">
                  <c:v>-0.46281301386845503</c:v>
                </c:pt>
                <c:pt idx="4015">
                  <c:v>-0.46352564834151</c:v>
                </c:pt>
                <c:pt idx="4016">
                  <c:v>-0.464245051563411</c:v>
                </c:pt>
                <c:pt idx="4017">
                  <c:v>-0.46497121647865802</c:v>
                </c:pt>
                <c:pt idx="4018">
                  <c:v>-0.46570413599980298</c:v>
                </c:pt>
                <c:pt idx="4019">
                  <c:v>-0.46644380300749799</c:v>
                </c:pt>
                <c:pt idx="4020">
                  <c:v>-0.46719021035054997</c:v>
                </c:pt>
                <c:pt idx="4021">
                  <c:v>-0.467943350845971</c:v>
                </c:pt>
                <c:pt idx="4022">
                  <c:v>-0.46870321727903302</c:v>
                </c:pt>
                <c:pt idx="4023">
                  <c:v>-0.46946980240331498</c:v>
                </c:pt>
                <c:pt idx="4024">
                  <c:v>-0.47024309894076</c:v>
                </c:pt>
                <c:pt idx="4025">
                  <c:v>-0.471023099581724</c:v>
                </c:pt>
                <c:pt idx="4026">
                  <c:v>-0.471809796985032</c:v>
                </c:pt>
                <c:pt idx="4027">
                  <c:v>-0.47260318377802701</c:v>
                </c:pt>
                <c:pt idx="4028">
                  <c:v>-0.47340325255662502</c:v>
                </c:pt>
                <c:pt idx="4029">
                  <c:v>-0.47420999588537199</c:v>
                </c:pt>
                <c:pt idx="4030">
                  <c:v>-0.47502340629748702</c:v>
                </c:pt>
                <c:pt idx="4031">
                  <c:v>-0.47584347629492602</c:v>
                </c:pt>
                <c:pt idx="4032">
                  <c:v>-0.476670198348429</c:v>
                </c:pt>
                <c:pt idx="4033">
                  <c:v>-0.477503564897578</c:v>
                </c:pt>
                <c:pt idx="4034">
                  <c:v>-0.47834356835084602</c:v>
                </c:pt>
                <c:pt idx="4035">
                  <c:v>-0.47919020108565502</c:v>
                </c:pt>
                <c:pt idx="4036">
                  <c:v>-0.48004345544843002</c:v>
                </c:pt>
                <c:pt idx="4037">
                  <c:v>-0.480903323754652</c:v>
                </c:pt>
                <c:pt idx="4038">
                  <c:v>-0.48176979828890998</c:v>
                </c:pt>
                <c:pt idx="4039">
                  <c:v>-0.48264287130496097</c:v>
                </c:pt>
                <c:pt idx="4040">
                  <c:v>-0.48352253502578302</c:v>
                </c:pt>
                <c:pt idx="4041">
                  <c:v>-0.484408781643626</c:v>
                </c:pt>
                <c:pt idx="4042">
                  <c:v>-0.48530160332007299</c:v>
                </c:pt>
                <c:pt idx="4043">
                  <c:v>-0.48620099218609097</c:v>
                </c:pt>
                <c:pt idx="4044">
                  <c:v>-0.48710694034208701</c:v>
                </c:pt>
                <c:pt idx="4045">
                  <c:v>-0.48801943985796697</c:v>
                </c:pt>
                <c:pt idx="4046">
                  <c:v>-0.48893848277318702</c:v>
                </c:pt>
                <c:pt idx="4047">
                  <c:v>-0.48986406109681102</c:v>
                </c:pt>
                <c:pt idx="4048">
                  <c:v>-0.49079616680756799</c:v>
                </c:pt>
                <c:pt idx="4049">
                  <c:v>-0.49173479185390601</c:v>
                </c:pt>
                <c:pt idx="4050">
                  <c:v>-0.49267992815404998</c:v>
                </c:pt>
                <c:pt idx="4051">
                  <c:v>-0.49363156759605697</c:v>
                </c:pt>
                <c:pt idx="4052">
                  <c:v>-0.494589702037874</c:v>
                </c:pt>
                <c:pt idx="4053">
                  <c:v>-0.49555432330739402</c:v>
                </c:pt>
                <c:pt idx="4054">
                  <c:v>-0.49652542320251403</c:v>
                </c:pt>
                <c:pt idx="4055">
                  <c:v>-0.49750299349118798</c:v>
                </c:pt>
                <c:pt idx="4056">
                  <c:v>-0.49848702591149202</c:v>
                </c:pt>
                <c:pt idx="4057">
                  <c:v>-0.49947751217167202</c:v>
                </c:pt>
                <c:pt idx="4058">
                  <c:v>-0.50047444395020702</c:v>
                </c:pt>
                <c:pt idx="4059">
                  <c:v>-0.50147781289586901</c:v>
                </c:pt>
                <c:pt idx="4060">
                  <c:v>-0.50248761062777203</c:v>
                </c:pt>
                <c:pt idx="4061">
                  <c:v>-0.50350382873543997</c:v>
                </c:pt>
                <c:pt idx="4062">
                  <c:v>-0.50452645877885804</c:v>
                </c:pt>
                <c:pt idx="4063">
                  <c:v>-0.50555549228853203</c:v>
                </c:pt>
                <c:pt idx="4064">
                  <c:v>-0.50659092076555101</c:v>
                </c:pt>
                <c:pt idx="4065">
                  <c:v>-0.50763273568163803</c:v>
                </c:pt>
                <c:pt idx="4066">
                  <c:v>-0.50868092847921598</c:v>
                </c:pt>
                <c:pt idx="4067">
                  <c:v>-0.50973549057146395</c:v>
                </c:pt>
                <c:pt idx="4068">
                  <c:v>-0.51079641334237302</c:v>
                </c:pt>
                <c:pt idx="4069">
                  <c:v>-0.51186368814681005</c:v>
                </c:pt>
                <c:pt idx="4070">
                  <c:v>-0.51293730631057399</c:v>
                </c:pt>
                <c:pt idx="4071">
                  <c:v>-0.51401725913045604</c:v>
                </c:pt>
                <c:pt idx="4072">
                  <c:v>-0.51510353787429997</c:v>
                </c:pt>
                <c:pt idx="4073">
                  <c:v>-0.516196133781061</c:v>
                </c:pt>
                <c:pt idx="4074">
                  <c:v>-0.51729503806086297</c:v>
                </c:pt>
                <c:pt idx="4075">
                  <c:v>-0.51840024189506295</c:v>
                </c:pt>
                <c:pt idx="4076">
                  <c:v>-0.51951173643630699</c:v>
                </c:pt>
                <c:pt idx="4077">
                  <c:v>-0.52062951280859604</c:v>
                </c:pt>
                <c:pt idx="4078">
                  <c:v>-0.52175356210734003</c:v>
                </c:pt>
                <c:pt idx="4079">
                  <c:v>-0.52288387539941805</c:v>
                </c:pt>
                <c:pt idx="4080">
                  <c:v>-0.52402044372324696</c:v>
                </c:pt>
                <c:pt idx="4081">
                  <c:v>-0.52516325808883302</c:v>
                </c:pt>
                <c:pt idx="4082">
                  <c:v>-0.52631230947783803</c:v>
                </c:pt>
                <c:pt idx="4083">
                  <c:v>-0.52746758884363998</c:v>
                </c:pt>
                <c:pt idx="4084">
                  <c:v>-0.52862908711138901</c:v>
                </c:pt>
                <c:pt idx="4085">
                  <c:v>-0.52979679517807798</c:v>
                </c:pt>
                <c:pt idx="4086">
                  <c:v>-0.53097070391259404</c:v>
                </c:pt>
                <c:pt idx="4087">
                  <c:v>-0.53215080415578597</c:v>
                </c:pt>
                <c:pt idx="4088">
                  <c:v>-0.53333708672052704</c:v>
                </c:pt>
                <c:pt idx="4089">
                  <c:v>-0.53452954239176997</c:v>
                </c:pt>
                <c:pt idx="4090">
                  <c:v>-0.53572816192661699</c:v>
                </c:pt>
                <c:pt idx="4091">
                  <c:v>-0.53693293605437598</c:v>
                </c:pt>
                <c:pt idx="4092">
                  <c:v>-0.53814385547662602</c:v>
                </c:pt>
                <c:pt idx="4093">
                  <c:v>-0.539360910867275</c:v>
                </c:pt>
                <c:pt idx="4094">
                  <c:v>-0.54058409287263198</c:v>
                </c:pt>
                <c:pt idx="4095">
                  <c:v>-0.54181339211145696</c:v>
                </c:pt>
                <c:pt idx="4096">
                  <c:v>-0.54304879917503301</c:v>
                </c:pt>
                <c:pt idx="4097">
                  <c:v>-0.54429030462722605</c:v>
                </c:pt>
                <c:pt idx="4098">
                  <c:v>-0.54553789900454897</c:v>
                </c:pt>
                <c:pt idx="4099">
                  <c:v>-0.54679157281622004</c:v>
                </c:pt>
                <c:pt idx="4100">
                  <c:v>-0.548051316544232</c:v>
                </c:pt>
                <c:pt idx="4101">
                  <c:v>-0.54931712064341298</c:v>
                </c:pt>
                <c:pt idx="4102">
                  <c:v>-0.55058897554149</c:v>
                </c:pt>
                <c:pt idx="4103">
                  <c:v>-0.55186687163915205</c:v>
                </c:pt>
                <c:pt idx="4104">
                  <c:v>-0.55315079931011701</c:v>
                </c:pt>
                <c:pt idx="4105">
                  <c:v>-0.554440748901189</c:v>
                </c:pt>
                <c:pt idx="4106">
                  <c:v>-0.555736710732329</c:v>
                </c:pt>
                <c:pt idx="4107">
                  <c:v>-0.55703867509671601</c:v>
                </c:pt>
                <c:pt idx="4108">
                  <c:v>-0.55834663226081305</c:v>
                </c:pt>
                <c:pt idx="4109">
                  <c:v>-0.55966057246442502</c:v>
                </c:pt>
                <c:pt idx="4110">
                  <c:v>-0.56098048592077498</c:v>
                </c:pt>
                <c:pt idx="4111">
                  <c:v>-0.56230636281655699</c:v>
                </c:pt>
                <c:pt idx="4112">
                  <c:v>-0.56363819331200904</c:v>
                </c:pt>
                <c:pt idx="4113">
                  <c:v>-0.56497596754097201</c:v>
                </c:pt>
                <c:pt idx="4114">
                  <c:v>-0.56631967561095997</c:v>
                </c:pt>
                <c:pt idx="4115">
                  <c:v>-0.56766930760322198</c:v>
                </c:pt>
                <c:pt idx="4116">
                  <c:v>-0.56901995666345595</c:v>
                </c:pt>
                <c:pt idx="4117">
                  <c:v>-0.57036182210804298</c:v>
                </c:pt>
                <c:pt idx="4118">
                  <c:v>-0.57169000637248102</c:v>
                </c:pt>
                <c:pt idx="4119">
                  <c:v>-0.57300451195220603</c:v>
                </c:pt>
                <c:pt idx="4120">
                  <c:v>-0.57430534141053602</c:v>
                </c:pt>
                <c:pt idx="4121">
                  <c:v>-0.57559249737861795</c:v>
                </c:pt>
                <c:pt idx="4122">
                  <c:v>-0.57686598255536903</c:v>
                </c:pt>
                <c:pt idx="4123">
                  <c:v>-0.57812579970742395</c:v>
                </c:pt>
                <c:pt idx="4124">
                  <c:v>-0.57937195166907995</c:v>
                </c:pt>
                <c:pt idx="4125">
                  <c:v>-0.58060444134224198</c:v>
                </c:pt>
                <c:pt idx="4126">
                  <c:v>-0.58182327169636405</c:v>
                </c:pt>
                <c:pt idx="4127">
                  <c:v>-0.58302844576839996</c:v>
                </c:pt>
                <c:pt idx="4128">
                  <c:v>-0.58421996666273701</c:v>
                </c:pt>
                <c:pt idx="4129">
                  <c:v>-0.58539783755114805</c:v>
                </c:pt>
                <c:pt idx="4130">
                  <c:v>-0.58656206167272995</c:v>
                </c:pt>
                <c:pt idx="4131">
                  <c:v>-0.58771264233384701</c:v>
                </c:pt>
                <c:pt idx="4132">
                  <c:v>-0.58884958290807499</c:v>
                </c:pt>
                <c:pt idx="4133">
                  <c:v>-0.58997288683613902</c:v>
                </c:pt>
                <c:pt idx="4134">
                  <c:v>-0.59108255762586104</c:v>
                </c:pt>
                <c:pt idx="4135">
                  <c:v>-0.59217859885209301</c:v>
                </c:pt>
                <c:pt idx="4136">
                  <c:v>-0.59326347034059201</c:v>
                </c:pt>
                <c:pt idx="4137">
                  <c:v>-0.59434208678309197</c:v>
                </c:pt>
                <c:pt idx="4138">
                  <c:v>-0.59541690397201597</c:v>
                </c:pt>
                <c:pt idx="4139">
                  <c:v>-0.59648792016024998</c:v>
                </c:pt>
                <c:pt idx="4140">
                  <c:v>-0.59755513361738399</c:v>
                </c:pt>
                <c:pt idx="4141">
                  <c:v>-0.59861854262970904</c:v>
                </c:pt>
                <c:pt idx="4142">
                  <c:v>-0.59967814550021503</c:v>
                </c:pt>
                <c:pt idx="4143">
                  <c:v>-0.60073394054858198</c:v>
                </c:pt>
                <c:pt idx="4144">
                  <c:v>-0.60178592611117898</c:v>
                </c:pt>
                <c:pt idx="4145">
                  <c:v>-0.60283410054105702</c:v>
                </c:pt>
                <c:pt idx="4146">
                  <c:v>-0.60387846220794295</c:v>
                </c:pt>
                <c:pt idx="4147">
                  <c:v>-0.60491900949824096</c:v>
                </c:pt>
                <c:pt idx="4148">
                  <c:v>-0.60595574081501902</c:v>
                </c:pt>
                <c:pt idx="4149">
                  <c:v>-0.60698865457801099</c:v>
                </c:pt>
                <c:pt idx="4150">
                  <c:v>-0.60801774922360596</c:v>
                </c:pt>
                <c:pt idx="4151">
                  <c:v>-0.60904302320484804</c:v>
                </c:pt>
                <c:pt idx="4152">
                  <c:v>-0.61006447499142702</c:v>
                </c:pt>
                <c:pt idx="4153">
                  <c:v>-0.61108210306967703</c:v>
                </c:pt>
                <c:pt idx="4154">
                  <c:v>-0.61209590594256602</c:v>
                </c:pt>
                <c:pt idx="4155">
                  <c:v>-0.61310588212969597</c:v>
                </c:pt>
                <c:pt idx="4156">
                  <c:v>-0.61411203016729499</c:v>
                </c:pt>
                <c:pt idx="4157">
                  <c:v>-0.61511434860820802</c:v>
                </c:pt>
                <c:pt idx="4158">
                  <c:v>-0.61611283602189904</c:v>
                </c:pt>
                <c:pt idx="4159">
                  <c:v>-0.61710749099443796</c:v>
                </c:pt>
                <c:pt idx="4160">
                  <c:v>-0.61809831212850097</c:v>
                </c:pt>
                <c:pt idx="4161">
                  <c:v>-0.61908529804335999</c:v>
                </c:pt>
                <c:pt idx="4162">
                  <c:v>-0.62006844737487898</c:v>
                </c:pt>
                <c:pt idx="4163">
                  <c:v>-0.621047758775507</c:v>
                </c:pt>
                <c:pt idx="4164">
                  <c:v>-0.62202323091427503</c:v>
                </c:pt>
                <c:pt idx="4165">
                  <c:v>-0.62299486247678504</c:v>
                </c:pt>
                <c:pt idx="4166">
                  <c:v>-0.62396265216520896</c:v>
                </c:pt>
                <c:pt idx="4167">
                  <c:v>-0.62492659869828004</c:v>
                </c:pt>
                <c:pt idx="4168">
                  <c:v>-0.62588670081128395</c:v>
                </c:pt>
                <c:pt idx="4169">
                  <c:v>-0.62684295725605899</c:v>
                </c:pt>
                <c:pt idx="4170">
                  <c:v>-0.62779536680098502</c:v>
                </c:pt>
                <c:pt idx="4171">
                  <c:v>-0.62874392823097602</c:v>
                </c:pt>
                <c:pt idx="4172">
                  <c:v>-0.62968864034747696</c:v>
                </c:pt>
                <c:pt idx="4173">
                  <c:v>-0.63062950196845702</c:v>
                </c:pt>
                <c:pt idx="4174">
                  <c:v>-0.63156651192840096</c:v>
                </c:pt>
                <c:pt idx="4175">
                  <c:v>-0.63249966907830202</c:v>
                </c:pt>
                <c:pt idx="4176">
                  <c:v>-0.63342897228565898</c:v>
                </c:pt>
                <c:pt idx="4177">
                  <c:v>-0.63435442043446399</c:v>
                </c:pt>
                <c:pt idx="4178">
                  <c:v>-0.63527601242520204</c:v>
                </c:pt>
                <c:pt idx="4179">
                  <c:v>-0.63619374717483601</c:v>
                </c:pt>
                <c:pt idx="4180">
                  <c:v>-0.63710762361680895</c:v>
                </c:pt>
                <c:pt idx="4181">
                  <c:v>-0.63801764070102895</c:v>
                </c:pt>
                <c:pt idx="4182">
                  <c:v>-0.63892379739386695</c:v>
                </c:pt>
                <c:pt idx="4183">
                  <c:v>-0.63982609267814705</c:v>
                </c:pt>
                <c:pt idx="4184">
                  <c:v>-0.64072452555314197</c:v>
                </c:pt>
                <c:pt idx="4185">
                  <c:v>-0.64161909503456105</c:v>
                </c:pt>
                <c:pt idx="4186">
                  <c:v>-0.64250980015454795</c:v>
                </c:pt>
                <c:pt idx="4187">
                  <c:v>-0.64339663996167096</c:v>
                </c:pt>
                <c:pt idx="4188">
                  <c:v>-0.64427961352091401</c:v>
                </c:pt>
                <c:pt idx="4189">
                  <c:v>-0.64515871991367302</c:v>
                </c:pt>
                <c:pt idx="4190">
                  <c:v>-0.64603395823774501</c:v>
                </c:pt>
                <c:pt idx="4191">
                  <c:v>-0.64690532760732</c:v>
                </c:pt>
                <c:pt idx="4192">
                  <c:v>-0.64777282715297602</c:v>
                </c:pt>
                <c:pt idx="4193">
                  <c:v>-0.64863645602166997</c:v>
                </c:pt>
                <c:pt idx="4194">
                  <c:v>-0.64949621337673002</c:v>
                </c:pt>
                <c:pt idx="4195">
                  <c:v>-0.65035209839784602</c:v>
                </c:pt>
                <c:pt idx="4196">
                  <c:v>-0.65120411028106495</c:v>
                </c:pt>
                <c:pt idx="4197">
                  <c:v>-0.65205224823877905</c:v>
                </c:pt>
                <c:pt idx="4198">
                  <c:v>-0.65289651149971994</c:v>
                </c:pt>
                <c:pt idx="4199">
                  <c:v>-0.65373689930894996</c:v>
                </c:pt>
                <c:pt idx="4200">
                  <c:v>-0.65457341092785604</c:v>
                </c:pt>
                <c:pt idx="4201">
                  <c:v>-0.65540604563413596</c:v>
                </c:pt>
                <c:pt idx="4202">
                  <c:v>-0.65623480272179502</c:v>
                </c:pt>
                <c:pt idx="4203">
                  <c:v>-0.65705968150113703</c:v>
                </c:pt>
                <c:pt idx="4204">
                  <c:v>-0.65788068129875299</c:v>
                </c:pt>
                <c:pt idx="4205">
                  <c:v>-0.658697801457515</c:v>
                </c:pt>
                <c:pt idx="4206">
                  <c:v>-0.65951104133656901</c:v>
                </c:pt>
                <c:pt idx="4207">
                  <c:v>-0.66032040031132</c:v>
                </c:pt>
                <c:pt idx="4208">
                  <c:v>-0.66112587777343301</c:v>
                </c:pt>
                <c:pt idx="4209">
                  <c:v>-0.66192747313081302</c:v>
                </c:pt>
                <c:pt idx="4210">
                  <c:v>-0.66272518580760598</c:v>
                </c:pt>
                <c:pt idx="4211">
                  <c:v>-0.663519015244185</c:v>
                </c:pt>
                <c:pt idx="4212">
                  <c:v>-0.66430896089714098</c:v>
                </c:pt>
                <c:pt idx="4213">
                  <c:v>-0.66509502223927597</c:v>
                </c:pt>
                <c:pt idx="4214">
                  <c:v>-0.66587719875959395</c:v>
                </c:pt>
                <c:pt idx="4215">
                  <c:v>-0.66665548996329005</c:v>
                </c:pt>
                <c:pt idx="4216">
                  <c:v>-0.66742989537174002</c:v>
                </c:pt>
                <c:pt idx="4217">
                  <c:v>-0.66820041452249601</c:v>
                </c:pt>
                <c:pt idx="4218">
                  <c:v>-0.668967046969273</c:v>
                </c:pt>
                <c:pt idx="4219">
                  <c:v>-0.66972979228193996</c:v>
                </c:pt>
                <c:pt idx="4220">
                  <c:v>-0.67048865004651304</c:v>
                </c:pt>
                <c:pt idx="4221">
                  <c:v>-0.67124361986514303</c:v>
                </c:pt>
                <c:pt idx="4222">
                  <c:v>-0.67199470135610695</c:v>
                </c:pt>
                <c:pt idx="4223">
                  <c:v>-0.67274189415379904</c:v>
                </c:pt>
                <c:pt idx="4224">
                  <c:v>-0.67348519790871897</c:v>
                </c:pt>
                <c:pt idx="4225">
                  <c:v>-0.674224612287466</c:v>
                </c:pt>
                <c:pt idx="4226">
                  <c:v>-0.67496013697272705</c:v>
                </c:pt>
                <c:pt idx="4227">
                  <c:v>-0.675691771663263</c:v>
                </c:pt>
                <c:pt idx="4228">
                  <c:v>-0.67641951607390605</c:v>
                </c:pt>
                <c:pt idx="4229">
                  <c:v>-0.67714336993554602</c:v>
                </c:pt>
                <c:pt idx="4230">
                  <c:v>-0.67786333299511803</c:v>
                </c:pt>
                <c:pt idx="4231">
                  <c:v>-0.67857940501559699</c:v>
                </c:pt>
                <c:pt idx="4232">
                  <c:v>-0.67929158577598603</c:v>
                </c:pt>
                <c:pt idx="4233">
                  <c:v>-0.679999875071302</c:v>
                </c:pt>
                <c:pt idx="4234">
                  <c:v>-0.68070427271257405</c:v>
                </c:pt>
                <c:pt idx="4235">
                  <c:v>-0.68140477852682402</c:v>
                </c:pt>
                <c:pt idx="4236">
                  <c:v>-0.68210139235706102</c:v>
                </c:pt>
                <c:pt idx="4237">
                  <c:v>-0.68279411406227197</c:v>
                </c:pt>
                <c:pt idx="4238">
                  <c:v>-0.68348294351740702</c:v>
                </c:pt>
                <c:pt idx="4239">
                  <c:v>-0.68416788061337197</c:v>
                </c:pt>
                <c:pt idx="4240">
                  <c:v>-0.68484892525701901</c:v>
                </c:pt>
                <c:pt idx="4241">
                  <c:v>-0.68552607737113103</c:v>
                </c:pt>
                <c:pt idx="4242">
                  <c:v>-0.68619933689441603</c:v>
                </c:pt>
                <c:pt idx="4243">
                  <c:v>-0.68686870378149301</c:v>
                </c:pt>
                <c:pt idx="4244">
                  <c:v>-0.68753417800288397</c:v>
                </c:pt>
                <c:pt idx="4245">
                  <c:v>-0.68819575954499801</c:v>
                </c:pt>
                <c:pt idx="4246">
                  <c:v>-0.68885344841012797</c:v>
                </c:pt>
                <c:pt idx="4247">
                  <c:v>-0.68950724461643298</c:v>
                </c:pt>
                <c:pt idx="4248">
                  <c:v>-0.69015714819792995</c:v>
                </c:pt>
                <c:pt idx="4249">
                  <c:v>-0.69080315920448299</c:v>
                </c:pt>
                <c:pt idx="4250">
                  <c:v>-0.69144527770178998</c:v>
                </c:pt>
                <c:pt idx="4251">
                  <c:v>-0.69208350377137395</c:v>
                </c:pt>
                <c:pt idx="4252">
                  <c:v>-0.69271783751056903</c:v>
                </c:pt>
                <c:pt idx="4253">
                  <c:v>-0.69334827903251395</c:v>
                </c:pt>
                <c:pt idx="4254">
                  <c:v>-0.69397482846613401</c:v>
                </c:pt>
                <c:pt idx="4255">
                  <c:v>-0.69459748595613402</c:v>
                </c:pt>
                <c:pt idx="4256">
                  <c:v>-0.69521625166298795</c:v>
                </c:pt>
                <c:pt idx="4257">
                  <c:v>-0.69583112576292105</c:v>
                </c:pt>
                <c:pt idx="4258">
                  <c:v>-0.69644210844790699</c:v>
                </c:pt>
                <c:pt idx="4259">
                  <c:v>-0.69704919992564696</c:v>
                </c:pt>
                <c:pt idx="4260">
                  <c:v>-0.697652400419566</c:v>
                </c:pt>
                <c:pt idx="4261">
                  <c:v>-0.69825171016879695</c:v>
                </c:pt>
                <c:pt idx="4262">
                  <c:v>-0.69884465784299099</c:v>
                </c:pt>
                <c:pt idx="4263">
                  <c:v>-0.69942630157781704</c:v>
                </c:pt>
                <c:pt idx="4264">
                  <c:v>-0.69999417319414703</c:v>
                </c:pt>
                <c:pt idx="4265">
                  <c:v>-0.70054827718919499</c:v>
                </c:pt>
                <c:pt idx="4266">
                  <c:v>-0.70108861812912004</c:v>
                </c:pt>
                <c:pt idx="4267">
                  <c:v>-0.70162015067352901</c:v>
                </c:pt>
                <c:pt idx="4268">
                  <c:v>-0.70215277724346703</c:v>
                </c:pt>
                <c:pt idx="4269">
                  <c:v>-0.70269144561503505</c:v>
                </c:pt>
                <c:pt idx="4270">
                  <c:v>-0.70323615120073002</c:v>
                </c:pt>
                <c:pt idx="4271">
                  <c:v>-0.70378688938067702</c:v>
                </c:pt>
                <c:pt idx="4272">
                  <c:v>-0.70434365550266298</c:v>
                </c:pt>
                <c:pt idx="4273">
                  <c:v>-0.70490644488217302</c:v>
                </c:pt>
                <c:pt idx="4274">
                  <c:v>-0.70547525280242296</c:v>
                </c:pt>
                <c:pt idx="4275">
                  <c:v>-0.70605007451439405</c:v>
                </c:pt>
                <c:pt idx="4276">
                  <c:v>-0.706630905236866</c:v>
                </c:pt>
                <c:pt idx="4277">
                  <c:v>-0.70721774015646199</c:v>
                </c:pt>
                <c:pt idx="4278">
                  <c:v>-0.70781057442766904</c:v>
                </c:pt>
                <c:pt idx="4279">
                  <c:v>-0.70840940317288303</c:v>
                </c:pt>
                <c:pt idx="4280">
                  <c:v>-0.70901422148244297</c:v>
                </c:pt>
                <c:pt idx="4281">
                  <c:v>-0.70962502441466802</c:v>
                </c:pt>
                <c:pt idx="4282">
                  <c:v>-0.71024180699588702</c:v>
                </c:pt>
                <c:pt idx="4283">
                  <c:v>-0.71086456422048305</c:v>
                </c:pt>
                <c:pt idx="4284">
                  <c:v>-0.71149329105092396</c:v>
                </c:pt>
                <c:pt idx="4285">
                  <c:v>-0.71212798241780295</c:v>
                </c:pt>
                <c:pt idx="4286">
                  <c:v>-0.71276863321987105</c:v>
                </c:pt>
                <c:pt idx="4287">
                  <c:v>-0.71341523832408005</c:v>
                </c:pt>
                <c:pt idx="4288">
                  <c:v>-0.71406779256561104</c:v>
                </c:pt>
                <c:pt idx="4289">
                  <c:v>-0.71472629074792304</c:v>
                </c:pt>
                <c:pt idx="4290">
                  <c:v>-0.715390727642778</c:v>
                </c:pt>
                <c:pt idx="4291">
                  <c:v>-0.71606109799029105</c:v>
                </c:pt>
                <c:pt idx="4292">
                  <c:v>-0.71673739649895596</c:v>
                </c:pt>
                <c:pt idx="4293">
                  <c:v>-0.71741961784569597</c:v>
                </c:pt>
                <c:pt idx="4294">
                  <c:v>-0.718107756675889</c:v>
                </c:pt>
                <c:pt idx="4295">
                  <c:v>-0.71880180760341605</c:v>
                </c:pt>
                <c:pt idx="4296">
                  <c:v>-0.71950176521069698</c:v>
                </c:pt>
                <c:pt idx="4297">
                  <c:v>-0.72020762404872696</c:v>
                </c:pt>
                <c:pt idx="4298">
                  <c:v>-0.72091937863711797</c:v>
                </c:pt>
                <c:pt idx="4299">
                  <c:v>-0.72163702346413605</c:v>
                </c:pt>
                <c:pt idx="4300">
                  <c:v>-0.72236055298674495</c:v>
                </c:pt>
                <c:pt idx="4301">
                  <c:v>-0.72308996163063899</c:v>
                </c:pt>
                <c:pt idx="4302">
                  <c:v>-0.72382524379028801</c:v>
                </c:pt>
                <c:pt idx="4303">
                  <c:v>-0.72456639382897403</c:v>
                </c:pt>
                <c:pt idx="4304">
                  <c:v>-0.72531340607883699</c:v>
                </c:pt>
                <c:pt idx="4305">
                  <c:v>-0.72606627484090502</c:v>
                </c:pt>
                <c:pt idx="4306">
                  <c:v>-0.72682499438514503</c:v>
                </c:pt>
                <c:pt idx="4307">
                  <c:v>-0.72758955895049804</c:v>
                </c:pt>
                <c:pt idx="4308">
                  <c:v>-0.72835996274491899</c:v>
                </c:pt>
                <c:pt idx="4309">
                  <c:v>-0.729136199945424</c:v>
                </c:pt>
                <c:pt idx="4310">
                  <c:v>-0.72991826469812204</c:v>
                </c:pt>
                <c:pt idx="4311">
                  <c:v>-0.73070615111826498</c:v>
                </c:pt>
                <c:pt idx="4312">
                  <c:v>-0.731499853290285</c:v>
                </c:pt>
                <c:pt idx="4313">
                  <c:v>-0.73229936526783601</c:v>
                </c:pt>
                <c:pt idx="4314">
                  <c:v>-0.73310468107383597</c:v>
                </c:pt>
                <c:pt idx="4315">
                  <c:v>-0.73391579470051005</c:v>
                </c:pt>
                <c:pt idx="4316">
                  <c:v>-0.73473270010943403</c:v>
                </c:pt>
                <c:pt idx="4317">
                  <c:v>-0.73555539123157199</c:v>
                </c:pt>
                <c:pt idx="4318">
                  <c:v>-0.73638386196732397</c:v>
                </c:pt>
                <c:pt idx="4319">
                  <c:v>-0.73721810618656303</c:v>
                </c:pt>
                <c:pt idx="4320">
                  <c:v>-0.73805811772868501</c:v>
                </c:pt>
                <c:pt idx="4321">
                  <c:v>-0.73890389040264703</c:v>
                </c:pt>
                <c:pt idx="4322">
                  <c:v>-0.73975541798701205</c:v>
                </c:pt>
                <c:pt idx="4323">
                  <c:v>-0.74061269422999298</c:v>
                </c:pt>
                <c:pt idx="4324">
                  <c:v>-0.74147571284949199</c:v>
                </c:pt>
                <c:pt idx="4325">
                  <c:v>-0.74234446753315397</c:v>
                </c:pt>
                <c:pt idx="4326">
                  <c:v>-0.74321895193839904</c:v>
                </c:pt>
                <c:pt idx="4327">
                  <c:v>-0.74409915969247398</c:v>
                </c:pt>
                <c:pt idx="4328">
                  <c:v>-0.744985084392496</c:v>
                </c:pt>
                <c:pt idx="4329">
                  <c:v>-0.74587671960549495</c:v>
                </c:pt>
                <c:pt idx="4330">
                  <c:v>-0.74677405886845805</c:v>
                </c:pt>
                <c:pt idx="4331">
                  <c:v>-0.74767709568837704</c:v>
                </c:pt>
                <c:pt idx="4332">
                  <c:v>-0.74858582354228997</c:v>
                </c:pt>
                <c:pt idx="4333">
                  <c:v>-0.74950023587732995</c:v>
                </c:pt>
                <c:pt idx="4334">
                  <c:v>-0.75042032611076803</c:v>
                </c:pt>
                <c:pt idx="4335">
                  <c:v>-0.75134608763005994</c:v>
                </c:pt>
                <c:pt idx="4336">
                  <c:v>-0.75227751379289098</c:v>
                </c:pt>
                <c:pt idx="4337">
                  <c:v>-0.75321459792722001</c:v>
                </c:pt>
                <c:pt idx="4338">
                  <c:v>-0.75415733333133195</c:v>
                </c:pt>
                <c:pt idx="4339">
                  <c:v>-0.75510571327387699</c:v>
                </c:pt>
                <c:pt idx="4340">
                  <c:v>-0.75605973099391899</c:v>
                </c:pt>
                <c:pt idx="4341">
                  <c:v>-0.75701937970098498</c:v>
                </c:pt>
                <c:pt idx="4342">
                  <c:v>-0.75798465257510805</c:v>
                </c:pt>
                <c:pt idx="4343">
                  <c:v>-0.75895554276687704</c:v>
                </c:pt>
                <c:pt idx="4344">
                  <c:v>-0.75993204339748099</c:v>
                </c:pt>
                <c:pt idx="4345">
                  <c:v>-0.76091414755875797</c:v>
                </c:pt>
                <c:pt idx="4346">
                  <c:v>-0.76190184831324204</c:v>
                </c:pt>
                <c:pt idx="4347">
                  <c:v>-0.76289513869421299</c:v>
                </c:pt>
                <c:pt idx="4348">
                  <c:v>-0.76389401170573801</c:v>
                </c:pt>
                <c:pt idx="4349">
                  <c:v>-0.76489846032272801</c:v>
                </c:pt>
                <c:pt idx="4350">
                  <c:v>-0.76590847749097801</c:v>
                </c:pt>
                <c:pt idx="4351">
                  <c:v>-0.76692405612722003</c:v>
                </c:pt>
                <c:pt idx="4352">
                  <c:v>-0.76794518911917098</c:v>
                </c:pt>
                <c:pt idx="4353">
                  <c:v>-0.76897186932557704</c:v>
                </c:pt>
                <c:pt idx="4354">
                  <c:v>-0.77000408957626798</c:v>
                </c:pt>
                <c:pt idx="4355">
                  <c:v>-0.77104184267220299</c:v>
                </c:pt>
                <c:pt idx="4356">
                  <c:v>-0.77208512138552099</c:v>
                </c:pt>
                <c:pt idx="4357">
                  <c:v>-0.77313391845958801</c:v>
                </c:pt>
                <c:pt idx="4358">
                  <c:v>-0.77418822660904896</c:v>
                </c:pt>
                <c:pt idx="4359">
                  <c:v>-0.775248038519876</c:v>
                </c:pt>
                <c:pt idx="4360">
                  <c:v>-0.776313346849416</c:v>
                </c:pt>
                <c:pt idx="4361">
                  <c:v>-0.77738414422644297</c:v>
                </c:pt>
                <c:pt idx="4362">
                  <c:v>-0.77846042325121001</c:v>
                </c:pt>
                <c:pt idx="4363">
                  <c:v>-0.77954217649549595</c:v>
                </c:pt>
                <c:pt idx="4364">
                  <c:v>-0.78062939650265595</c:v>
                </c:pt>
                <c:pt idx="4365">
                  <c:v>-0.78172207578767305</c:v>
                </c:pt>
                <c:pt idx="4366">
                  <c:v>-0.78282020683720899</c:v>
                </c:pt>
                <c:pt idx="4367">
                  <c:v>-0.78392378210965497</c:v>
                </c:pt>
                <c:pt idx="4368">
                  <c:v>-0.78503279403518</c:v>
                </c:pt>
                <c:pt idx="4369">
                  <c:v>-0.78614723501578898</c:v>
                </c:pt>
                <c:pt idx="4370">
                  <c:v>-0.78726709742536405</c:v>
                </c:pt>
                <c:pt idx="4371">
                  <c:v>-0.78839237360972403</c:v>
                </c:pt>
                <c:pt idx="4372">
                  <c:v>-0.78952305588667404</c:v>
                </c:pt>
                <c:pt idx="4373">
                  <c:v>-0.79065913654605502</c:v>
                </c:pt>
                <c:pt idx="4374">
                  <c:v>-0.791800607849797</c:v>
                </c:pt>
                <c:pt idx="4375">
                  <c:v>-0.79294746203197197</c:v>
                </c:pt>
                <c:pt idx="4376">
                  <c:v>-0.79409969129884495</c:v>
                </c:pt>
                <c:pt idx="4377">
                  <c:v>-0.79525728782892902</c:v>
                </c:pt>
                <c:pt idx="4378">
                  <c:v>-0.79642024377303</c:v>
                </c:pt>
                <c:pt idx="4379">
                  <c:v>-0.79758855125431205</c:v>
                </c:pt>
                <c:pt idx="4380">
                  <c:v>-0.79876220236833795</c:v>
                </c:pt>
                <c:pt idx="4381">
                  <c:v>-0.79994118918312995</c:v>
                </c:pt>
                <c:pt idx="4382">
                  <c:v>-0.80112550373921998</c:v>
                </c:pt>
                <c:pt idx="4383">
                  <c:v>-0.802315138049703</c:v>
                </c:pt>
                <c:pt idx="4384">
                  <c:v>-0.80351008410029201</c:v>
                </c:pt>
                <c:pt idx="4385">
                  <c:v>-0.80471033384936796</c:v>
                </c:pt>
                <c:pt idx="4386">
                  <c:v>-0.80591587922803798</c:v>
                </c:pt>
                <c:pt idx="4387">
                  <c:v>-0.80712671214018805</c:v>
                </c:pt>
                <c:pt idx="4388">
                  <c:v>-0.80834282446253503</c:v>
                </c:pt>
                <c:pt idx="4389">
                  <c:v>-0.80956420804468099</c:v>
                </c:pt>
                <c:pt idx="4390">
                  <c:v>-0.810790854709174</c:v>
                </c:pt>
                <c:pt idx="4391">
                  <c:v>-0.81202275625155196</c:v>
                </c:pt>
                <c:pt idx="4392">
                  <c:v>-0.81325990444040497</c:v>
                </c:pt>
                <c:pt idx="4393">
                  <c:v>-0.81450229101742699</c:v>
                </c:pt>
                <c:pt idx="4394">
                  <c:v>-0.81574990769747402</c:v>
                </c:pt>
                <c:pt idx="4395">
                  <c:v>-0.81700274616861501</c:v>
                </c:pt>
                <c:pt idx="4396">
                  <c:v>-0.81826079809218999</c:v>
                </c:pt>
                <c:pt idx="4397">
                  <c:v>-0.81952405510286497</c:v>
                </c:pt>
                <c:pt idx="4398">
                  <c:v>-0.82079250880868604</c:v>
                </c:pt>
                <c:pt idx="4399">
                  <c:v>-0.82206615079113698</c:v>
                </c:pt>
                <c:pt idx="4400">
                  <c:v>-0.82334497260519302</c:v>
                </c:pt>
                <c:pt idx="4401">
                  <c:v>-0.82462896577938005</c:v>
                </c:pt>
                <c:pt idx="4402">
                  <c:v>-0.82591812181582902</c:v>
                </c:pt>
                <c:pt idx="4403">
                  <c:v>-0.82721243219033003</c:v>
                </c:pt>
                <c:pt idx="4404">
                  <c:v>-0.82850937517344603</c:v>
                </c:pt>
                <c:pt idx="4405">
                  <c:v>-0.82980391751376503</c:v>
                </c:pt>
                <c:pt idx="4406">
                  <c:v>-0.83109354249090595</c:v>
                </c:pt>
                <c:pt idx="4407">
                  <c:v>-0.83237824825609397</c:v>
                </c:pt>
                <c:pt idx="4408">
                  <c:v>-0.83365803298188601</c:v>
                </c:pt>
                <c:pt idx="4409">
                  <c:v>-0.83493289486217004</c:v>
                </c:pt>
                <c:pt idx="4410">
                  <c:v>-0.83620283211215296</c:v>
                </c:pt>
                <c:pt idx="4411">
                  <c:v>-0.83746784296835497</c:v>
                </c:pt>
                <c:pt idx="4412">
                  <c:v>-0.83872792568860199</c:v>
                </c:pt>
                <c:pt idx="4413">
                  <c:v>-0.83998307855201604</c:v>
                </c:pt>
                <c:pt idx="4414">
                  <c:v>-0.84123329985900996</c:v>
                </c:pt>
                <c:pt idx="4415">
                  <c:v>-0.84247858793128005</c:v>
                </c:pt>
                <c:pt idx="4416">
                  <c:v>-0.84371894111179602</c:v>
                </c:pt>
                <c:pt idx="4417">
                  <c:v>-0.844954357764792</c:v>
                </c:pt>
                <c:pt idx="4418">
                  <c:v>-0.84618483627576302</c:v>
                </c:pt>
                <c:pt idx="4419">
                  <c:v>-0.847410375051453</c:v>
                </c:pt>
                <c:pt idx="4420">
                  <c:v>-0.84863097251984798</c:v>
                </c:pt>
                <c:pt idx="4421">
                  <c:v>-0.84984662713016901</c:v>
                </c:pt>
                <c:pt idx="4422">
                  <c:v>-0.85105733735285904</c:v>
                </c:pt>
                <c:pt idx="4423">
                  <c:v>-0.85226310167958097</c:v>
                </c:pt>
                <c:pt idx="4424">
                  <c:v>-0.85346391862320403</c:v>
                </c:pt>
                <c:pt idx="4425">
                  <c:v>-0.85465978671779697</c:v>
                </c:pt>
                <c:pt idx="4426">
                  <c:v>-0.855850704518622</c:v>
                </c:pt>
                <c:pt idx="4427">
                  <c:v>-0.85703667060211997</c:v>
                </c:pt>
                <c:pt idx="4428">
                  <c:v>-0.858217683565908</c:v>
                </c:pt>
                <c:pt idx="4429">
                  <c:v>-0.85939374202876595</c:v>
                </c:pt>
                <c:pt idx="4430">
                  <c:v>-0.86056484463062899</c:v>
                </c:pt>
                <c:pt idx="4431">
                  <c:v>-0.86173099003257803</c:v>
                </c:pt>
                <c:pt idx="4432">
                  <c:v>-0.86289217691683295</c:v>
                </c:pt>
                <c:pt idx="4433">
                  <c:v>-0.86404840398673899</c:v>
                </c:pt>
                <c:pt idx="4434">
                  <c:v>-0.86519966996676201</c:v>
                </c:pt>
                <c:pt idx="4435">
                  <c:v>-0.866345973602476</c:v>
                </c:pt>
                <c:pt idx="4436">
                  <c:v>-0.86748731366055398</c:v>
                </c:pt>
                <c:pt idx="4437">
                  <c:v>-0.86862368892876096</c:v>
                </c:pt>
                <c:pt idx="4438">
                  <c:v>-0.86975509821593699</c:v>
                </c:pt>
                <c:pt idx="4439">
                  <c:v>-0.87088154035199905</c:v>
                </c:pt>
                <c:pt idx="4440">
                  <c:v>-0.87200301418792103</c:v>
                </c:pt>
                <c:pt idx="4441">
                  <c:v>-0.87311951859572901</c:v>
                </c:pt>
                <c:pt idx="4442">
                  <c:v>-0.87423105246848898</c:v>
                </c:pt>
                <c:pt idx="4443">
                  <c:v>-0.87533761472030003</c:v>
                </c:pt>
                <c:pt idx="4444">
                  <c:v>-0.87643920428627797</c:v>
                </c:pt>
                <c:pt idx="4445">
                  <c:v>-0.87753582012255205</c:v>
                </c:pt>
                <c:pt idx="4446">
                  <c:v>-0.87862746120625201</c:v>
                </c:pt>
                <c:pt idx="4447">
                  <c:v>-0.87971412653549497</c:v>
                </c:pt>
                <c:pt idx="4448">
                  <c:v>-0.88079581512937999</c:v>
                </c:pt>
                <c:pt idx="4449">
                  <c:v>-0.88187252602797195</c:v>
                </c:pt>
                <c:pt idx="4450">
                  <c:v>-0.88294425829229795</c:v>
                </c:pt>
                <c:pt idx="4451">
                  <c:v>-0.884011011004328</c:v>
                </c:pt>
                <c:pt idx="4452">
                  <c:v>-0.88507530356450603</c:v>
                </c:pt>
                <c:pt idx="4453">
                  <c:v>-0.88614217418784302</c:v>
                </c:pt>
                <c:pt idx="4454">
                  <c:v>-0.88721413779278901</c:v>
                </c:pt>
                <c:pt idx="4455">
                  <c:v>-0.88829118748074898</c:v>
                </c:pt>
                <c:pt idx="4456">
                  <c:v>-0.88937331632535999</c:v>
                </c:pt>
                <c:pt idx="4457">
                  <c:v>-0.89046051737253296</c:v>
                </c:pt>
                <c:pt idx="4458">
                  <c:v>-0.89155278364050095</c:v>
                </c:pt>
                <c:pt idx="4459">
                  <c:v>-0.892650108119865</c:v>
                </c:pt>
                <c:pt idx="4460">
                  <c:v>-0.89375248377364203</c:v>
                </c:pt>
                <c:pt idx="4461">
                  <c:v>-0.89485990353731004</c:v>
                </c:pt>
                <c:pt idx="4462">
                  <c:v>-0.89597236031885596</c:v>
                </c:pt>
                <c:pt idx="4463">
                  <c:v>-0.89708984699882899</c:v>
                </c:pt>
                <c:pt idx="4464">
                  <c:v>-0.898212356430376</c:v>
                </c:pt>
                <c:pt idx="4465">
                  <c:v>-0.89933988143930099</c:v>
                </c:pt>
                <c:pt idx="4466">
                  <c:v>-0.900472414824107</c:v>
                </c:pt>
                <c:pt idx="4467">
                  <c:v>-0.90160994935604599</c:v>
                </c:pt>
                <c:pt idx="4468">
                  <c:v>-0.90275247777916801</c:v>
                </c:pt>
                <c:pt idx="4469">
                  <c:v>-0.90389999281036504</c:v>
                </c:pt>
                <c:pt idx="4470">
                  <c:v>-0.90505248713942499</c:v>
                </c:pt>
                <c:pt idx="4471">
                  <c:v>-0.90620995342907695</c:v>
                </c:pt>
                <c:pt idx="4472">
                  <c:v>-0.90737238431504696</c:v>
                </c:pt>
                <c:pt idx="4473">
                  <c:v>-0.90853977240609196</c:v>
                </c:pt>
                <c:pt idx="4474">
                  <c:v>-0.90971211028406496</c:v>
                </c:pt>
                <c:pt idx="4475">
                  <c:v>-0.91088939050395801</c:v>
                </c:pt>
                <c:pt idx="4476">
                  <c:v>-0.91207160559394995</c:v>
                </c:pt>
                <c:pt idx="4477">
                  <c:v>-0.91325874805545804</c:v>
                </c:pt>
                <c:pt idx="4478">
                  <c:v>-0.91445081036318798</c:v>
                </c:pt>
                <c:pt idx="4479">
                  <c:v>-0.91564778496518295</c:v>
                </c:pt>
                <c:pt idx="4480">
                  <c:v>-0.91684966428287495</c:v>
                </c:pt>
                <c:pt idx="4481">
                  <c:v>-0.91805644071113601</c:v>
                </c:pt>
                <c:pt idx="4482">
                  <c:v>-0.91926810661832303</c:v>
                </c:pt>
                <c:pt idx="4483">
                  <c:v>-0.92048465434633797</c:v>
                </c:pt>
                <c:pt idx="4484">
                  <c:v>-0.92170607621066802</c:v>
                </c:pt>
                <c:pt idx="4485">
                  <c:v>-0.92293236450044602</c:v>
                </c:pt>
                <c:pt idx="4486">
                  <c:v>-0.92416351147849396</c:v>
                </c:pt>
                <c:pt idx="4487">
                  <c:v>-0.92539950938138005</c:v>
                </c:pt>
                <c:pt idx="4488">
                  <c:v>-0.92664035041946602</c:v>
                </c:pt>
                <c:pt idx="4489">
                  <c:v>-0.92788602677695897</c:v>
                </c:pt>
                <c:pt idx="4490">
                  <c:v>-0.92913653061196699</c:v>
                </c:pt>
                <c:pt idx="4491">
                  <c:v>-0.93039185405654901</c:v>
                </c:pt>
                <c:pt idx="4492">
                  <c:v>-0.93165198921676196</c:v>
                </c:pt>
                <c:pt idx="4493">
                  <c:v>-0.93291692817271998</c:v>
                </c:pt>
                <c:pt idx="4494">
                  <c:v>-0.93418666297864394</c:v>
                </c:pt>
                <c:pt idx="4495">
                  <c:v>-0.93546118566291203</c:v>
                </c:pt>
                <c:pt idx="4496">
                  <c:v>-0.93674048822811595</c:v>
                </c:pt>
                <c:pt idx="4497">
                  <c:v>-0.938024562651111</c:v>
                </c:pt>
                <c:pt idx="4498">
                  <c:v>-0.93931340088306903</c:v>
                </c:pt>
                <c:pt idx="4499">
                  <c:v>-0.94060699484953303</c:v>
                </c:pt>
                <c:pt idx="4500">
                  <c:v>-0.94190533645047203</c:v>
                </c:pt>
                <c:pt idx="4501">
                  <c:v>-0.94320841756032603</c:v>
                </c:pt>
                <c:pt idx="4502">
                  <c:v>-0.94451623002807195</c:v>
                </c:pt>
                <c:pt idx="4503">
                  <c:v>-0.94582876567726804</c:v>
                </c:pt>
                <c:pt idx="4504">
                  <c:v>-0.94714601630610795</c:v>
                </c:pt>
                <c:pt idx="4505">
                  <c:v>-0.94846797368748004</c:v>
                </c:pt>
                <c:pt idx="4506">
                  <c:v>-0.94979462956901906</c:v>
                </c:pt>
                <c:pt idx="4507">
                  <c:v>-0.95112597567315804</c:v>
                </c:pt>
                <c:pt idx="4508">
                  <c:v>-0.95246200369718703</c:v>
                </c:pt>
                <c:pt idx="4509">
                  <c:v>-0.95380270531330102</c:v>
                </c:pt>
                <c:pt idx="4510">
                  <c:v>-0.95514807216866304</c:v>
                </c:pt>
                <c:pt idx="4511">
                  <c:v>-0.95649809588545198</c:v>
                </c:pt>
                <c:pt idx="4512">
                  <c:v>-0.95785276806092001</c:v>
                </c:pt>
                <c:pt idx="4513">
                  <c:v>-0.95921208026745097</c:v>
                </c:pt>
                <c:pt idx="4514">
                  <c:v>-0.960576024052609</c:v>
                </c:pt>
                <c:pt idx="4515">
                  <c:v>-0.96194459093919904</c:v>
                </c:pt>
                <c:pt idx="4516">
                  <c:v>-0.96331777242532202</c:v>
                </c:pt>
                <c:pt idx="4517">
                  <c:v>-0.96469555998442702</c:v>
                </c:pt>
                <c:pt idx="4518">
                  <c:v>-0.96607794506536904</c:v>
                </c:pt>
                <c:pt idx="4519">
                  <c:v>-0.96746491909246801</c:v>
                </c:pt>
                <c:pt idx="4520">
                  <c:v>-0.96885647346556003</c:v>
                </c:pt>
                <c:pt idx="4521">
                  <c:v>-0.97025259956005705</c:v>
                </c:pt>
                <c:pt idx="4522">
                  <c:v>-0.97165328872699996</c:v>
                </c:pt>
                <c:pt idx="4523">
                  <c:v>-0.97305853229312</c:v>
                </c:pt>
                <c:pt idx="4524">
                  <c:v>-0.97446832156089103</c:v>
                </c:pt>
                <c:pt idx="4525">
                  <c:v>-0.97588264780858602</c:v>
                </c:pt>
                <c:pt idx="4526">
                  <c:v>-0.97730150229033896</c:v>
                </c:pt>
                <c:pt idx="4527">
                  <c:v>-0.97872487623619597</c:v>
                </c:pt>
                <c:pt idx="4528">
                  <c:v>-0.98015276085217795</c:v>
                </c:pt>
                <c:pt idx="4529">
                  <c:v>-0.98158514732033197</c:v>
                </c:pt>
                <c:pt idx="4530">
                  <c:v>-0.98302202679879502</c:v>
                </c:pt>
                <c:pt idx="4531">
                  <c:v>-0.98446339042184705</c:v>
                </c:pt>
                <c:pt idx="4532">
                  <c:v>-0.98590922929997105</c:v>
                </c:pt>
                <c:pt idx="4533">
                  <c:v>-0.98735953451990999</c:v>
                </c:pt>
                <c:pt idx="4534">
                  <c:v>-0.98881429714472402</c:v>
                </c:pt>
                <c:pt idx="4535">
                  <c:v>-0.99027350821385196</c:v>
                </c:pt>
                <c:pt idx="4536">
                  <c:v>-0.99173715874316604</c:v>
                </c:pt>
                <c:pt idx="4537">
                  <c:v>-0.99320523972503105</c:v>
                </c:pt>
                <c:pt idx="4538">
                  <c:v>-0.99467774212836202</c:v>
                </c:pt>
                <c:pt idx="4539">
                  <c:v>-0.99615465689868998</c:v>
                </c:pt>
                <c:pt idx="4540">
                  <c:v>-0.99763597495820999</c:v>
                </c:pt>
                <c:pt idx="4541">
                  <c:v>-0.99912168720584604</c:v>
                </c:pt>
                <c:pt idx="4542">
                  <c:v>-1.0006117845173099</c:v>
                </c:pt>
                <c:pt idx="4543">
                  <c:v>-1.00210625774516</c:v>
                </c:pt>
                <c:pt idx="4544">
                  <c:v>-1.00360509771887</c:v>
                </c:pt>
                <c:pt idx="4545">
                  <c:v>-1.00510829524485</c:v>
                </c:pt>
                <c:pt idx="4546">
                  <c:v>-1.00661584110657</c:v>
                </c:pt>
                <c:pt idx="4547">
                  <c:v>-1.00812772606456</c:v>
                </c:pt>
                <c:pt idx="4548">
                  <c:v>-1.0096439408565201</c:v>
                </c:pt>
                <c:pt idx="4549">
                  <c:v>-1.01116447619732</c:v>
                </c:pt>
                <c:pt idx="4550">
                  <c:v>-1.01268932277912</c:v>
                </c:pt>
                <c:pt idx="4551">
                  <c:v>-1.0142184712714</c:v>
                </c:pt>
                <c:pt idx="4552">
                  <c:v>-1.0157519123210199</c:v>
                </c:pt>
                <c:pt idx="4553">
                  <c:v>-1.0172896365522901</c:v>
                </c:pt>
                <c:pt idx="4554">
                  <c:v>-1.0188316345670301</c:v>
                </c:pt>
                <c:pt idx="4555">
                  <c:v>-1.02037789694462</c:v>
                </c:pt>
                <c:pt idx="4556">
                  <c:v>-1.0219284142420799</c:v>
                </c:pt>
                <c:pt idx="4557">
                  <c:v>-1.02348317699409</c:v>
                </c:pt>
                <c:pt idx="4558">
                  <c:v>-1.0250421757131201</c:v>
                </c:pt>
                <c:pt idx="4559">
                  <c:v>-1.0266054008894201</c:v>
                </c:pt>
                <c:pt idx="4560">
                  <c:v>-1.0281728429911301</c:v>
                </c:pt>
                <c:pt idx="4561">
                  <c:v>-1.02974449246433</c:v>
                </c:pt>
                <c:pt idx="4562">
                  <c:v>-1.0313203397330699</c:v>
                </c:pt>
                <c:pt idx="4563">
                  <c:v>-1.0329003751994801</c:v>
                </c:pt>
                <c:pt idx="4564">
                  <c:v>-1.0344845892438099</c:v>
                </c:pt>
                <c:pt idx="4565">
                  <c:v>-1.0360729722244699</c:v>
                </c:pt>
                <c:pt idx="4566">
                  <c:v>-1.0376655144781499</c:v>
                </c:pt>
                <c:pt idx="4567">
                  <c:v>-1.03926220631981</c:v>
                </c:pt>
                <c:pt idx="4568">
                  <c:v>-1.0408630380428101</c:v>
                </c:pt>
                <c:pt idx="4569">
                  <c:v>-1.0424679999188999</c:v>
                </c:pt>
                <c:pt idx="4570">
                  <c:v>-1.04407708219838</c:v>
                </c:pt>
                <c:pt idx="4571">
                  <c:v>-1.0456902751100501</c:v>
                </c:pt>
                <c:pt idx="4572">
                  <c:v>-1.04730756886136</c:v>
                </c:pt>
                <c:pt idx="4573">
                  <c:v>-1.04893148492306</c:v>
                </c:pt>
                <c:pt idx="4574">
                  <c:v>-1.0505670734360999</c:v>
                </c:pt>
                <c:pt idx="4575">
                  <c:v>-1.05221684803418</c:v>
                </c:pt>
                <c:pt idx="4576">
                  <c:v>-1.0538807884066601</c:v>
                </c:pt>
                <c:pt idx="4577">
                  <c:v>-1.0555588741613</c:v>
                </c:pt>
                <c:pt idx="4578">
                  <c:v>-1.0572510848244401</c:v>
                </c:pt>
                <c:pt idx="4579">
                  <c:v>-1.0589573998412001</c:v>
                </c:pt>
                <c:pt idx="4580">
                  <c:v>-1.0606777985756899</c:v>
                </c:pt>
                <c:pt idx="4581">
                  <c:v>-1.0624122603111501</c:v>
                </c:pt>
                <c:pt idx="4582">
                  <c:v>-1.06416076425019</c:v>
                </c:pt>
                <c:pt idx="4583">
                  <c:v>-1.06592328951494</c:v>
                </c:pt>
                <c:pt idx="4584">
                  <c:v>-1.0676998151472701</c:v>
                </c:pt>
                <c:pt idx="4585">
                  <c:v>-1.06949032010897</c:v>
                </c:pt>
                <c:pt idx="4586">
                  <c:v>-1.0712947832819499</c:v>
                </c:pt>
                <c:pt idx="4587">
                  <c:v>-1.07311318346842</c:v>
                </c:pt>
                <c:pt idx="4588">
                  <c:v>-1.0749454993910801</c:v>
                </c:pt>
                <c:pt idx="4589">
                  <c:v>-1.0767917096933399</c:v>
                </c:pt>
                <c:pt idx="4590">
                  <c:v>-1.0786517929394901</c:v>
                </c:pt>
                <c:pt idx="4591">
                  <c:v>-1.0805257276148901</c:v>
                </c:pt>
                <c:pt idx="4592">
                  <c:v>-1.0824134921261901</c:v>
                </c:pt>
                <c:pt idx="4593">
                  <c:v>-1.0843150648014901</c:v>
                </c:pt>
                <c:pt idx="4594">
                  <c:v>-1.08623042389057</c:v>
                </c:pt>
                <c:pt idx="4595">
                  <c:v>-1.08815954756508</c:v>
                </c:pt>
                <c:pt idx="4596">
                  <c:v>-1.0901024139186899</c:v>
                </c:pt>
                <c:pt idx="4597">
                  <c:v>-1.0920590009673701</c:v>
                </c:pt>
                <c:pt idx="4598">
                  <c:v>-1.0940292866495001</c:v>
                </c:pt>
                <c:pt idx="4599">
                  <c:v>-1.09601324882614</c:v>
                </c:pt>
                <c:pt idx="4600">
                  <c:v>-1.09801086528117</c:v>
                </c:pt>
                <c:pt idx="4601">
                  <c:v>-1.10002211372153</c:v>
                </c:pt>
                <c:pt idx="4602">
                  <c:v>-1.10204697177739</c:v>
                </c:pt>
                <c:pt idx="4603">
                  <c:v>-1.10408541700237</c:v>
                </c:pt>
                <c:pt idx="4604">
                  <c:v>-1.1061374268737501</c:v>
                </c:pt>
                <c:pt idx="4605">
                  <c:v>-1.1082029787926</c:v>
                </c:pt>
                <c:pt idx="4606">
                  <c:v>-1.11028205008407</c:v>
                </c:pt>
                <c:pt idx="4607">
                  <c:v>-1.11236959073304</c:v>
                </c:pt>
                <c:pt idx="4608">
                  <c:v>-1.1144555281331701</c:v>
                </c:pt>
                <c:pt idx="4609">
                  <c:v>-1.1165348263913799</c:v>
                </c:pt>
                <c:pt idx="4610">
                  <c:v>-1.11860748163146</c:v>
                </c:pt>
                <c:pt idx="4611">
                  <c:v>-1.1206734900069999</c:v>
                </c:pt>
                <c:pt idx="4612">
                  <c:v>-1.1227328477013401</c:v>
                </c:pt>
                <c:pt idx="4613">
                  <c:v>-1.1247855509275599</c:v>
                </c:pt>
                <c:pt idx="4614">
                  <c:v>-1.12683159592852</c:v>
                </c:pt>
                <c:pt idx="4615">
                  <c:v>-1.1288709789768101</c:v>
                </c:pt>
                <c:pt idx="4616">
                  <c:v>-1.1309036963747601</c:v>
                </c:pt>
                <c:pt idx="4617">
                  <c:v>-1.1329297444544399</c:v>
                </c:pt>
                <c:pt idx="4618">
                  <c:v>-1.13494911957765</c:v>
                </c:pt>
                <c:pt idx="4619">
                  <c:v>-1.1369618181359</c:v>
                </c:pt>
                <c:pt idx="4620">
                  <c:v>-1.1389678365504401</c:v>
                </c:pt>
                <c:pt idx="4621">
                  <c:v>-1.14096717127222</c:v>
                </c:pt>
                <c:pt idx="4622">
                  <c:v>-1.1429598187818999</c:v>
                </c:pt>
                <c:pt idx="4623">
                  <c:v>-1.14494577558983</c:v>
                </c:pt>
                <c:pt idx="4624">
                  <c:v>-1.1469250382360701</c:v>
                </c:pt>
                <c:pt idx="4625">
                  <c:v>-1.14889760329034</c:v>
                </c:pt>
                <c:pt idx="4626">
                  <c:v>-1.1508634673520799</c:v>
                </c:pt>
                <c:pt idx="4627">
                  <c:v>-1.1528226270503601</c:v>
                </c:pt>
                <c:pt idx="4628">
                  <c:v>-1.1547750790439399</c:v>
                </c:pt>
                <c:pt idx="4629">
                  <c:v>-1.15672082002125</c:v>
                </c:pt>
                <c:pt idx="4630">
                  <c:v>-1.1586598467003599</c:v>
                </c:pt>
                <c:pt idx="4631">
                  <c:v>-1.16059215582897</c:v>
                </c:pt>
                <c:pt idx="4632">
                  <c:v>-1.1625177441844401</c:v>
                </c:pt>
                <c:pt idx="4633">
                  <c:v>-1.1644366085737701</c:v>
                </c:pt>
                <c:pt idx="4634">
                  <c:v>-1.16634874583355</c:v>
                </c:pt>
                <c:pt idx="4635">
                  <c:v>-1.1682541528300101</c:v>
                </c:pt>
                <c:pt idx="4636">
                  <c:v>-1.17015282645899</c:v>
                </c:pt>
                <c:pt idx="4637">
                  <c:v>-1.1720447636459199</c:v>
                </c:pt>
                <c:pt idx="4638">
                  <c:v>-1.1739299613458201</c:v>
                </c:pt>
                <c:pt idx="4639">
                  <c:v>-1.17580841654331</c:v>
                </c:pt>
                <c:pt idx="4640">
                  <c:v>-1.17768012625257</c:v>
                </c:pt>
                <c:pt idx="4641">
                  <c:v>-1.1795450875173601</c:v>
                </c:pt>
                <c:pt idx="4642">
                  <c:v>-1.18140329741098</c:v>
                </c:pt>
                <c:pt idx="4643">
                  <c:v>-1.18325475303631</c:v>
                </c:pt>
                <c:pt idx="4644">
                  <c:v>-1.18509945152575</c:v>
                </c:pt>
                <c:pt idx="4645">
                  <c:v>-1.1869373900412501</c:v>
                </c:pt>
                <c:pt idx="4646">
                  <c:v>-1.1887685657742499</c:v>
                </c:pt>
                <c:pt idx="4647">
                  <c:v>-1.1905929759457601</c:v>
                </c:pt>
                <c:pt idx="4648">
                  <c:v>-1.1924106178062499</c:v>
                </c:pt>
                <c:pt idx="4649">
                  <c:v>-1.1942214886357101</c:v>
                </c:pt>
                <c:pt idx="4650">
                  <c:v>-1.1960255857436</c:v>
                </c:pt>
                <c:pt idx="4651">
                  <c:v>-1.1978229064689001</c:v>
                </c:pt>
                <c:pt idx="4652">
                  <c:v>-1.19961344818</c:v>
                </c:pt>
                <c:pt idx="4653">
                  <c:v>-1.2013972082747899</c:v>
                </c:pt>
                <c:pt idx="4654">
                  <c:v>-1.2031741841806101</c:v>
                </c:pt>
                <c:pt idx="4655">
                  <c:v>-1.20494437335421</c:v>
                </c:pt>
                <c:pt idx="4656">
                  <c:v>-1.2067077732817999</c:v>
                </c:pt>
                <c:pt idx="4657">
                  <c:v>-1.2084643814789899</c:v>
                </c:pt>
                <c:pt idx="4658">
                  <c:v>-1.2102141954908101</c:v>
                </c:pt>
                <c:pt idx="4659">
                  <c:v>-1.21195721289169</c:v>
                </c:pt>
                <c:pt idx="4660">
                  <c:v>-1.2136934312854499</c:v>
                </c:pt>
                <c:pt idx="4661">
                  <c:v>-1.21542284830526</c:v>
                </c:pt>
                <c:pt idx="4662">
                  <c:v>-1.2171454616137001</c:v>
                </c:pt>
                <c:pt idx="4663">
                  <c:v>-1.2188612689026701</c:v>
                </c:pt>
                <c:pt idx="4664">
                  <c:v>-1.22057026789345</c:v>
                </c:pt>
                <c:pt idx="4665">
                  <c:v>-1.2222724563366201</c:v>
                </c:pt>
                <c:pt idx="4666">
                  <c:v>-1.2239678320120999</c:v>
                </c:pt>
                <c:pt idx="4667">
                  <c:v>-1.22565639272913</c:v>
                </c:pt>
                <c:pt idx="4668">
                  <c:v>-1.2273381363262299</c:v>
                </c:pt>
                <c:pt idx="4669">
                  <c:v>-1.22901306067123</c:v>
                </c:pt>
                <c:pt idx="4670">
                  <c:v>-1.23068116366122</c:v>
                </c:pt>
                <c:pt idx="4671">
                  <c:v>-1.23234244322258</c:v>
                </c:pt>
                <c:pt idx="4672">
                  <c:v>-1.2339968973109099</c:v>
                </c:pt>
                <c:pt idx="4673">
                  <c:v>-1.23564452391108</c:v>
                </c:pt>
                <c:pt idx="4674">
                  <c:v>-1.2372853210371799</c:v>
                </c:pt>
                <c:pt idx="4675">
                  <c:v>-1.2389192867325201</c:v>
                </c:pt>
                <c:pt idx="4676">
                  <c:v>-1.24054641906962</c:v>
                </c:pt>
                <c:pt idx="4677">
                  <c:v>-1.2421667161501699</c:v>
                </c:pt>
                <c:pt idx="4678">
                  <c:v>-1.24378017610508</c:v>
                </c:pt>
                <c:pt idx="4679">
                  <c:v>-1.2453867970943999</c:v>
                </c:pt>
                <c:pt idx="4680">
                  <c:v>-1.2469865773073401</c:v>
                </c:pt>
                <c:pt idx="4681">
                  <c:v>-1.2485795149622601</c:v>
                </c:pt>
                <c:pt idx="4682">
                  <c:v>-1.2501656083066399</c:v>
                </c:pt>
                <c:pt idx="4683">
                  <c:v>-1.25174485561709</c:v>
                </c:pt>
                <c:pt idx="4684">
                  <c:v>-1.2533172551993199</c:v>
                </c:pt>
                <c:pt idx="4685">
                  <c:v>-1.25488280538812</c:v>
                </c:pt>
                <c:pt idx="4686">
                  <c:v>-1.25644150454737</c:v>
                </c:pt>
                <c:pt idx="4687">
                  <c:v>-1.2579933510700101</c:v>
                </c:pt>
                <c:pt idx="4688">
                  <c:v>-1.2595383433780201</c:v>
                </c:pt>
                <c:pt idx="4689">
                  <c:v>-1.2610764799224401</c:v>
                </c:pt>
                <c:pt idx="4690">
                  <c:v>-1.2626077591833</c:v>
                </c:pt>
                <c:pt idx="4691">
                  <c:v>-1.2641321796696701</c:v>
                </c:pt>
                <c:pt idx="4692">
                  <c:v>-1.2656497399196001</c:v>
                </c:pt>
                <c:pt idx="4693">
                  <c:v>-1.26716043850013</c:v>
                </c:pt>
                <c:pt idx="4694">
                  <c:v>-1.26866427400724</c:v>
                </c:pt>
                <c:pt idx="4695">
                  <c:v>-1.2701612450658999</c:v>
                </c:pt>
                <c:pt idx="4696">
                  <c:v>-1.27165135032998</c:v>
                </c:pt>
                <c:pt idx="4697">
                  <c:v>-1.27313458848232</c:v>
                </c:pt>
                <c:pt idx="4698">
                  <c:v>-1.2746109582346199</c:v>
                </c:pt>
                <c:pt idx="4699">
                  <c:v>-1.2760804583275001</c:v>
                </c:pt>
                <c:pt idx="4700">
                  <c:v>-1.2775430875304501</c:v>
                </c:pt>
                <c:pt idx="4701">
                  <c:v>-1.2789988446418401</c:v>
                </c:pt>
                <c:pt idx="4702">
                  <c:v>-1.28044772848887</c:v>
                </c:pt>
                <c:pt idx="4703">
                  <c:v>-1.28188973792757</c:v>
                </c:pt>
                <c:pt idx="4704">
                  <c:v>-1.2833248718428201</c:v>
                </c:pt>
                <c:pt idx="4705">
                  <c:v>-1.2847531291482599</c:v>
                </c:pt>
                <c:pt idx="4706">
                  <c:v>-1.2861745087863601</c:v>
                </c:pt>
                <c:pt idx="4707">
                  <c:v>-1.2875940696016199</c:v>
                </c:pt>
                <c:pt idx="4708">
                  <c:v>-1.28902192601247</c:v>
                </c:pt>
                <c:pt idx="4709">
                  <c:v>-1.29046312390991</c:v>
                </c:pt>
                <c:pt idx="4710">
                  <c:v>-1.29191764493251</c:v>
                </c:pt>
                <c:pt idx="4711">
                  <c:v>-1.29338547064145</c:v>
                </c:pt>
                <c:pt idx="4712">
                  <c:v>-1.29486658252064</c:v>
                </c:pt>
                <c:pt idx="4713">
                  <c:v>-1.2963609619769401</c:v>
                </c:pt>
                <c:pt idx="4714">
                  <c:v>-1.29786859034028</c:v>
                </c:pt>
                <c:pt idx="4715">
                  <c:v>-1.2993894488639</c:v>
                </c:pt>
                <c:pt idx="4716">
                  <c:v>-1.3009235187244601</c:v>
                </c:pt>
                <c:pt idx="4717">
                  <c:v>-1.30247078102225</c:v>
                </c:pt>
                <c:pt idx="4718">
                  <c:v>-1.3040312167813499</c:v>
                </c:pt>
                <c:pt idx="4719">
                  <c:v>-1.3056048069498301</c:v>
                </c:pt>
                <c:pt idx="4720">
                  <c:v>-1.3071915323998899</c:v>
                </c:pt>
                <c:pt idx="4721">
                  <c:v>-1.3087913739280399</c:v>
                </c:pt>
                <c:pt idx="4722">
                  <c:v>-1.3104043122553199</c:v>
                </c:pt>
                <c:pt idx="4723">
                  <c:v>-1.3120303280274199</c:v>
                </c:pt>
                <c:pt idx="4724">
                  <c:v>-1.31366940181491</c:v>
                </c:pt>
                <c:pt idx="4725">
                  <c:v>-1.3153215141133501</c:v>
                </c:pt>
                <c:pt idx="4726">
                  <c:v>-1.3169866453435399</c:v>
                </c:pt>
                <c:pt idx="4727">
                  <c:v>-1.3186647758516601</c:v>
                </c:pt>
                <c:pt idx="4728">
                  <c:v>-1.32035588590945</c:v>
                </c:pt>
                <c:pt idx="4729">
                  <c:v>-1.3220599557143899</c:v>
                </c:pt>
                <c:pt idx="4730">
                  <c:v>-1.3237769653898801</c:v>
                </c:pt>
                <c:pt idx="4731">
                  <c:v>-1.32550689498545</c:v>
                </c:pt>
                <c:pt idx="4732">
                  <c:v>-1.3272497244768799</c:v>
                </c:pt>
                <c:pt idx="4733">
                  <c:v>-1.3290054337664501</c:v>
                </c:pt>
                <c:pt idx="4734">
                  <c:v>-1.3307740026830399</c:v>
                </c:pt>
                <c:pt idx="4735">
                  <c:v>-1.3325554109824</c:v>
                </c:pt>
                <c:pt idx="4736">
                  <c:v>-1.3343496383472599</c:v>
                </c:pt>
                <c:pt idx="4737">
                  <c:v>-1.33615666438755</c:v>
                </c:pt>
                <c:pt idx="4738">
                  <c:v>-1.33797646864058</c:v>
                </c:pt>
                <c:pt idx="4739">
                  <c:v>-1.33980903057122</c:v>
                </c:pt>
                <c:pt idx="4740">
                  <c:v>-1.34165432957205</c:v>
                </c:pt>
                <c:pt idx="4741">
                  <c:v>-1.3435123449635999</c:v>
                </c:pt>
                <c:pt idx="4742">
                  <c:v>-1.3453830559945099</c:v>
                </c:pt>
                <c:pt idx="4743">
                  <c:v>-1.3472664418417</c:v>
                </c:pt>
                <c:pt idx="4744">
                  <c:v>-1.3491624816105601</c:v>
                </c:pt>
                <c:pt idx="4745">
                  <c:v>-1.3510711543351701</c:v>
                </c:pt>
                <c:pt idx="4746">
                  <c:v>-1.35299243897843</c:v>
                </c:pt>
                <c:pt idx="4747">
                  <c:v>-1.3549263144322901</c:v>
                </c:pt>
                <c:pt idx="4748">
                  <c:v>-1.35687275951791</c:v>
                </c:pt>
                <c:pt idx="4749">
                  <c:v>-1.35883175298586</c:v>
                </c:pt>
                <c:pt idx="4750">
                  <c:v>-1.36080327351631</c:v>
                </c:pt>
                <c:pt idx="4751">
                  <c:v>-1.3627872997192001</c:v>
                </c:pt>
                <c:pt idx="4752">
                  <c:v>-1.36478381013445</c:v>
                </c:pt>
                <c:pt idx="4753">
                  <c:v>-1.36679278323214</c:v>
                </c:pt>
                <c:pt idx="4754">
                  <c:v>-1.36881419741268</c:v>
                </c:pt>
                <c:pt idx="4755">
                  <c:v>-1.3708480310070299</c:v>
                </c:pt>
                <c:pt idx="4756">
                  <c:v>-1.3728942622768601</c:v>
                </c:pt>
                <c:pt idx="4757">
                  <c:v>-1.3749528694147699</c:v>
                </c:pt>
                <c:pt idx="4758">
                  <c:v>-1.3770213262212601</c:v>
                </c:pt>
                <c:pt idx="4759">
                  <c:v>-1.3790946054034201</c:v>
                </c:pt>
                <c:pt idx="4760">
                  <c:v>-1.3811701905331299</c:v>
                </c:pt>
                <c:pt idx="4761">
                  <c:v>-1.38324807277502</c:v>
                </c:pt>
                <c:pt idx="4762">
                  <c:v>-1.3853282432780401</c:v>
                </c:pt>
                <c:pt idx="4763">
                  <c:v>-1.38741069317544</c:v>
                </c:pt>
                <c:pt idx="4764">
                  <c:v>-1.38949541358488</c:v>
                </c:pt>
                <c:pt idx="4765">
                  <c:v>-1.3915823956084299</c:v>
                </c:pt>
                <c:pt idx="4766">
                  <c:v>-1.39367163033264</c:v>
                </c:pt>
                <c:pt idx="4767">
                  <c:v>-1.39576310882857</c:v>
                </c:pt>
                <c:pt idx="4768">
                  <c:v>-1.3978568221518699</c:v>
                </c:pt>
                <c:pt idx="4769">
                  <c:v>-1.39995276134275</c:v>
                </c:pt>
                <c:pt idx="4770">
                  <c:v>-1.4020509174261</c:v>
                </c:pt>
                <c:pt idx="4771">
                  <c:v>-1.40415128141152</c:v>
                </c:pt>
                <c:pt idx="4772">
                  <c:v>-1.4062538442933199</c:v>
                </c:pt>
                <c:pt idx="4773">
                  <c:v>-1.40835859705064</c:v>
                </c:pt>
                <c:pt idx="4774">
                  <c:v>-1.4104655306474101</c:v>
                </c:pt>
                <c:pt idx="4775">
                  <c:v>-1.41257463603248</c:v>
                </c:pt>
                <c:pt idx="4776">
                  <c:v>-1.41468590413961</c:v>
                </c:pt>
                <c:pt idx="4777">
                  <c:v>-1.41679932588752</c:v>
                </c:pt>
                <c:pt idx="4778">
                  <c:v>-1.4189148921799799</c:v>
                </c:pt>
                <c:pt idx="4779">
                  <c:v>-1.4210325939057999</c:v>
                </c:pt>
                <c:pt idx="4780">
                  <c:v>-1.42315242193891</c:v>
                </c:pt>
                <c:pt idx="4781">
                  <c:v>-1.4252743671384001</c:v>
                </c:pt>
                <c:pt idx="4782">
                  <c:v>-1.4273984203485699</c:v>
                </c:pt>
                <c:pt idx="4783">
                  <c:v>-1.42952457239896</c:v>
                </c:pt>
                <c:pt idx="4784">
                  <c:v>-1.43165281410443</c:v>
                </c:pt>
                <c:pt idx="4785">
                  <c:v>-1.4337831362651601</c:v>
                </c:pt>
                <c:pt idx="4786">
                  <c:v>-1.4359155296667401</c:v>
                </c:pt>
                <c:pt idx="4787">
                  <c:v>-1.4380499850802</c:v>
                </c:pt>
                <c:pt idx="4788">
                  <c:v>-1.44018649326207</c:v>
                </c:pt>
                <c:pt idx="4789">
                  <c:v>-1.4423250449543701</c:v>
                </c:pt>
                <c:pt idx="4790">
                  <c:v>-1.4444656308847701</c:v>
                </c:pt>
                <c:pt idx="4791">
                  <c:v>-1.44660824176651</c:v>
                </c:pt>
                <c:pt idx="4792">
                  <c:v>-1.44875286829855</c:v>
                </c:pt>
                <c:pt idx="4793">
                  <c:v>-1.4508995011655601</c:v>
                </c:pt>
                <c:pt idx="4794">
                  <c:v>-1.4530481310379799</c:v>
                </c:pt>
                <c:pt idx="4795">
                  <c:v>-1.4551987485720901</c:v>
                </c:pt>
                <c:pt idx="4796">
                  <c:v>-1.4573513444100299</c:v>
                </c:pt>
                <c:pt idx="4797">
                  <c:v>-1.4595059091798599</c:v>
                </c:pt>
                <c:pt idx="4798">
                  <c:v>-1.4616624334956101</c:v>
                </c:pt>
                <c:pt idx="4799">
                  <c:v>-1.4638209079573301</c:v>
                </c:pt>
                <c:pt idx="4800">
                  <c:v>-1.46598132315114</c:v>
                </c:pt>
                <c:pt idx="4801">
                  <c:v>-1.46814366964925</c:v>
                </c:pt>
                <c:pt idx="4802">
                  <c:v>-1.4703079380100701</c:v>
                </c:pt>
                <c:pt idx="4803">
                  <c:v>-1.47247411877819</c:v>
                </c:pt>
                <c:pt idx="4804">
                  <c:v>-1.4746422024844901</c:v>
                </c:pt>
                <c:pt idx="4805">
                  <c:v>-1.47681217964613</c:v>
                </c:pt>
                <c:pt idx="4806">
                  <c:v>-1.4789840407666599</c:v>
                </c:pt>
                <c:pt idx="4807">
                  <c:v>-1.48115777633603</c:v>
                </c:pt>
                <c:pt idx="4808">
                  <c:v>-1.48333337683064</c:v>
                </c:pt>
                <c:pt idx="4809">
                  <c:v>-1.4855108327134099</c:v>
                </c:pt>
                <c:pt idx="4810">
                  <c:v>-1.48769013443382</c:v>
                </c:pt>
                <c:pt idx="4811">
                  <c:v>-1.4898712724279399</c:v>
                </c:pt>
                <c:pt idx="4812">
                  <c:v>-1.4920542371185299</c:v>
                </c:pt>
                <c:pt idx="4813">
                  <c:v>-1.4942390189150301</c:v>
                </c:pt>
                <c:pt idx="4814">
                  <c:v>-1.49642560821366</c:v>
                </c:pt>
                <c:pt idx="4815">
                  <c:v>-1.49861399539743</c:v>
                </c:pt>
                <c:pt idx="4816">
                  <c:v>-1.5008041708362401</c:v>
                </c:pt>
                <c:pt idx="4817">
                  <c:v>-1.50299612488687</c:v>
                </c:pt>
                <c:pt idx="4818">
                  <c:v>-1.5051898478930701</c:v>
                </c:pt>
                <c:pt idx="4819">
                  <c:v>-1.5073853301856199</c:v>
                </c:pt>
                <c:pt idx="4820">
                  <c:v>-1.50958256208233</c:v>
                </c:pt>
                <c:pt idx="4821">
                  <c:v>-1.5117815338881599</c:v>
                </c:pt>
                <c:pt idx="4822">
                  <c:v>-1.5139822358952</c:v>
                </c:pt>
                <c:pt idx="4823">
                  <c:v>-1.51618465838279</c:v>
                </c:pt>
                <c:pt idx="4824">
                  <c:v>-1.5183887916175001</c:v>
                </c:pt>
                <c:pt idx="4825">
                  <c:v>-1.5205946258532601</c:v>
                </c:pt>
                <c:pt idx="4826">
                  <c:v>-1.5228021513313399</c:v>
                </c:pt>
                <c:pt idx="4827">
                  <c:v>-1.5250113582804401</c:v>
                </c:pt>
                <c:pt idx="4828">
                  <c:v>-1.5272222369167301</c:v>
                </c:pt>
                <c:pt idx="4829">
                  <c:v>-1.5294347774439101</c:v>
                </c:pt>
                <c:pt idx="4830">
                  <c:v>-1.5316489700532601</c:v>
                </c:pt>
                <c:pt idx="4831">
                  <c:v>-1.53386480492369</c:v>
                </c:pt>
                <c:pt idx="4832">
                  <c:v>-1.53608227222177</c:v>
                </c:pt>
                <c:pt idx="4833">
                  <c:v>-1.53830136210182</c:v>
                </c:pt>
                <c:pt idx="4834">
                  <c:v>-1.5405220647059601</c:v>
                </c:pt>
                <c:pt idx="4835">
                  <c:v>-1.5427443701641099</c:v>
                </c:pt>
                <c:pt idx="4836">
                  <c:v>-1.54496826859411</c:v>
                </c:pt>
                <c:pt idx="4837">
                  <c:v>-1.5471937501017401</c:v>
                </c:pt>
                <c:pt idx="4838">
                  <c:v>-1.5494208047807601</c:v>
                </c:pt>
                <c:pt idx="4839">
                  <c:v>-1.55164942271298</c:v>
                </c:pt>
                <c:pt idx="4840">
                  <c:v>-1.5538795939683301</c:v>
                </c:pt>
                <c:pt idx="4841">
                  <c:v>-1.5561113086048799</c:v>
                </c:pt>
                <c:pt idx="4842">
                  <c:v>-1.5583445566689</c:v>
                </c:pt>
                <c:pt idx="4843">
                  <c:v>-1.5605793281949301</c:v>
                </c:pt>
                <c:pt idx="4844">
                  <c:v>-1.56281561320581</c:v>
                </c:pt>
                <c:pt idx="4845">
                  <c:v>-1.56505340171278</c:v>
                </c:pt>
                <c:pt idx="4846">
                  <c:v>-1.5672926837154499</c:v>
                </c:pt>
                <c:pt idx="4847">
                  <c:v>-1.5695334492019399</c:v>
                </c:pt>
                <c:pt idx="4848">
                  <c:v>-1.57177568814889</c:v>
                </c:pt>
                <c:pt idx="4849">
                  <c:v>-1.5740193905215001</c:v>
                </c:pt>
                <c:pt idx="4850">
                  <c:v>-1.57626454627363</c:v>
                </c:pt>
                <c:pt idx="4851">
                  <c:v>-1.57851114534782</c:v>
                </c:pt>
                <c:pt idx="4852">
                  <c:v>-1.58075917767534</c:v>
                </c:pt>
                <c:pt idx="4853">
                  <c:v>-1.5830086331762701</c:v>
                </c:pt>
                <c:pt idx="4854">
                  <c:v>-1.5852595017595299</c:v>
                </c:pt>
                <c:pt idx="4855">
                  <c:v>-1.58751177332296</c:v>
                </c:pt>
                <c:pt idx="4856">
                  <c:v>-1.5897654377533299</c:v>
                </c:pt>
                <c:pt idx="4857">
                  <c:v>-1.5920204849264501</c:v>
                </c:pt>
                <c:pt idx="4858">
                  <c:v>-1.5942769047071901</c:v>
                </c:pt>
                <c:pt idx="4859">
                  <c:v>-1.59653468694953</c:v>
                </c:pt>
                <c:pt idx="4860">
                  <c:v>-1.5987938214966499</c:v>
                </c:pt>
                <c:pt idx="4861">
                  <c:v>-1.6010517756640401</c:v>
                </c:pt>
                <c:pt idx="4862">
                  <c:v>-1.6033034960088399</c:v>
                </c:pt>
                <c:pt idx="4863">
                  <c:v>-1.6055464551449199</c:v>
                </c:pt>
                <c:pt idx="4864">
                  <c:v>-1.6077806499980301</c:v>
                </c:pt>
                <c:pt idx="4865">
                  <c:v>-1.61000607753173</c:v>
                </c:pt>
                <c:pt idx="4866">
                  <c:v>-1.61222273474745</c:v>
                </c:pt>
                <c:pt idx="4867">
                  <c:v>-1.6144306186844599</c:v>
                </c:pt>
                <c:pt idx="4868">
                  <c:v>-1.6166297264198199</c:v>
                </c:pt>
                <c:pt idx="4869">
                  <c:v>-1.61882005506842</c:v>
                </c:pt>
                <c:pt idx="4870">
                  <c:v>-1.6210016017829301</c:v>
                </c:pt>
                <c:pt idx="4871">
                  <c:v>-1.6231743637537801</c:v>
                </c:pt>
                <c:pt idx="4872">
                  <c:v>-1.6253383382091899</c:v>
                </c:pt>
                <c:pt idx="4873">
                  <c:v>-1.6274935224150999</c:v>
                </c:pt>
                <c:pt idx="4874">
                  <c:v>-1.62963991367519</c:v>
                </c:pt>
                <c:pt idx="4875">
                  <c:v>-1.63177750933085</c:v>
                </c:pt>
                <c:pt idx="4876">
                  <c:v>-1.6339063067611801</c:v>
                </c:pt>
                <c:pt idx="4877">
                  <c:v>-1.6360263033829401</c:v>
                </c:pt>
                <c:pt idx="4878">
                  <c:v>-1.6381374966505799</c:v>
                </c:pt>
                <c:pt idx="4879">
                  <c:v>-1.64023988405621</c:v>
                </c:pt>
                <c:pt idx="4880">
                  <c:v>-1.6423334631295601</c:v>
                </c:pt>
                <c:pt idx="4881">
                  <c:v>-1.64441823143798</c:v>
                </c:pt>
                <c:pt idx="4882">
                  <c:v>-1.64649418658642</c:v>
                </c:pt>
                <c:pt idx="4883">
                  <c:v>-1.6485613262174601</c:v>
                </c:pt>
                <c:pt idx="4884">
                  <c:v>-1.6506196480111901</c:v>
                </c:pt>
                <c:pt idx="4885">
                  <c:v>-1.6526691496853101</c:v>
                </c:pt>
                <c:pt idx="4886">
                  <c:v>-1.6547098289950199</c:v>
                </c:pt>
                <c:pt idx="4887">
                  <c:v>-1.65674168373307</c:v>
                </c:pt>
                <c:pt idx="4888">
                  <c:v>-1.6587647117297</c:v>
                </c:pt>
                <c:pt idx="4889">
                  <c:v>-1.6607789108526401</c:v>
                </c:pt>
                <c:pt idx="4890">
                  <c:v>-1.6627842790070899</c:v>
                </c:pt>
                <c:pt idx="4891">
                  <c:v>-1.6647808141357201</c:v>
                </c:pt>
                <c:pt idx="4892">
                  <c:v>-1.6667685142186</c:v>
                </c:pt>
                <c:pt idx="4893">
                  <c:v>-1.66874737727325</c:v>
                </c:pt>
                <c:pt idx="4894">
                  <c:v>-1.67071740135458</c:v>
                </c:pt>
                <c:pt idx="4895">
                  <c:v>-1.6726785845548899</c:v>
                </c:pt>
                <c:pt idx="4896">
                  <c:v>-1.67463092500382</c:v>
                </c:pt>
                <c:pt idx="4897">
                  <c:v>-1.6765744208683899</c:v>
                </c:pt>
                <c:pt idx="4898">
                  <c:v>-1.67850907035292</c:v>
                </c:pt>
                <c:pt idx="4899">
                  <c:v>-1.68043487169905</c:v>
                </c:pt>
                <c:pt idx="4900">
                  <c:v>-1.68235182318572</c:v>
                </c:pt>
                <c:pt idx="4901">
                  <c:v>-1.68425992312912</c:v>
                </c:pt>
                <c:pt idx="4902">
                  <c:v>-1.6861591698827101</c:v>
                </c:pt>
                <c:pt idx="4903">
                  <c:v>-1.68804956183718</c:v>
                </c:pt>
                <c:pt idx="4904">
                  <c:v>-1.68993109742044</c:v>
                </c:pt>
                <c:pt idx="4905">
                  <c:v>-1.6918037750975701</c:v>
                </c:pt>
                <c:pt idx="4906">
                  <c:v>-1.69366759337085</c:v>
                </c:pt>
                <c:pt idx="4907">
                  <c:v>-1.69552255077972</c:v>
                </c:pt>
                <c:pt idx="4908">
                  <c:v>-1.69736864590073</c:v>
                </c:pt>
                <c:pt idx="4909">
                  <c:v>-1.69920587734757</c:v>
                </c:pt>
                <c:pt idx="4910">
                  <c:v>-1.70103424377103</c:v>
                </c:pt>
                <c:pt idx="4911">
                  <c:v>-1.7028537438589399</c:v>
                </c:pt>
                <c:pt idx="4912">
                  <c:v>-1.7046643763362299</c:v>
                </c:pt>
                <c:pt idx="4913">
                  <c:v>-1.70646613996484</c:v>
                </c:pt>
                <c:pt idx="4914">
                  <c:v>-1.70825903354373</c:v>
                </c:pt>
                <c:pt idx="4915">
                  <c:v>-1.71004305590885</c:v>
                </c:pt>
                <c:pt idx="4916">
                  <c:v>-1.7118182059331399</c:v>
                </c:pt>
                <c:pt idx="4917">
                  <c:v>-1.7135844825264599</c:v>
                </c:pt>
                <c:pt idx="4918">
                  <c:v>-1.7153418846356401</c:v>
                </c:pt>
                <c:pt idx="4919">
                  <c:v>-1.7170904112443901</c:v>
                </c:pt>
                <c:pt idx="4920">
                  <c:v>-1.7188300613733201</c:v>
                </c:pt>
                <c:pt idx="4921">
                  <c:v>-1.7205608340799099</c:v>
                </c:pt>
                <c:pt idx="4922">
                  <c:v>-1.7222827284584701</c:v>
                </c:pt>
                <c:pt idx="4923">
                  <c:v>-1.72399827657349</c:v>
                </c:pt>
                <c:pt idx="4924">
                  <c:v>-1.72571254190463</c:v>
                </c:pt>
                <c:pt idx="4925">
                  <c:v>-1.7274280519127101</c:v>
                </c:pt>
                <c:pt idx="4926">
                  <c:v>-1.7291447995695499</c:v>
                </c:pt>
                <c:pt idx="4927">
                  <c:v>-1.73086277783371</c:v>
                </c:pt>
                <c:pt idx="4928">
                  <c:v>-1.7325819796505699</c:v>
                </c:pt>
                <c:pt idx="4929">
                  <c:v>-1.73430239795233</c:v>
                </c:pt>
                <c:pt idx="4930">
                  <c:v>-1.7360240256580699</c:v>
                </c:pt>
                <c:pt idx="4931">
                  <c:v>-1.7377468556737601</c:v>
                </c:pt>
                <c:pt idx="4932">
                  <c:v>-1.73947088089234</c:v>
                </c:pt>
                <c:pt idx="4933">
                  <c:v>-1.7411960941937401</c:v>
                </c:pt>
                <c:pt idx="4934">
                  <c:v>-1.7429224884448999</c:v>
                </c:pt>
                <c:pt idx="4935">
                  <c:v>-1.74465005649984</c:v>
                </c:pt>
                <c:pt idx="4936">
                  <c:v>-1.74637879119967</c:v>
                </c:pt>
                <c:pt idx="4937">
                  <c:v>-1.7481086853726699</c:v>
                </c:pt>
                <c:pt idx="4938">
                  <c:v>-1.74983973183427</c:v>
                </c:pt>
                <c:pt idx="4939">
                  <c:v>-1.7515719233871501</c:v>
                </c:pt>
                <c:pt idx="4940">
                  <c:v>-1.7533052528212401</c:v>
                </c:pt>
                <c:pt idx="4941">
                  <c:v>-1.75503971291378</c:v>
                </c:pt>
                <c:pt idx="4942">
                  <c:v>-1.7567752964293299</c:v>
                </c:pt>
                <c:pt idx="4943">
                  <c:v>-1.7585119961198601</c:v>
                </c:pt>
                <c:pt idx="4944">
                  <c:v>-1.7602498047247399</c:v>
                </c:pt>
                <c:pt idx="4945">
                  <c:v>-1.76198871497082</c:v>
                </c:pt>
                <c:pt idx="4946">
                  <c:v>-1.76372871957243</c:v>
                </c:pt>
                <c:pt idx="4947">
                  <c:v>-1.76546981123147</c:v>
                </c:pt>
                <c:pt idx="4948">
                  <c:v>-1.7672119826374</c:v>
                </c:pt>
                <c:pt idx="4949">
                  <c:v>-1.7689552264673201</c:v>
                </c:pt>
                <c:pt idx="4950">
                  <c:v>-1.77069953538596</c:v>
                </c:pt>
                <c:pt idx="4951">
                  <c:v>-1.77244490204581</c:v>
                </c:pt>
                <c:pt idx="4952">
                  <c:v>-1.77419131908706</c:v>
                </c:pt>
                <c:pt idx="4953">
                  <c:v>-1.7759387791376999</c:v>
                </c:pt>
                <c:pt idx="4954">
                  <c:v>-1.7776872748135499</c:v>
                </c:pt>
                <c:pt idx="4955">
                  <c:v>-1.7794367987183</c:v>
                </c:pt>
                <c:pt idx="4956">
                  <c:v>-1.7811873434435599</c:v>
                </c:pt>
                <c:pt idx="4957">
                  <c:v>-1.7829389015688599</c:v>
                </c:pt>
                <c:pt idx="4958">
                  <c:v>-1.7846914656617501</c:v>
                </c:pt>
                <c:pt idx="4959">
                  <c:v>-1.7864450282778199</c:v>
                </c:pt>
                <c:pt idx="4960">
                  <c:v>-1.7881995819606999</c:v>
                </c:pt>
                <c:pt idx="4961">
                  <c:v>-1.7899551192421901</c:v>
                </c:pt>
                <c:pt idx="4962">
                  <c:v>-1.79171163264221</c:v>
                </c:pt>
                <c:pt idx="4963">
                  <c:v>-1.7934691146688899</c:v>
                </c:pt>
                <c:pt idx="4964">
                  <c:v>-1.7952275578186201</c:v>
                </c:pt>
                <c:pt idx="4965">
                  <c:v>-1.7969869545760599</c:v>
                </c:pt>
                <c:pt idx="4966">
                  <c:v>-1.79874729741421</c:v>
                </c:pt>
                <c:pt idx="4967">
                  <c:v>-1.8005085787944499</c:v>
                </c:pt>
                <c:pt idx="4968">
                  <c:v>-1.8022707911665401</c:v>
                </c:pt>
                <c:pt idx="4969">
                  <c:v>-1.80403392696873</c:v>
                </c:pt>
                <c:pt idx="4970">
                  <c:v>-1.80579797862775</c:v>
                </c:pt>
                <c:pt idx="4971">
                  <c:v>-1.8075629385589</c:v>
                </c:pt>
                <c:pt idx="4972">
                  <c:v>-1.8093287991660401</c:v>
                </c:pt>
                <c:pt idx="4973">
                  <c:v>-1.8110955528416599</c:v>
                </c:pt>
                <c:pt idx="4974">
                  <c:v>-1.81286319196694</c:v>
                </c:pt>
                <c:pt idx="4975">
                  <c:v>-1.8146317089117501</c:v>
                </c:pt>
                <c:pt idx="4976">
                  <c:v>-1.8164010960347401</c:v>
                </c:pt>
                <c:pt idx="4977">
                  <c:v>-1.8181713456833599</c:v>
                </c:pt>
                <c:pt idx="4978">
                  <c:v>-1.8199424501938899</c:v>
                </c:pt>
                <c:pt idx="4979">
                  <c:v>-1.8217144018915199</c:v>
                </c:pt>
                <c:pt idx="4980">
                  <c:v>-1.82348719309036</c:v>
                </c:pt>
                <c:pt idx="4981">
                  <c:v>-1.8252608160935</c:v>
                </c:pt>
                <c:pt idx="4982">
                  <c:v>-1.82703526319306</c:v>
                </c:pt>
                <c:pt idx="4983">
                  <c:v>-1.8288105266702099</c:v>
                </c:pt>
                <c:pt idx="4984">
                  <c:v>-1.8305865987952401</c:v>
                </c:pt>
                <c:pt idx="4985">
                  <c:v>-1.8323634718276001</c:v>
                </c:pt>
                <c:pt idx="4986">
                  <c:v>-1.83414113801592</c:v>
                </c:pt>
                <c:pt idx="4987">
                  <c:v>-1.83591958959809</c:v>
                </c:pt>
                <c:pt idx="4988">
                  <c:v>-1.8376988188012899</c:v>
                </c:pt>
                <c:pt idx="4989">
                  <c:v>-1.8394788178420001</c:v>
                </c:pt>
                <c:pt idx="4990">
                  <c:v>-1.8412595789261199</c:v>
                </c:pt>
                <c:pt idx="4991">
                  <c:v>-1.8430410942489599</c:v>
                </c:pt>
                <c:pt idx="4992">
                  <c:v>-1.84482335599527</c:v>
                </c:pt>
                <c:pt idx="4993">
                  <c:v>-1.84660635633934</c:v>
                </c:pt>
                <c:pt idx="4994">
                  <c:v>-1.8483900874450201</c:v>
                </c:pt>
                <c:pt idx="4995">
                  <c:v>-1.85017454146574</c:v>
                </c:pt>
                <c:pt idx="4996">
                  <c:v>-1.85195971054459</c:v>
                </c:pt>
                <c:pt idx="4997">
                  <c:v>-1.85374558681436</c:v>
                </c:pt>
                <c:pt idx="4998">
                  <c:v>-1.85553216239758</c:v>
                </c:pt>
                <c:pt idx="4999">
                  <c:v>-1.85731942940655</c:v>
                </c:pt>
                <c:pt idx="5000">
                  <c:v>-1.8591073799433999</c:v>
                </c:pt>
                <c:pt idx="5001">
                  <c:v>-1.86089600610016</c:v>
                </c:pt>
                <c:pt idx="5002">
                  <c:v>-1.86268529995876</c:v>
                </c:pt>
                <c:pt idx="5003">
                  <c:v>-1.86447525359111</c:v>
                </c:pt>
                <c:pt idx="5004">
                  <c:v>-1.8662658590591299</c:v>
                </c:pt>
                <c:pt idx="5005">
                  <c:v>-1.8680571084148001</c:v>
                </c:pt>
                <c:pt idx="5006">
                  <c:v>-1.8698489937002001</c:v>
                </c:pt>
                <c:pt idx="5007">
                  <c:v>-1.87164150694759</c:v>
                </c:pt>
                <c:pt idx="5008">
                  <c:v>-1.8734371803913299</c:v>
                </c:pt>
                <c:pt idx="5009">
                  <c:v>-1.87524108364576</c:v>
                </c:pt>
                <c:pt idx="5010">
                  <c:v>-1.8770557404464101</c:v>
                </c:pt>
                <c:pt idx="5011">
                  <c:v>-1.878881131447</c:v>
                </c:pt>
                <c:pt idx="5012">
                  <c:v>-1.8807172372410601</c:v>
                </c:pt>
                <c:pt idx="5013">
                  <c:v>-1.8825640383620901</c:v>
                </c:pt>
                <c:pt idx="5014">
                  <c:v>-1.88442151528378</c:v>
                </c:pt>
                <c:pt idx="5015">
                  <c:v>-1.8862896484200999</c:v>
                </c:pt>
                <c:pt idx="5016">
                  <c:v>-1.88816841812555</c:v>
                </c:pt>
                <c:pt idx="5017">
                  <c:v>-1.8900578046952401</c:v>
                </c:pt>
                <c:pt idx="5018">
                  <c:v>-1.8919577883651599</c:v>
                </c:pt>
                <c:pt idx="5019">
                  <c:v>-1.8938683493122399</c:v>
                </c:pt>
                <c:pt idx="5020">
                  <c:v>-1.8957894676546301</c:v>
                </c:pt>
                <c:pt idx="5021">
                  <c:v>-1.8977211234517599</c:v>
                </c:pt>
                <c:pt idx="5022">
                  <c:v>-1.8996632967046201</c:v>
                </c:pt>
                <c:pt idx="5023">
                  <c:v>-1.9016159673558299</c:v>
                </c:pt>
                <c:pt idx="5024">
                  <c:v>-1.90357911528987</c:v>
                </c:pt>
                <c:pt idx="5025">
                  <c:v>-1.9055527203332601</c:v>
                </c:pt>
                <c:pt idx="5026">
                  <c:v>-1.90753676225466</c:v>
                </c:pt>
                <c:pt idx="5027">
                  <c:v>-1.90953122076514</c:v>
                </c:pt>
                <c:pt idx="5028">
                  <c:v>-1.91153607551826</c:v>
                </c:pt>
                <c:pt idx="5029">
                  <c:v>-1.91355130611032</c:v>
                </c:pt>
                <c:pt idx="5030">
                  <c:v>-1.9155768920804499</c:v>
                </c:pt>
                <c:pt idx="5031">
                  <c:v>-1.91761281291087</c:v>
                </c:pt>
                <c:pt idx="5032">
                  <c:v>-1.9196590480270199</c:v>
                </c:pt>
                <c:pt idx="5033">
                  <c:v>-1.9217155767977101</c:v>
                </c:pt>
                <c:pt idx="5034">
                  <c:v>-1.92378237853539</c:v>
                </c:pt>
                <c:pt idx="5035">
                  <c:v>-1.9258594324962199</c:v>
                </c:pt>
                <c:pt idx="5036">
                  <c:v>-1.92794671788032</c:v>
                </c:pt>
                <c:pt idx="5037">
                  <c:v>-1.93004421383192</c:v>
                </c:pt>
                <c:pt idx="5038">
                  <c:v>-1.9321518994395499</c:v>
                </c:pt>
                <c:pt idx="5039">
                  <c:v>-1.9342697537362099</c:v>
                </c:pt>
                <c:pt idx="5040">
                  <c:v>-1.93639775569954</c:v>
                </c:pt>
                <c:pt idx="5041">
                  <c:v>-1.9385358842520199</c:v>
                </c:pt>
                <c:pt idx="5042">
                  <c:v>-1.9406841182611201</c:v>
                </c:pt>
                <c:pt idx="5043">
                  <c:v>-1.94284243653952</c:v>
                </c:pt>
                <c:pt idx="5044">
                  <c:v>-1.9450108178452601</c:v>
                </c:pt>
                <c:pt idx="5045">
                  <c:v>-1.94718924088191</c:v>
                </c:pt>
                <c:pt idx="5046">
                  <c:v>-1.94937768429879</c:v>
                </c:pt>
                <c:pt idx="5047">
                  <c:v>-1.9515761266911</c:v>
                </c:pt>
                <c:pt idx="5048">
                  <c:v>-1.95378454660015</c:v>
                </c:pt>
                <c:pt idx="5049">
                  <c:v>-1.9560029225135001</c:v>
                </c:pt>
                <c:pt idx="5050">
                  <c:v>-1.9582312328651801</c:v>
                </c:pt>
                <c:pt idx="5051">
                  <c:v>-1.96046945603584</c:v>
                </c:pt>
                <c:pt idx="5052">
                  <c:v>-1.96271757035292</c:v>
                </c:pt>
                <c:pt idx="5053">
                  <c:v>-1.9649755540909</c:v>
                </c:pt>
                <c:pt idx="5054">
                  <c:v>-1.96724338547139</c:v>
                </c:pt>
                <c:pt idx="5055">
                  <c:v>-1.96952104266339</c:v>
                </c:pt>
                <c:pt idx="5056">
                  <c:v>-1.9718085037834301</c:v>
                </c:pt>
                <c:pt idx="5057">
                  <c:v>-1.9741057468957499</c:v>
                </c:pt>
                <c:pt idx="5058">
                  <c:v>-1.9764127500125199</c:v>
                </c:pt>
                <c:pt idx="5059">
                  <c:v>-1.9787294910939901</c:v>
                </c:pt>
                <c:pt idx="5060">
                  <c:v>-1.98105594804868</c:v>
                </c:pt>
                <c:pt idx="5061">
                  <c:v>-1.98339209873357</c:v>
                </c:pt>
                <c:pt idx="5062">
                  <c:v>-1.98573792095429</c:v>
                </c:pt>
                <c:pt idx="5063">
                  <c:v>-1.9880933924652799</c:v>
                </c:pt>
                <c:pt idx="5064">
                  <c:v>-1.99045849097001</c:v>
                </c:pt>
                <c:pt idx="5065">
                  <c:v>-1.9928331941211299</c:v>
                </c:pt>
                <c:pt idx="5066">
                  <c:v>-1.9952174795206701</c:v>
                </c:pt>
                <c:pt idx="5067">
                  <c:v>-1.99761132472025</c:v>
                </c:pt>
                <c:pt idx="5068">
                  <c:v>-2.0000147072212</c:v>
                </c:pt>
                <c:pt idx="5069">
                  <c:v>-2.0024276044748199</c:v>
                </c:pt>
                <c:pt idx="5070">
                  <c:v>-2.0048499938825102</c:v>
                </c:pt>
                <c:pt idx="5071">
                  <c:v>-2.0072818527960101</c:v>
                </c:pt>
                <c:pt idx="5072">
                  <c:v>-2.0097231585175299</c:v>
                </c:pt>
                <c:pt idx="5073">
                  <c:v>-2.01217388829996</c:v>
                </c:pt>
                <c:pt idx="5074">
                  <c:v>-2.01463401934708</c:v>
                </c:pt>
                <c:pt idx="5075">
                  <c:v>-2.0171035288137</c:v>
                </c:pt>
                <c:pt idx="5076">
                  <c:v>-2.0195823938058899</c:v>
                </c:pt>
                <c:pt idx="5077">
                  <c:v>-2.0220705913811501</c:v>
                </c:pt>
                <c:pt idx="5078">
                  <c:v>-2.0245680985485901</c:v>
                </c:pt>
                <c:pt idx="5079">
                  <c:v>-2.02707489226913</c:v>
                </c:pt>
                <c:pt idx="5080">
                  <c:v>-2.0295909494556899</c:v>
                </c:pt>
                <c:pt idx="5081">
                  <c:v>-2.0321162469733798</c:v>
                </c:pt>
                <c:pt idx="5082">
                  <c:v>-2.0346507616396501</c:v>
                </c:pt>
                <c:pt idx="5083">
                  <c:v>-2.0371944702245401</c:v>
                </c:pt>
                <c:pt idx="5084">
                  <c:v>-2.0397473494508298</c:v>
                </c:pt>
                <c:pt idx="5085">
                  <c:v>-2.0423093759942401</c:v>
                </c:pt>
                <c:pt idx="5086">
                  <c:v>-2.0448805264836101</c:v>
                </c:pt>
                <c:pt idx="5087">
                  <c:v>-2.0474607775011102</c:v>
                </c:pt>
                <c:pt idx="5088">
                  <c:v>-2.0500501055823999</c:v>
                </c:pt>
                <c:pt idx="5089">
                  <c:v>-2.0526484872168602</c:v>
                </c:pt>
                <c:pt idx="5090">
                  <c:v>-2.0552509302962401</c:v>
                </c:pt>
                <c:pt idx="5091">
                  <c:v>-2.05784747926266</c:v>
                </c:pt>
                <c:pt idx="5092">
                  <c:v>-2.0604331573825201</c:v>
                </c:pt>
                <c:pt idx="5093">
                  <c:v>-2.0630079616448702</c:v>
                </c:pt>
                <c:pt idx="5094">
                  <c:v>-2.0655718890851502</c:v>
                </c:pt>
                <c:pt idx="5095">
                  <c:v>-2.0681249367852499</c:v>
                </c:pt>
                <c:pt idx="5096">
                  <c:v>-2.0706671018733802</c:v>
                </c:pt>
                <c:pt idx="5097">
                  <c:v>-2.0731983815241501</c:v>
                </c:pt>
                <c:pt idx="5098">
                  <c:v>-2.0757187729584801</c:v>
                </c:pt>
                <c:pt idx="5099">
                  <c:v>-2.0782282734435999</c:v>
                </c:pt>
                <c:pt idx="5100">
                  <c:v>-2.0807268802930601</c:v>
                </c:pt>
                <c:pt idx="5101">
                  <c:v>-2.0832145908666502</c:v>
                </c:pt>
                <c:pt idx="5102">
                  <c:v>-2.08569140257045</c:v>
                </c:pt>
                <c:pt idx="5103">
                  <c:v>-2.0881573128567199</c:v>
                </c:pt>
                <c:pt idx="5104">
                  <c:v>-2.0906123192239701</c:v>
                </c:pt>
                <c:pt idx="5105">
                  <c:v>-2.0930564192168899</c:v>
                </c:pt>
                <c:pt idx="5106">
                  <c:v>-2.0954896104262999</c:v>
                </c:pt>
                <c:pt idx="5107">
                  <c:v>-2.0979118904892098</c:v>
                </c:pt>
                <c:pt idx="5108">
                  <c:v>-2.10032325708872</c:v>
                </c:pt>
                <c:pt idx="5109">
                  <c:v>-2.10272370795404</c:v>
                </c:pt>
                <c:pt idx="5110">
                  <c:v>-2.1051132408604301</c:v>
                </c:pt>
                <c:pt idx="5111">
                  <c:v>-2.10749185362925</c:v>
                </c:pt>
                <c:pt idx="5112">
                  <c:v>-2.1098595441278398</c:v>
                </c:pt>
                <c:pt idx="5113">
                  <c:v>-2.1122163102695701</c:v>
                </c:pt>
                <c:pt idx="5114">
                  <c:v>-2.1145621500137901</c:v>
                </c:pt>
                <c:pt idx="5115">
                  <c:v>-2.11689706136581</c:v>
                </c:pt>
                <c:pt idx="5116">
                  <c:v>-2.11922104237687</c:v>
                </c:pt>
                <c:pt idx="5117">
                  <c:v>-2.1215340911441198</c:v>
                </c:pt>
                <c:pt idx="5118">
                  <c:v>-2.1238362058106102</c:v>
                </c:pt>
                <c:pt idx="5119">
                  <c:v>-2.1261273845652302</c:v>
                </c:pt>
                <c:pt idx="5120">
                  <c:v>-2.1284076256427298</c:v>
                </c:pt>
                <c:pt idx="5121">
                  <c:v>-2.1306769273236701</c:v>
                </c:pt>
                <c:pt idx="5122">
                  <c:v>-2.1329352879344001</c:v>
                </c:pt>
                <c:pt idx="5123">
                  <c:v>-2.1351827058470199</c:v>
                </c:pt>
                <c:pt idx="5124">
                  <c:v>-2.1374191794793802</c:v>
                </c:pt>
                <c:pt idx="5125">
                  <c:v>-2.13964470729506</c:v>
                </c:pt>
                <c:pt idx="5126">
                  <c:v>-2.1418592878033</c:v>
                </c:pt>
                <c:pt idx="5127">
                  <c:v>-2.14406291955902</c:v>
                </c:pt>
                <c:pt idx="5128">
                  <c:v>-2.1462556011627698</c:v>
                </c:pt>
                <c:pt idx="5129">
                  <c:v>-2.1484373312607299</c:v>
                </c:pt>
                <c:pt idx="5130">
                  <c:v>-2.15060810854464</c:v>
                </c:pt>
                <c:pt idx="5131">
                  <c:v>-2.15276793175182</c:v>
                </c:pt>
                <c:pt idx="5132">
                  <c:v>-2.1549167996651102</c:v>
                </c:pt>
                <c:pt idx="5133">
                  <c:v>-2.1570547111128602</c:v>
                </c:pt>
                <c:pt idx="5134">
                  <c:v>-2.15918166496891</c:v>
                </c:pt>
                <c:pt idx="5135">
                  <c:v>-2.16129766015254</c:v>
                </c:pt>
                <c:pt idx="5136">
                  <c:v>-2.1634026956284602</c:v>
                </c:pt>
                <c:pt idx="5137">
                  <c:v>-2.16549677040677</c:v>
                </c:pt>
                <c:pt idx="5138">
                  <c:v>-2.1675798835429698</c:v>
                </c:pt>
                <c:pt idx="5139">
                  <c:v>-2.16965203413787</c:v>
                </c:pt>
                <c:pt idx="5140">
                  <c:v>-2.17171322133761</c:v>
                </c:pt>
                <c:pt idx="5141">
                  <c:v>-2.1737634443336198</c:v>
                </c:pt>
                <c:pt idx="5142">
                  <c:v>-2.1758027023625899</c:v>
                </c:pt>
                <c:pt idx="5143">
                  <c:v>-2.17783099470644</c:v>
                </c:pt>
                <c:pt idx="5144">
                  <c:v>-2.1798483206923001</c:v>
                </c:pt>
                <c:pt idx="5145">
                  <c:v>-2.1818546796924498</c:v>
                </c:pt>
                <c:pt idx="5146">
                  <c:v>-2.18385007112435</c:v>
                </c:pt>
                <c:pt idx="5147">
                  <c:v>-2.1858344944505599</c:v>
                </c:pt>
                <c:pt idx="5148">
                  <c:v>-2.1878079491787199</c:v>
                </c:pt>
                <c:pt idx="5149">
                  <c:v>-2.1897704348615501</c:v>
                </c:pt>
                <c:pt idx="5150">
                  <c:v>-2.1917219510967798</c:v>
                </c:pt>
                <c:pt idx="5151">
                  <c:v>-2.1936624975271601</c:v>
                </c:pt>
                <c:pt idx="5152">
                  <c:v>-2.1955920738403898</c:v>
                </c:pt>
                <c:pt idx="5153">
                  <c:v>-2.19751067976912</c:v>
                </c:pt>
                <c:pt idx="5154">
                  <c:v>-2.1994233037469302</c:v>
                </c:pt>
                <c:pt idx="5155">
                  <c:v>-2.2013399181919802</c:v>
                </c:pt>
                <c:pt idx="5156">
                  <c:v>-2.2032654974553698</c:v>
                </c:pt>
                <c:pt idx="5157">
                  <c:v>-2.2052000224908102</c:v>
                </c:pt>
                <c:pt idx="5158">
                  <c:v>-2.2071434742037099</c:v>
                </c:pt>
                <c:pt idx="5159">
                  <c:v>-2.2090958334513902</c:v>
                </c:pt>
                <c:pt idx="5160">
                  <c:v>-2.21105708104318</c:v>
                </c:pt>
                <c:pt idx="5161">
                  <c:v>-2.2130271977406202</c:v>
                </c:pt>
                <c:pt idx="5162">
                  <c:v>-2.2150061642576202</c:v>
                </c:pt>
                <c:pt idx="5163">
                  <c:v>-2.2169939612606</c:v>
                </c:pt>
                <c:pt idx="5164">
                  <c:v>-2.21899056936866</c:v>
                </c:pt>
                <c:pt idx="5165">
                  <c:v>-2.2209959691537802</c:v>
                </c:pt>
                <c:pt idx="5166">
                  <c:v>-2.22301014114091</c:v>
                </c:pt>
                <c:pt idx="5167">
                  <c:v>-2.2250330658082</c:v>
                </c:pt>
                <c:pt idx="5168">
                  <c:v>-2.2270647235871102</c:v>
                </c:pt>
                <c:pt idx="5169">
                  <c:v>-2.2291050948626201</c:v>
                </c:pt>
                <c:pt idx="5170">
                  <c:v>-2.23115415997336</c:v>
                </c:pt>
                <c:pt idx="5171">
                  <c:v>-2.2332118992117702</c:v>
                </c:pt>
                <c:pt idx="5172">
                  <c:v>-2.23527829282432</c:v>
                </c:pt>
                <c:pt idx="5173">
                  <c:v>-2.2373533210115699</c:v>
                </c:pt>
                <c:pt idx="5174">
                  <c:v>-2.2394369639284601</c:v>
                </c:pt>
                <c:pt idx="5175">
                  <c:v>-2.2415292016843602</c:v>
                </c:pt>
                <c:pt idx="5176">
                  <c:v>-2.2436300143433101</c:v>
                </c:pt>
                <c:pt idx="5177">
                  <c:v>-2.24573938192415</c:v>
                </c:pt>
                <c:pt idx="5178">
                  <c:v>-2.2478572844006899</c:v>
                </c:pt>
                <c:pt idx="5179">
                  <c:v>-2.2499837017018902</c:v>
                </c:pt>
                <c:pt idx="5180">
                  <c:v>-2.2521186137120002</c:v>
                </c:pt>
                <c:pt idx="5181">
                  <c:v>-2.2542620002707601</c:v>
                </c:pt>
                <c:pt idx="5182">
                  <c:v>-2.25641384117352</c:v>
                </c:pt>
                <c:pt idx="5183">
                  <c:v>-2.2585741161714399</c:v>
                </c:pt>
                <c:pt idx="5184">
                  <c:v>-2.2607428049716698</c:v>
                </c:pt>
                <c:pt idx="5185">
                  <c:v>-2.2629198872374499</c:v>
                </c:pt>
                <c:pt idx="5186">
                  <c:v>-2.2651053425883498</c:v>
                </c:pt>
                <c:pt idx="5187">
                  <c:v>-2.2672991506004099</c:v>
                </c:pt>
                <c:pt idx="5188">
                  <c:v>-2.2695012908062799</c:v>
                </c:pt>
                <c:pt idx="5189">
                  <c:v>-2.2717117426954299</c:v>
                </c:pt>
                <c:pt idx="5190">
                  <c:v>-2.2739304857142799</c:v>
                </c:pt>
                <c:pt idx="5191">
                  <c:v>-2.27615749926641</c:v>
                </c:pt>
                <c:pt idx="5192">
                  <c:v>-2.2783927627126799</c:v>
                </c:pt>
                <c:pt idx="5193">
                  <c:v>-2.2806362553714199</c:v>
                </c:pt>
                <c:pt idx="5194">
                  <c:v>-2.2828879565186302</c:v>
                </c:pt>
                <c:pt idx="5195">
                  <c:v>-2.28514784538807</c:v>
                </c:pt>
                <c:pt idx="5196">
                  <c:v>-2.2874159011715198</c:v>
                </c:pt>
                <c:pt idx="5197">
                  <c:v>-2.2896921030188602</c:v>
                </c:pt>
                <c:pt idx="5198">
                  <c:v>-2.2919764300383298</c:v>
                </c:pt>
                <c:pt idx="5199">
                  <c:v>-2.2942688612966</c:v>
                </c:pt>
                <c:pt idx="5200">
                  <c:v>-2.2965693758190402</c:v>
                </c:pt>
                <c:pt idx="5201">
                  <c:v>-2.2988779525897902</c:v>
                </c:pt>
                <c:pt idx="5202">
                  <c:v>-2.3011945705520298</c:v>
                </c:pt>
                <c:pt idx="5203">
                  <c:v>-2.30351920860807</c:v>
                </c:pt>
                <c:pt idx="5204">
                  <c:v>-2.3058518456195398</c:v>
                </c:pt>
                <c:pt idx="5205">
                  <c:v>-2.3081924604075899</c:v>
                </c:pt>
                <c:pt idx="5206">
                  <c:v>-2.3105410317530302</c:v>
                </c:pt>
                <c:pt idx="5207">
                  <c:v>-2.3128975383964998</c:v>
                </c:pt>
                <c:pt idx="5208">
                  <c:v>-2.3152619590386698</c:v>
                </c:pt>
                <c:pt idx="5209">
                  <c:v>-2.3176342723403698</c:v>
                </c:pt>
                <c:pt idx="5210">
                  <c:v>-2.3200144569227898</c:v>
                </c:pt>
                <c:pt idx="5211">
                  <c:v>-2.32240249136765</c:v>
                </c:pt>
                <c:pt idx="5212">
                  <c:v>-2.3247983542173398</c:v>
                </c:pt>
                <c:pt idx="5213">
                  <c:v>-2.3272020239751399</c:v>
                </c:pt>
                <c:pt idx="5214">
                  <c:v>-2.3296134791053502</c:v>
                </c:pt>
                <c:pt idx="5215">
                  <c:v>-2.3320326980334798</c:v>
                </c:pt>
                <c:pt idx="5216">
                  <c:v>-2.3344596591464302</c:v>
                </c:pt>
                <c:pt idx="5217">
                  <c:v>-2.3368943407926399</c:v>
                </c:pt>
                <c:pt idx="5218">
                  <c:v>-2.3393367212822702</c:v>
                </c:pt>
                <c:pt idx="5219">
                  <c:v>-2.3417867788873901</c:v>
                </c:pt>
                <c:pt idx="5220">
                  <c:v>-2.3442444918421201</c:v>
                </c:pt>
                <c:pt idx="5221">
                  <c:v>-2.3467098383428402</c:v>
                </c:pt>
                <c:pt idx="5222">
                  <c:v>-2.3491827965483201</c:v>
                </c:pt>
                <c:pt idx="5223">
                  <c:v>-2.3516633445799502</c:v>
                </c:pt>
                <c:pt idx="5224">
                  <c:v>-2.3541514605218499</c:v>
                </c:pt>
                <c:pt idx="5225">
                  <c:v>-2.3566471224210801</c:v>
                </c:pt>
                <c:pt idx="5226">
                  <c:v>-2.35915030828781</c:v>
                </c:pt>
                <c:pt idx="5227">
                  <c:v>-2.3616609960954902</c:v>
                </c:pt>
                <c:pt idx="5228">
                  <c:v>-2.3641791637809999</c:v>
                </c:pt>
                <c:pt idx="5229">
                  <c:v>-2.3667047892449</c:v>
                </c:pt>
                <c:pt idx="5230">
                  <c:v>-2.3692378503514901</c:v>
                </c:pt>
                <c:pt idx="5231">
                  <c:v>-2.3717783249290698</c:v>
                </c:pt>
                <c:pt idx="5232">
                  <c:v>-2.3743261907701099</c:v>
                </c:pt>
                <c:pt idx="5233">
                  <c:v>-2.37688142563136</c:v>
                </c:pt>
                <c:pt idx="5234">
                  <c:v>-2.3794440072341101</c:v>
                </c:pt>
                <c:pt idx="5235">
                  <c:v>-2.3820139132642799</c:v>
                </c:pt>
                <c:pt idx="5236">
                  <c:v>-2.38459112137267</c:v>
                </c:pt>
                <c:pt idx="5237">
                  <c:v>-2.3871756091751002</c:v>
                </c:pt>
                <c:pt idx="5238">
                  <c:v>-2.3897673542525499</c:v>
                </c:pt>
                <c:pt idx="5239">
                  <c:v>-2.3923663341514199</c:v>
                </c:pt>
                <c:pt idx="5240">
                  <c:v>-2.3949725263836199</c:v>
                </c:pt>
                <c:pt idx="5241">
                  <c:v>-2.3975859084267999</c:v>
                </c:pt>
                <c:pt idx="5242">
                  <c:v>-2.4002064577244999</c:v>
                </c:pt>
                <c:pt idx="5243">
                  <c:v>-2.4028341516863398</c:v>
                </c:pt>
                <c:pt idx="5244">
                  <c:v>-2.40546896768819</c:v>
                </c:pt>
                <c:pt idx="5245">
                  <c:v>-2.4081108830723301</c:v>
                </c:pt>
                <c:pt idx="5246">
                  <c:v>-2.4107598751476602</c:v>
                </c:pt>
                <c:pt idx="5247">
                  <c:v>-2.4134159211898401</c:v>
                </c:pt>
                <c:pt idx="5248">
                  <c:v>-2.4160789984414799</c:v>
                </c:pt>
                <c:pt idx="5249">
                  <c:v>-2.41874908411235</c:v>
                </c:pt>
                <c:pt idx="5250">
                  <c:v>-2.42142615537949</c:v>
                </c:pt>
                <c:pt idx="5251">
                  <c:v>-2.4241101893874402</c:v>
                </c:pt>
                <c:pt idx="5252">
                  <c:v>-2.4268011632483901</c:v>
                </c:pt>
                <c:pt idx="5253">
                  <c:v>-2.4294990540423802</c:v>
                </c:pt>
                <c:pt idx="5254">
                  <c:v>-2.43220141974375</c:v>
                </c:pt>
                <c:pt idx="5255">
                  <c:v>-2.43490340290567</c:v>
                </c:pt>
                <c:pt idx="5256">
                  <c:v>-2.43760257250121</c:v>
                </c:pt>
                <c:pt idx="5257">
                  <c:v>-2.44029892025732</c:v>
                </c:pt>
                <c:pt idx="5258">
                  <c:v>-2.44299243790601</c:v>
                </c:pt>
                <c:pt idx="5259">
                  <c:v>-2.4456831171843598</c:v>
                </c:pt>
                <c:pt idx="5260">
                  <c:v>-2.4483709498345601</c:v>
                </c:pt>
                <c:pt idx="5261">
                  <c:v>-2.4510559276039401</c:v>
                </c:pt>
                <c:pt idx="5262">
                  <c:v>-2.4537380422450199</c:v>
                </c:pt>
                <c:pt idx="5263">
                  <c:v>-2.4564172855154802</c:v>
                </c:pt>
                <c:pt idx="5264">
                  <c:v>-2.4590936491782802</c:v>
                </c:pt>
                <c:pt idx="5265">
                  <c:v>-2.4617671250016002</c:v>
                </c:pt>
                <c:pt idx="5266">
                  <c:v>-2.4644377047589501</c:v>
                </c:pt>
                <c:pt idx="5267">
                  <c:v>-2.46710538022915</c:v>
                </c:pt>
                <c:pt idx="5268">
                  <c:v>-2.4697701431963699</c:v>
                </c:pt>
                <c:pt idx="5269">
                  <c:v>-2.4724319854501999</c:v>
                </c:pt>
                <c:pt idx="5270">
                  <c:v>-2.4750908987856199</c:v>
                </c:pt>
                <c:pt idx="5271">
                  <c:v>-2.4777468750030698</c:v>
                </c:pt>
                <c:pt idx="5272">
                  <c:v>-2.48039990590848</c:v>
                </c:pt>
                <c:pt idx="5273">
                  <c:v>-2.4830499833133</c:v>
                </c:pt>
                <c:pt idx="5274">
                  <c:v>-2.4856970990345002</c:v>
                </c:pt>
                <c:pt idx="5275">
                  <c:v>-2.4883412448946598</c:v>
                </c:pt>
                <c:pt idx="5276">
                  <c:v>-2.49098241272196</c:v>
                </c:pt>
                <c:pt idx="5277">
                  <c:v>-2.4936205943502001</c:v>
                </c:pt>
                <c:pt idx="5278">
                  <c:v>-2.4962557816188902</c:v>
                </c:pt>
                <c:pt idx="5279">
                  <c:v>-2.4988879663732102</c:v>
                </c:pt>
                <c:pt idx="5280">
                  <c:v>-2.5015171404641099</c:v>
                </c:pt>
                <c:pt idx="5281">
                  <c:v>-2.5041432957482699</c:v>
                </c:pt>
                <c:pt idx="5282">
                  <c:v>-2.5067664240882102</c:v>
                </c:pt>
                <c:pt idx="5283">
                  <c:v>-2.50938651735225</c:v>
                </c:pt>
                <c:pt idx="5284">
                  <c:v>-2.5120035674146002</c:v>
                </c:pt>
                <c:pt idx="5285">
                  <c:v>-2.51461756615535</c:v>
                </c:pt>
                <c:pt idx="5286">
                  <c:v>-2.5172285054605101</c:v>
                </c:pt>
                <c:pt idx="5287">
                  <c:v>-2.51983637722208</c:v>
                </c:pt>
                <c:pt idx="5288">
                  <c:v>-2.5224411733380201</c:v>
                </c:pt>
                <c:pt idx="5289">
                  <c:v>-2.5250428857123399</c:v>
                </c:pt>
                <c:pt idx="5290">
                  <c:v>-2.5276415062550899</c:v>
                </c:pt>
                <c:pt idx="5291">
                  <c:v>-2.5302370268823999</c:v>
                </c:pt>
                <c:pt idx="5292">
                  <c:v>-2.53282943951656</c:v>
                </c:pt>
                <c:pt idx="5293">
                  <c:v>-2.5354187360859699</c:v>
                </c:pt>
                <c:pt idx="5294">
                  <c:v>-2.5380049085252301</c:v>
                </c:pt>
                <c:pt idx="5295">
                  <c:v>-2.5405879487751699</c:v>
                </c:pt>
                <c:pt idx="5296">
                  <c:v>-2.54316784878286</c:v>
                </c:pt>
                <c:pt idx="5297">
                  <c:v>-2.54574460050164</c:v>
                </c:pt>
                <c:pt idx="5298">
                  <c:v>-2.54831819589119</c:v>
                </c:pt>
                <c:pt idx="5299">
                  <c:v>-2.5508886269175099</c:v>
                </c:pt>
                <c:pt idx="5300">
                  <c:v>-2.5534558855530101</c:v>
                </c:pt>
                <c:pt idx="5301">
                  <c:v>-2.55601996377648</c:v>
                </c:pt>
                <c:pt idx="5302">
                  <c:v>-2.5585808535731802</c:v>
                </c:pt>
                <c:pt idx="5303">
                  <c:v>-2.56113854693483</c:v>
                </c:pt>
                <c:pt idx="5304">
                  <c:v>-2.5636930358596599</c:v>
                </c:pt>
                <c:pt idx="5305">
                  <c:v>-2.5662443123524699</c:v>
                </c:pt>
                <c:pt idx="5306">
                  <c:v>-2.5687899410559201</c:v>
                </c:pt>
                <c:pt idx="5307">
                  <c:v>-2.5713250609010401</c:v>
                </c:pt>
                <c:pt idx="5308">
                  <c:v>-2.5738472415067402</c:v>
                </c:pt>
                <c:pt idx="5309">
                  <c:v>-2.5763564815529598</c:v>
                </c:pt>
                <c:pt idx="5310">
                  <c:v>-2.5788527797733001</c:v>
                </c:pt>
                <c:pt idx="5311">
                  <c:v>-2.5813361349550101</c:v>
                </c:pt>
                <c:pt idx="5312">
                  <c:v>-2.5838065459389399</c:v>
                </c:pt>
                <c:pt idx="5313">
                  <c:v>-2.5862640116195301</c:v>
                </c:pt>
                <c:pt idx="5314">
                  <c:v>-2.5887085309447402</c:v>
                </c:pt>
                <c:pt idx="5315">
                  <c:v>-2.5911401029160501</c:v>
                </c:pt>
                <c:pt idx="5316">
                  <c:v>-2.5935587265884199</c:v>
                </c:pt>
                <c:pt idx="5317">
                  <c:v>-2.5959644010702601</c:v>
                </c:pt>
                <c:pt idx="5318">
                  <c:v>-2.5983571255233699</c:v>
                </c:pt>
                <c:pt idx="5319">
                  <c:v>-2.60073689916294</c:v>
                </c:pt>
                <c:pt idx="5320">
                  <c:v>-2.6031037212574999</c:v>
                </c:pt>
                <c:pt idx="5321">
                  <c:v>-2.6054575911288902</c:v>
                </c:pt>
                <c:pt idx="5322">
                  <c:v>-2.6077985081522299</c:v>
                </c:pt>
                <c:pt idx="5323">
                  <c:v>-2.6101264717558799</c:v>
                </c:pt>
                <c:pt idx="5324">
                  <c:v>-2.6124414814213801</c:v>
                </c:pt>
                <c:pt idx="5325">
                  <c:v>-2.6147435366834801</c:v>
                </c:pt>
                <c:pt idx="5326">
                  <c:v>-2.6170326371300399</c:v>
                </c:pt>
                <c:pt idx="5327">
                  <c:v>-2.61930878240203</c:v>
                </c:pt>
                <c:pt idx="5328">
                  <c:v>-2.6215719721934998</c:v>
                </c:pt>
                <c:pt idx="5329">
                  <c:v>-2.6238222062514902</c:v>
                </c:pt>
                <c:pt idx="5330">
                  <c:v>-2.6260594843760798</c:v>
                </c:pt>
                <c:pt idx="5331">
                  <c:v>-2.62828380642028</c:v>
                </c:pt>
                <c:pt idx="5332">
                  <c:v>-2.6304951722900398</c:v>
                </c:pt>
                <c:pt idx="5333">
                  <c:v>-2.6326935819441801</c:v>
                </c:pt>
                <c:pt idx="5334">
                  <c:v>-2.6348790353943801</c:v>
                </c:pt>
                <c:pt idx="5335">
                  <c:v>-2.63705153270514</c:v>
                </c:pt>
                <c:pt idx="5336">
                  <c:v>-2.6392110739937298</c:v>
                </c:pt>
                <c:pt idx="5337">
                  <c:v>-2.6413576594301502</c:v>
                </c:pt>
                <c:pt idx="5338">
                  <c:v>-2.6434912892371099</c:v>
                </c:pt>
                <c:pt idx="5339">
                  <c:v>-2.64561196369</c:v>
                </c:pt>
                <c:pt idx="5340">
                  <c:v>-2.6477196831168102</c:v>
                </c:pt>
                <c:pt idx="5341">
                  <c:v>-2.6498144478981298</c:v>
                </c:pt>
                <c:pt idx="5342">
                  <c:v>-2.65189625846712</c:v>
                </c:pt>
                <c:pt idx="5343">
                  <c:v>-2.6539651153094299</c:v>
                </c:pt>
                <c:pt idx="5344">
                  <c:v>-2.6560210189631901</c:v>
                </c:pt>
                <c:pt idx="5345">
                  <c:v>-2.6580639700189801</c:v>
                </c:pt>
                <c:pt idx="5346">
                  <c:v>-2.6600939691197598</c:v>
                </c:pt>
                <c:pt idx="5347">
                  <c:v>-2.6621110169608602</c:v>
                </c:pt>
                <c:pt idx="5348">
                  <c:v>-2.66411511428994</c:v>
                </c:pt>
                <c:pt idx="5349">
                  <c:v>-2.66610626190691</c:v>
                </c:pt>
                <c:pt idx="5350">
                  <c:v>-2.6680844606639398</c:v>
                </c:pt>
                <c:pt idx="5351">
                  <c:v>-2.67004971146542</c:v>
                </c:pt>
                <c:pt idx="5352">
                  <c:v>-2.6720020152678701</c:v>
                </c:pt>
                <c:pt idx="5353">
                  <c:v>-2.67394137307994</c:v>
                </c:pt>
                <c:pt idx="5354">
                  <c:v>-2.6758677859623798</c:v>
                </c:pt>
                <c:pt idx="5355">
                  <c:v>-2.6777812550279601</c:v>
                </c:pt>
                <c:pt idx="5356">
                  <c:v>-2.67968178144146</c:v>
                </c:pt>
                <c:pt idx="5357">
                  <c:v>-2.6815693664196298</c:v>
                </c:pt>
                <c:pt idx="5358">
                  <c:v>-2.6834440112311002</c:v>
                </c:pt>
                <c:pt idx="5359">
                  <c:v>-2.6853057171964299</c:v>
                </c:pt>
                <c:pt idx="5360">
                  <c:v>-2.6871544856879899</c:v>
                </c:pt>
                <c:pt idx="5361">
                  <c:v>-2.6889903181299402</c:v>
                </c:pt>
                <c:pt idx="5362">
                  <c:v>-2.6908132159982001</c:v>
                </c:pt>
                <c:pt idx="5363">
                  <c:v>-2.69262318082041</c:v>
                </c:pt>
                <c:pt idx="5364">
                  <c:v>-2.69442021417587</c:v>
                </c:pt>
                <c:pt idx="5365">
                  <c:v>-2.6962043176955102</c:v>
                </c:pt>
                <c:pt idx="5366">
                  <c:v>-2.6979754930618398</c:v>
                </c:pt>
                <c:pt idx="5367">
                  <c:v>-2.69973374200891</c:v>
                </c:pt>
                <c:pt idx="5368">
                  <c:v>-2.7014790663223001</c:v>
                </c:pt>
                <c:pt idx="5369">
                  <c:v>-2.7032114678390098</c:v>
                </c:pt>
                <c:pt idx="5370">
                  <c:v>-2.7049309484474602</c:v>
                </c:pt>
                <c:pt idx="5371">
                  <c:v>-2.70663751008746</c:v>
                </c:pt>
                <c:pt idx="5372">
                  <c:v>-2.7083311547501201</c:v>
                </c:pt>
                <c:pt idx="5373">
                  <c:v>-2.71001188447786</c:v>
                </c:pt>
                <c:pt idx="5374">
                  <c:v>-2.7116797013643299</c:v>
                </c:pt>
                <c:pt idx="5375">
                  <c:v>-2.7133346075543598</c:v>
                </c:pt>
                <c:pt idx="5376">
                  <c:v>-2.7149766052439501</c:v>
                </c:pt>
                <c:pt idx="5377">
                  <c:v>-2.7166056966802001</c:v>
                </c:pt>
                <c:pt idx="5378">
                  <c:v>-2.71822188416128</c:v>
                </c:pt>
                <c:pt idx="5379">
                  <c:v>-2.7198251700363598</c:v>
                </c:pt>
                <c:pt idx="5380">
                  <c:v>-2.72141555670559</c:v>
                </c:pt>
                <c:pt idx="5381">
                  <c:v>-2.72299304662006</c:v>
                </c:pt>
                <c:pt idx="5382">
                  <c:v>-2.7245576422817299</c:v>
                </c:pt>
                <c:pt idx="5383">
                  <c:v>-2.7261093462433998</c:v>
                </c:pt>
                <c:pt idx="5384">
                  <c:v>-2.72764816110866</c:v>
                </c:pt>
                <c:pt idx="5385">
                  <c:v>-2.7291740895318601</c:v>
                </c:pt>
                <c:pt idx="5386">
                  <c:v>-2.7306871342180101</c:v>
                </c:pt>
                <c:pt idx="5387">
                  <c:v>-2.7321872979228199</c:v>
                </c:pt>
                <c:pt idx="5388">
                  <c:v>-2.73367458345259</c:v>
                </c:pt>
                <c:pt idx="5389">
                  <c:v>-2.73514899366416</c:v>
                </c:pt>
                <c:pt idx="5390">
                  <c:v>-2.7366105314649198</c:v>
                </c:pt>
                <c:pt idx="5391">
                  <c:v>-2.7380591998127</c:v>
                </c:pt>
                <c:pt idx="5392">
                  <c:v>-2.7394950017157602</c:v>
                </c:pt>
                <c:pt idx="5393">
                  <c:v>-2.7409179402327299</c:v>
                </c:pt>
                <c:pt idx="5394">
                  <c:v>-2.74232801847258</c:v>
                </c:pt>
                <c:pt idx="5395">
                  <c:v>-2.74372523959453</c:v>
                </c:pt>
                <c:pt idx="5396">
                  <c:v>-2.7451096068080698</c:v>
                </c:pt>
                <c:pt idx="5397">
                  <c:v>-2.7464811233728299</c:v>
                </c:pt>
                <c:pt idx="5398">
                  <c:v>-2.7478397925985898</c:v>
                </c:pt>
                <c:pt idx="5399">
                  <c:v>-2.7491856178452498</c:v>
                </c:pt>
                <c:pt idx="5400">
                  <c:v>-2.75051860252269</c:v>
                </c:pt>
                <c:pt idx="5401">
                  <c:v>-2.7518387500908199</c:v>
                </c:pt>
                <c:pt idx="5402">
                  <c:v>-2.7531460640594898</c:v>
                </c:pt>
                <c:pt idx="5403">
                  <c:v>-2.75444054798841</c:v>
                </c:pt>
                <c:pt idx="5404">
                  <c:v>-2.75572220548717</c:v>
                </c:pt>
                <c:pt idx="5405">
                  <c:v>-2.7569910402151301</c:v>
                </c:pt>
                <c:pt idx="5406">
                  <c:v>-2.75824949804039</c:v>
                </c:pt>
                <c:pt idx="5407">
                  <c:v>-2.7595024657110701</c:v>
                </c:pt>
                <c:pt idx="5408">
                  <c:v>-2.7607523851962799</c:v>
                </c:pt>
                <c:pt idx="5409">
                  <c:v>-2.7619992549899601</c:v>
                </c:pt>
                <c:pt idx="5410">
                  <c:v>-2.76324307358614</c:v>
                </c:pt>
                <c:pt idx="5411">
                  <c:v>-2.76448383947892</c:v>
                </c:pt>
                <c:pt idx="5412">
                  <c:v>-2.7657215511624802</c:v>
                </c:pt>
                <c:pt idx="5413">
                  <c:v>-2.76695620713109</c:v>
                </c:pt>
                <c:pt idx="5414">
                  <c:v>-2.7681878058791298</c:v>
                </c:pt>
                <c:pt idx="5415">
                  <c:v>-2.7694163459010399</c:v>
                </c:pt>
                <c:pt idx="5416">
                  <c:v>-2.7706418256913601</c:v>
                </c:pt>
                <c:pt idx="5417">
                  <c:v>-2.77186424374475</c:v>
                </c:pt>
                <c:pt idx="5418">
                  <c:v>-2.7730835985559299</c:v>
                </c:pt>
                <c:pt idx="5419">
                  <c:v>-2.7742998886197499</c:v>
                </c:pt>
                <c:pt idx="5420">
                  <c:v>-2.7755131124311601</c:v>
                </c:pt>
                <c:pt idx="5421">
                  <c:v>-2.7767232684851999</c:v>
                </c:pt>
                <c:pt idx="5422">
                  <c:v>-2.7779303552770398</c:v>
                </c:pt>
                <c:pt idx="5423">
                  <c:v>-2.7791343713019598</c:v>
                </c:pt>
                <c:pt idx="5424">
                  <c:v>-2.7803353150553498</c:v>
                </c:pt>
                <c:pt idx="5425">
                  <c:v>-2.7815331850327198</c:v>
                </c:pt>
                <c:pt idx="5426">
                  <c:v>-2.7827279797297102</c:v>
                </c:pt>
                <c:pt idx="5427">
                  <c:v>-2.7839196976420699</c:v>
                </c:pt>
                <c:pt idx="5428">
                  <c:v>-2.7851083372657</c:v>
                </c:pt>
                <c:pt idx="5429">
                  <c:v>-2.7862938970966402</c:v>
                </c:pt>
                <c:pt idx="5430">
                  <c:v>-2.7874763756310301</c:v>
                </c:pt>
                <c:pt idx="5431">
                  <c:v>-2.7886557713652</c:v>
                </c:pt>
                <c:pt idx="5432">
                  <c:v>-2.78983208279559</c:v>
                </c:pt>
                <c:pt idx="5433">
                  <c:v>-2.7910053084188</c:v>
                </c:pt>
                <c:pt idx="5434">
                  <c:v>-2.7921754467315898</c:v>
                </c:pt>
                <c:pt idx="5435">
                  <c:v>-2.7933424962308702</c:v>
                </c:pt>
                <c:pt idx="5436">
                  <c:v>-2.79450645541373</c:v>
                </c:pt>
                <c:pt idx="5437">
                  <c:v>-2.79566732277741</c:v>
                </c:pt>
                <c:pt idx="5438">
                  <c:v>-2.79682509681931</c:v>
                </c:pt>
                <c:pt idx="5439">
                  <c:v>-2.79798222863274</c:v>
                </c:pt>
                <c:pt idx="5440">
                  <c:v>-2.7991436191147598</c:v>
                </c:pt>
                <c:pt idx="5441">
                  <c:v>-2.8003117109732698</c:v>
                </c:pt>
                <c:pt idx="5442">
                  <c:v>-2.8014864915003299</c:v>
                </c:pt>
                <c:pt idx="5443">
                  <c:v>-2.8026679479507099</c:v>
                </c:pt>
                <c:pt idx="5444">
                  <c:v>-2.8038560675419499</c:v>
                </c:pt>
                <c:pt idx="5445">
                  <c:v>-2.80505083745452</c:v>
                </c:pt>
                <c:pt idx="5446">
                  <c:v>-2.8062522448318599</c:v>
                </c:pt>
                <c:pt idx="5447">
                  <c:v>-2.8074602767805699</c:v>
                </c:pt>
                <c:pt idx="5448">
                  <c:v>-2.8086749203704402</c:v>
                </c:pt>
                <c:pt idx="5449">
                  <c:v>-2.8098961626346401</c:v>
                </c:pt>
                <c:pt idx="5450">
                  <c:v>-2.8111239905697598</c:v>
                </c:pt>
                <c:pt idx="5451">
                  <c:v>-2.8123583911359802</c:v>
                </c:pt>
                <c:pt idx="5452">
                  <c:v>-2.81359935125711</c:v>
                </c:pt>
                <c:pt idx="5453">
                  <c:v>-2.8148468578207799</c:v>
                </c:pt>
                <c:pt idx="5454">
                  <c:v>-2.8161008976785</c:v>
                </c:pt>
                <c:pt idx="5455">
                  <c:v>-2.8173614576457799</c:v>
                </c:pt>
                <c:pt idx="5456">
                  <c:v>-2.8186285245022602</c:v>
                </c:pt>
                <c:pt idx="5457">
                  <c:v>-2.8199020849917802</c:v>
                </c:pt>
                <c:pt idx="5458">
                  <c:v>-2.8211821258225598</c:v>
                </c:pt>
                <c:pt idx="5459">
                  <c:v>-2.8224686336672198</c:v>
                </c:pt>
                <c:pt idx="5460">
                  <c:v>-2.8237615951629902</c:v>
                </c:pt>
                <c:pt idx="5461">
                  <c:v>-2.82506099691174</c:v>
                </c:pt>
                <c:pt idx="5462">
                  <c:v>-2.8263668254801502</c:v>
                </c:pt>
                <c:pt idx="5463">
                  <c:v>-2.82767906739979</c:v>
                </c:pt>
                <c:pt idx="5464">
                  <c:v>-2.82899770916725</c:v>
                </c:pt>
                <c:pt idx="5465">
                  <c:v>-2.8303227372442299</c:v>
                </c:pt>
                <c:pt idx="5466">
                  <c:v>-2.8316541380576798</c:v>
                </c:pt>
                <c:pt idx="5467">
                  <c:v>-2.8329918979999</c:v>
                </c:pt>
                <c:pt idx="5468">
                  <c:v>-2.83433600342866</c:v>
                </c:pt>
                <c:pt idx="5469">
                  <c:v>-2.8356864406673101</c:v>
                </c:pt>
                <c:pt idx="5470">
                  <c:v>-2.8370431960048599</c:v>
                </c:pt>
                <c:pt idx="5471">
                  <c:v>-2.83840625569619</c:v>
                </c:pt>
                <c:pt idx="5472">
                  <c:v>-2.8397756059620298</c:v>
                </c:pt>
                <c:pt idx="5473">
                  <c:v>-2.8411512329891901</c:v>
                </c:pt>
                <c:pt idx="5474">
                  <c:v>-2.8425331229306199</c:v>
                </c:pt>
                <c:pt idx="5475">
                  <c:v>-2.8439212619055199</c:v>
                </c:pt>
                <c:pt idx="5476">
                  <c:v>-2.8453156359994898</c:v>
                </c:pt>
                <c:pt idx="5477">
                  <c:v>-2.8467162312646099</c:v>
                </c:pt>
                <c:pt idx="5478">
                  <c:v>-2.84812303371955</c:v>
                </c:pt>
                <c:pt idx="5479">
                  <c:v>-2.8495360293497498</c:v>
                </c:pt>
                <c:pt idx="5480">
                  <c:v>-2.8509552041074402</c:v>
                </c:pt>
                <c:pt idx="5481">
                  <c:v>-2.8523805439118299</c:v>
                </c:pt>
                <c:pt idx="5482">
                  <c:v>-2.8538120346491902</c:v>
                </c:pt>
                <c:pt idx="5483">
                  <c:v>-2.8552496621729899</c:v>
                </c:pt>
                <c:pt idx="5484">
                  <c:v>-2.85669341230399</c:v>
                </c:pt>
                <c:pt idx="5485">
                  <c:v>-2.8581432708303498</c:v>
                </c:pt>
                <c:pt idx="5486">
                  <c:v>-2.8595992235078098</c:v>
                </c:pt>
                <c:pt idx="5487">
                  <c:v>-2.8610612560597102</c:v>
                </c:pt>
                <c:pt idx="5488">
                  <c:v>-2.8625293541771799</c:v>
                </c:pt>
                <c:pt idx="5489">
                  <c:v>-2.8640035035192501</c:v>
                </c:pt>
                <c:pt idx="5490">
                  <c:v>-2.8654836897129101</c:v>
                </c:pt>
                <c:pt idx="5491">
                  <c:v>-2.8669698983532999</c:v>
                </c:pt>
                <c:pt idx="5492">
                  <c:v>-2.8684621150037799</c:v>
                </c:pt>
                <c:pt idx="5493">
                  <c:v>-2.8699603251960699</c:v>
                </c:pt>
                <c:pt idx="5494">
                  <c:v>-2.8714645144303401</c:v>
                </c:pt>
                <c:pt idx="5495">
                  <c:v>-2.8729746681753801</c:v>
                </c:pt>
                <c:pt idx="5496">
                  <c:v>-2.8744907718686501</c:v>
                </c:pt>
                <c:pt idx="5497">
                  <c:v>-2.8760128109164498</c:v>
                </c:pt>
                <c:pt idx="5498">
                  <c:v>-2.8775407706940102</c:v>
                </c:pt>
                <c:pt idx="5499">
                  <c:v>-2.8790746365456399</c:v>
                </c:pt>
                <c:pt idx="5500">
                  <c:v>-2.8806143937847901</c:v>
                </c:pt>
                <c:pt idx="5501">
                  <c:v>-2.8821600276942401</c:v>
                </c:pt>
                <c:pt idx="5502">
                  <c:v>-2.8837115235261601</c:v>
                </c:pt>
                <c:pt idx="5503">
                  <c:v>-2.8852688665022699</c:v>
                </c:pt>
                <c:pt idx="5504">
                  <c:v>-2.8868320418139199</c:v>
                </c:pt>
                <c:pt idx="5505">
                  <c:v>-2.88840103462225</c:v>
                </c:pt>
                <c:pt idx="5506">
                  <c:v>-2.8899758300582801</c:v>
                </c:pt>
                <c:pt idx="5507">
                  <c:v>-2.8915564132230198</c:v>
                </c:pt>
                <c:pt idx="5508">
                  <c:v>-2.8931427691876399</c:v>
                </c:pt>
                <c:pt idx="5509">
                  <c:v>-2.89473488299355</c:v>
                </c:pt>
                <c:pt idx="5510">
                  <c:v>-2.8963327396524901</c:v>
                </c:pt>
                <c:pt idx="5511">
                  <c:v>-2.8979363241467402</c:v>
                </c:pt>
                <c:pt idx="5512">
                  <c:v>-2.8995456214291502</c:v>
                </c:pt>
                <c:pt idx="5513">
                  <c:v>-2.9011606164232999</c:v>
                </c:pt>
                <c:pt idx="5514">
                  <c:v>-2.9027812940236299</c:v>
                </c:pt>
                <c:pt idx="5515">
                  <c:v>-2.9044076390955298</c:v>
                </c:pt>
                <c:pt idx="5516">
                  <c:v>-2.9060396364754801</c:v>
                </c:pt>
                <c:pt idx="5517">
                  <c:v>-2.90767727097119</c:v>
                </c:pt>
                <c:pt idx="5518">
                  <c:v>-2.9093205273616598</c:v>
                </c:pt>
                <c:pt idx="5519">
                  <c:v>-2.9109693903973599</c:v>
                </c:pt>
                <c:pt idx="5520">
                  <c:v>-2.9126238448003199</c:v>
                </c:pt>
                <c:pt idx="5521">
                  <c:v>-2.9142838752642799</c:v>
                </c:pt>
                <c:pt idx="5522">
                  <c:v>-2.9159494664547698</c:v>
                </c:pt>
                <c:pt idx="5523">
                  <c:v>-2.91762060300925</c:v>
                </c:pt>
                <c:pt idx="5524">
                  <c:v>-2.9192972695372599</c:v>
                </c:pt>
                <c:pt idx="5525">
                  <c:v>-2.92097945062048</c:v>
                </c:pt>
                <c:pt idx="5526">
                  <c:v>-2.92266713081291</c:v>
                </c:pt>
                <c:pt idx="5527">
                  <c:v>-2.9243602946409601</c:v>
                </c:pt>
                <c:pt idx="5528">
                  <c:v>-2.9260589266035901</c:v>
                </c:pt>
                <c:pt idx="5529">
                  <c:v>-2.9277630111724</c:v>
                </c:pt>
                <c:pt idx="5530">
                  <c:v>-2.9294725327917899</c:v>
                </c:pt>
                <c:pt idx="5531">
                  <c:v>-2.9311874758790699</c:v>
                </c:pt>
                <c:pt idx="5532">
                  <c:v>-2.9329078248245599</c:v>
                </c:pt>
                <c:pt idx="5533">
                  <c:v>-2.93463356399175</c:v>
                </c:pt>
                <c:pt idx="5534">
                  <c:v>-2.93636467771739</c:v>
                </c:pt>
                <c:pt idx="5535">
                  <c:v>-2.9381011503116299</c:v>
                </c:pt>
                <c:pt idx="5536">
                  <c:v>-2.93984296605813</c:v>
                </c:pt>
                <c:pt idx="5537">
                  <c:v>-2.9415901092142001</c:v>
                </c:pt>
                <c:pt idx="5538">
                  <c:v>-2.9433425640109201</c:v>
                </c:pt>
                <c:pt idx="5539">
                  <c:v>-2.9451003146532302</c:v>
                </c:pt>
                <c:pt idx="5540">
                  <c:v>-2.9468633453201099</c:v>
                </c:pt>
                <c:pt idx="5541">
                  <c:v>-2.9486316401646402</c:v>
                </c:pt>
                <c:pt idx="5542">
                  <c:v>-2.9504051833142002</c:v>
                </c:pt>
                <c:pt idx="5543">
                  <c:v>-2.9521839588705001</c:v>
                </c:pt>
                <c:pt idx="5544">
                  <c:v>-2.9539679509097798</c:v>
                </c:pt>
                <c:pt idx="5545">
                  <c:v>-2.9557571434829102</c:v>
                </c:pt>
                <c:pt idx="5546">
                  <c:v>-2.9575515206155001</c:v>
                </c:pt>
                <c:pt idx="5547">
                  <c:v>-2.9593510663080198</c:v>
                </c:pt>
                <c:pt idx="5548">
                  <c:v>-2.9611557645359601</c:v>
                </c:pt>
                <c:pt idx="5549">
                  <c:v>-2.96296559924992</c:v>
                </c:pt>
                <c:pt idx="5550">
                  <c:v>-2.9647805543757499</c:v>
                </c:pt>
                <c:pt idx="5551">
                  <c:v>-2.9666006138146601</c:v>
                </c:pt>
                <c:pt idx="5552">
                  <c:v>-2.96842576144337</c:v>
                </c:pt>
                <c:pt idx="5553">
                  <c:v>-2.9702559811142</c:v>
                </c:pt>
                <c:pt idx="5554">
                  <c:v>-2.9720912566552098</c:v>
                </c:pt>
                <c:pt idx="5555">
                  <c:v>-2.9739315718703399</c:v>
                </c:pt>
                <c:pt idx="5556">
                  <c:v>-2.97577691053952</c:v>
                </c:pt>
                <c:pt idx="5557">
                  <c:v>-2.9776272564187898</c:v>
                </c:pt>
                <c:pt idx="5558">
                  <c:v>-2.9794825932404301</c:v>
                </c:pt>
                <c:pt idx="5559">
                  <c:v>-2.9813429047130899</c:v>
                </c:pt>
                <c:pt idx="5560">
                  <c:v>-2.9832081745218901</c:v>
                </c:pt>
                <c:pt idx="5561">
                  <c:v>-2.9850783863285999</c:v>
                </c:pt>
                <c:pt idx="5562">
                  <c:v>-2.9869535237717</c:v>
                </c:pt>
                <c:pt idx="5563">
                  <c:v>-2.98882879548067</c:v>
                </c:pt>
                <c:pt idx="5564">
                  <c:v>-2.9906946397421801</c:v>
                </c:pt>
                <c:pt idx="5565">
                  <c:v>-2.99254627915774</c:v>
                </c:pt>
                <c:pt idx="5566">
                  <c:v>-2.9943837160173201</c:v>
                </c:pt>
                <c:pt idx="5567">
                  <c:v>-2.9962069526672002</c:v>
                </c:pt>
                <c:pt idx="5568">
                  <c:v>-2.9980159915099498</c:v>
                </c:pt>
                <c:pt idx="5569">
                  <c:v>-2.99981083500434</c:v>
                </c:pt>
                <c:pt idx="5570">
                  <c:v>-3.0015914856653199</c:v>
                </c:pt>
                <c:pt idx="5571">
                  <c:v>-3.0033579460639599</c:v>
                </c:pt>
                <c:pt idx="5572">
                  <c:v>-3.0051102188273999</c:v>
                </c:pt>
                <c:pt idx="5573">
                  <c:v>-3.0068483066388199</c:v>
                </c:pt>
                <c:pt idx="5574">
                  <c:v>-3.0085722122373402</c:v>
                </c:pt>
                <c:pt idx="5575">
                  <c:v>-3.0102819384180299</c:v>
                </c:pt>
                <c:pt idx="5576">
                  <c:v>-3.0119774880318402</c:v>
                </c:pt>
                <c:pt idx="5577">
                  <c:v>-3.01365886398552</c:v>
                </c:pt>
                <c:pt idx="5578">
                  <c:v>-3.0153260692416102</c:v>
                </c:pt>
                <c:pt idx="5579">
                  <c:v>-3.0169791068183498</c:v>
                </c:pt>
                <c:pt idx="5580">
                  <c:v>-3.0186179797896902</c:v>
                </c:pt>
                <c:pt idx="5581">
                  <c:v>-3.0202426912851599</c:v>
                </c:pt>
                <c:pt idx="5582">
                  <c:v>-3.02185324448988</c:v>
                </c:pt>
                <c:pt idx="5583">
                  <c:v>-3.0234496426444899</c:v>
                </c:pt>
                <c:pt idx="5584">
                  <c:v>-3.02503188904508</c:v>
                </c:pt>
                <c:pt idx="5585">
                  <c:v>-3.0265999870431699</c:v>
                </c:pt>
                <c:pt idx="5586">
                  <c:v>-3.0281539400456299</c:v>
                </c:pt>
                <c:pt idx="5587">
                  <c:v>-3.02969375151465</c:v>
                </c:pt>
                <c:pt idx="5588">
                  <c:v>-3.0312194249676598</c:v>
                </c:pt>
                <c:pt idx="5589">
                  <c:v>-3.0327309639773299</c:v>
                </c:pt>
                <c:pt idx="5590">
                  <c:v>-3.0342283721714298</c:v>
                </c:pt>
                <c:pt idx="5591">
                  <c:v>-3.0357116532328798</c:v>
                </c:pt>
                <c:pt idx="5592">
                  <c:v>-3.0371808108996099</c:v>
                </c:pt>
                <c:pt idx="5593">
                  <c:v>-3.03863584896457</c:v>
                </c:pt>
                <c:pt idx="5594">
                  <c:v>-3.0400767712756198</c:v>
                </c:pt>
                <c:pt idx="5595">
                  <c:v>-3.0415035817355198</c:v>
                </c:pt>
                <c:pt idx="5596">
                  <c:v>-3.0429162843018802</c:v>
                </c:pt>
                <c:pt idx="5597">
                  <c:v>-3.0443148829870501</c:v>
                </c:pt>
                <c:pt idx="5598">
                  <c:v>-3.0456993818581202</c:v>
                </c:pt>
                <c:pt idx="5599">
                  <c:v>-3.0470697850368702</c:v>
                </c:pt>
                <c:pt idx="5600">
                  <c:v>-3.0484260966996501</c:v>
                </c:pt>
                <c:pt idx="5601">
                  <c:v>-3.0497683210774098</c:v>
                </c:pt>
                <c:pt idx="5602">
                  <c:v>-3.0510964624555799</c:v>
                </c:pt>
                <c:pt idx="5603">
                  <c:v>-3.0524105251740399</c:v>
                </c:pt>
                <c:pt idx="5604">
                  <c:v>-3.0537105136270801</c:v>
                </c:pt>
                <c:pt idx="5605">
                  <c:v>-3.0549964322632999</c:v>
                </c:pt>
                <c:pt idx="5606">
                  <c:v>-3.0562682855856198</c:v>
                </c:pt>
                <c:pt idx="5607">
                  <c:v>-3.0575260781511502</c:v>
                </c:pt>
                <c:pt idx="5608">
                  <c:v>-3.0587698145711899</c:v>
                </c:pt>
                <c:pt idx="5609">
                  <c:v>-3.0600042867946402</c:v>
                </c:pt>
                <c:pt idx="5610">
                  <c:v>-3.0612390698558301</c:v>
                </c:pt>
                <c:pt idx="5611">
                  <c:v>-3.0624789430355199</c:v>
                </c:pt>
                <c:pt idx="5612">
                  <c:v>-3.0637238940735201</c:v>
                </c:pt>
                <c:pt idx="5613">
                  <c:v>-3.0649739106845901</c:v>
                </c:pt>
                <c:pt idx="5614">
                  <c:v>-3.0662289805585301</c:v>
                </c:pt>
                <c:pt idx="5615">
                  <c:v>-3.0674890913603101</c:v>
                </c:pt>
                <c:pt idx="5616">
                  <c:v>-3.0687542307301601</c:v>
                </c:pt>
                <c:pt idx="5617">
                  <c:v>-3.07002438628365</c:v>
                </c:pt>
                <c:pt idx="5618">
                  <c:v>-3.0712995456118199</c:v>
                </c:pt>
                <c:pt idx="5619">
                  <c:v>-3.0725796962812502</c:v>
                </c:pt>
                <c:pt idx="5620">
                  <c:v>-3.0738648258342098</c:v>
                </c:pt>
                <c:pt idx="5621">
                  <c:v>-3.0751549217886902</c:v>
                </c:pt>
                <c:pt idx="5622">
                  <c:v>-3.07644997163856</c:v>
                </c:pt>
                <c:pt idx="5623">
                  <c:v>-3.07774996285367</c:v>
                </c:pt>
                <c:pt idx="5624">
                  <c:v>-3.0790548828798801</c:v>
                </c:pt>
                <c:pt idx="5625">
                  <c:v>-3.0803647191392698</c:v>
                </c:pt>
                <c:pt idx="5626">
                  <c:v>-3.08167945903014</c:v>
                </c:pt>
                <c:pt idx="5627">
                  <c:v>-3.0829990899272</c:v>
                </c:pt>
                <c:pt idx="5628">
                  <c:v>-3.0843235991815798</c:v>
                </c:pt>
                <c:pt idx="5629">
                  <c:v>-3.0856529741210301</c:v>
                </c:pt>
                <c:pt idx="5630">
                  <c:v>-3.0869872020499098</c:v>
                </c:pt>
                <c:pt idx="5631">
                  <c:v>-3.0883262702494201</c:v>
                </c:pt>
                <c:pt idx="5632">
                  <c:v>-3.0896701659775898</c:v>
                </c:pt>
                <c:pt idx="5633">
                  <c:v>-3.0910188764694499</c:v>
                </c:pt>
                <c:pt idx="5634">
                  <c:v>-3.09237238893708</c:v>
                </c:pt>
                <c:pt idx="5635">
                  <c:v>-3.0937306905697901</c:v>
                </c:pt>
                <c:pt idx="5636">
                  <c:v>-3.09509376853413</c:v>
                </c:pt>
                <c:pt idx="5637">
                  <c:v>-3.0964616099740501</c:v>
                </c:pt>
                <c:pt idx="5638">
                  <c:v>-3.0978342020110001</c:v>
                </c:pt>
                <c:pt idx="5639">
                  <c:v>-3.0992115317440101</c:v>
                </c:pt>
                <c:pt idx="5640">
                  <c:v>-3.1005935862498202</c:v>
                </c:pt>
                <c:pt idx="5641">
                  <c:v>-3.1019803525829399</c:v>
                </c:pt>
                <c:pt idx="5642">
                  <c:v>-3.1033718177758001</c:v>
                </c:pt>
                <c:pt idx="5643">
                  <c:v>-3.1047679688388401</c:v>
                </c:pt>
                <c:pt idx="5644">
                  <c:v>-3.1061687927605699</c:v>
                </c:pt>
                <c:pt idx="5645">
                  <c:v>-3.1075742765077599</c:v>
                </c:pt>
                <c:pt idx="5646">
                  <c:v>-3.1089844070254502</c:v>
                </c:pt>
                <c:pt idx="5647">
                  <c:v>-3.1103991712371202</c:v>
                </c:pt>
                <c:pt idx="5648">
                  <c:v>-3.1118185560447502</c:v>
                </c:pt>
                <c:pt idx="5649">
                  <c:v>-3.1132425483289601</c:v>
                </c:pt>
                <c:pt idx="5650">
                  <c:v>-3.1146711349490999</c:v>
                </c:pt>
                <c:pt idx="5651">
                  <c:v>-3.1161043027433202</c:v>
                </c:pt>
                <c:pt idx="5652">
                  <c:v>-3.11754203852874</c:v>
                </c:pt>
                <c:pt idx="5653">
                  <c:v>-3.1189843291014898</c:v>
                </c:pt>
                <c:pt idx="5654">
                  <c:v>-3.12043116123685</c:v>
                </c:pt>
                <c:pt idx="5655">
                  <c:v>-3.1218825216893502</c:v>
                </c:pt>
                <c:pt idx="5656">
                  <c:v>-3.1233383971928599</c:v>
                </c:pt>
                <c:pt idx="5657">
                  <c:v>-3.1247987744607202</c:v>
                </c:pt>
                <c:pt idx="5658">
                  <c:v>-3.1262636401858002</c:v>
                </c:pt>
                <c:pt idx="5659">
                  <c:v>-3.12773298104065</c:v>
                </c:pt>
                <c:pt idx="5660">
                  <c:v>-3.1292067836775899</c:v>
                </c:pt>
                <c:pt idx="5661">
                  <c:v>-3.1306850347287898</c:v>
                </c:pt>
                <c:pt idx="5662">
                  <c:v>-3.1321677208064198</c:v>
                </c:pt>
                <c:pt idx="5663">
                  <c:v>-3.1336548285027002</c:v>
                </c:pt>
                <c:pt idx="5664">
                  <c:v>-3.13514634439007</c:v>
                </c:pt>
                <c:pt idx="5665">
                  <c:v>-3.1366422550212198</c:v>
                </c:pt>
                <c:pt idx="5666">
                  <c:v>-3.1381425469292501</c:v>
                </c:pt>
                <c:pt idx="5667">
                  <c:v>-3.1396472066277701</c:v>
                </c:pt>
                <c:pt idx="5668">
                  <c:v>-3.1411562206109802</c:v>
                </c:pt>
                <c:pt idx="5669">
                  <c:v>-3.1426695753537799</c:v>
                </c:pt>
                <c:pt idx="5670">
                  <c:v>-3.1441872573118901</c:v>
                </c:pt>
                <c:pt idx="5671">
                  <c:v>-3.1457092529219501</c:v>
                </c:pt>
                <c:pt idx="5672">
                  <c:v>-3.1472355486016301</c:v>
                </c:pt>
                <c:pt idx="5673">
                  <c:v>-3.1487661307497099</c:v>
                </c:pt>
                <c:pt idx="5674">
                  <c:v>-3.1503009857462101</c:v>
                </c:pt>
                <c:pt idx="5675">
                  <c:v>-3.1518400999525</c:v>
                </c:pt>
                <c:pt idx="5676">
                  <c:v>-3.1533834597113701</c:v>
                </c:pt>
                <c:pt idx="5677">
                  <c:v>-3.1549310513471802</c:v>
                </c:pt>
                <c:pt idx="5678">
                  <c:v>-3.1564828611659399</c:v>
                </c:pt>
                <c:pt idx="5679">
                  <c:v>-3.1580388754554098</c:v>
                </c:pt>
                <c:pt idx="5680">
                  <c:v>-3.1595990804852301</c:v>
                </c:pt>
                <c:pt idx="5681">
                  <c:v>-3.161163462507</c:v>
                </c:pt>
                <c:pt idx="5682">
                  <c:v>-3.1627320077543901</c:v>
                </c:pt>
                <c:pt idx="5683">
                  <c:v>-3.16430470244328</c:v>
                </c:pt>
                <c:pt idx="5684">
                  <c:v>-3.1658815327718202</c:v>
                </c:pt>
                <c:pt idx="5685">
                  <c:v>-3.1674624849205499</c:v>
                </c:pt>
                <c:pt idx="5686">
                  <c:v>-3.16904754505252</c:v>
                </c:pt>
                <c:pt idx="5687">
                  <c:v>-3.1706366993133801</c:v>
                </c:pt>
                <c:pt idx="5688">
                  <c:v>-3.1722299338314999</c:v>
                </c:pt>
                <c:pt idx="5689">
                  <c:v>-3.1738272347180598</c:v>
                </c:pt>
                <c:pt idx="5690">
                  <c:v>-3.17542858806716</c:v>
                </c:pt>
                <c:pt idx="5691">
                  <c:v>-3.1770339799559499</c:v>
                </c:pt>
                <c:pt idx="5692">
                  <c:v>-3.1786433964446998</c:v>
                </c:pt>
                <c:pt idx="5693">
                  <c:v>-3.1802568235769302</c:v>
                </c:pt>
                <c:pt idx="5694">
                  <c:v>-3.1818742473794899</c:v>
                </c:pt>
                <c:pt idx="5695">
                  <c:v>-3.1834956538627299</c:v>
                </c:pt>
                <c:pt idx="5696">
                  <c:v>-3.1851210290205101</c:v>
                </c:pt>
                <c:pt idx="5697">
                  <c:v>-3.1867503588303898</c:v>
                </c:pt>
                <c:pt idx="5698">
                  <c:v>-3.18838362925371</c:v>
                </c:pt>
                <c:pt idx="5699">
                  <c:v>-3.19002082623566</c:v>
                </c:pt>
                <c:pt idx="5700">
                  <c:v>-3.1916619357054499</c:v>
                </c:pt>
                <c:pt idx="5701">
                  <c:v>-3.1933069435763599</c:v>
                </c:pt>
                <c:pt idx="5702">
                  <c:v>-3.1949558357458798</c:v>
                </c:pt>
                <c:pt idx="5703">
                  <c:v>-3.1966085980958199</c:v>
                </c:pt>
                <c:pt idx="5704">
                  <c:v>-3.1982652164924001</c:v>
                </c:pt>
                <c:pt idx="5705">
                  <c:v>-3.19992567678633</c:v>
                </c:pt>
                <c:pt idx="5706">
                  <c:v>-3.201589964813</c:v>
                </c:pt>
                <c:pt idx="5707">
                  <c:v>-3.2032580663924901</c:v>
                </c:pt>
                <c:pt idx="5708">
                  <c:v>-3.20492996732975</c:v>
                </c:pt>
                <c:pt idx="5709">
                  <c:v>-3.2066056534146599</c:v>
                </c:pt>
                <c:pt idx="5710">
                  <c:v>-3.2082851104221701</c:v>
                </c:pt>
                <c:pt idx="5711">
                  <c:v>-3.20996832411238</c:v>
                </c:pt>
                <c:pt idx="5712">
                  <c:v>-3.2116552802306702</c:v>
                </c:pt>
                <c:pt idx="5713">
                  <c:v>-3.2133459645077802</c:v>
                </c:pt>
                <c:pt idx="5714">
                  <c:v>-3.2150403626599702</c:v>
                </c:pt>
                <c:pt idx="5715">
                  <c:v>-3.2167384603890401</c:v>
                </c:pt>
                <c:pt idx="5716">
                  <c:v>-3.2184402433825201</c:v>
                </c:pt>
                <c:pt idx="5717">
                  <c:v>-3.2201456973137401</c:v>
                </c:pt>
                <c:pt idx="5718">
                  <c:v>-3.2218548078419502</c:v>
                </c:pt>
                <c:pt idx="5719">
                  <c:v>-3.2235675606123899</c:v>
                </c:pt>
                <c:pt idx="5720">
                  <c:v>-3.2252839412564498</c:v>
                </c:pt>
                <c:pt idx="5721">
                  <c:v>-3.2270039353917599</c:v>
                </c:pt>
                <c:pt idx="5722">
                  <c:v>-3.2287275286222599</c:v>
                </c:pt>
                <c:pt idx="5723">
                  <c:v>-3.2304547065383802</c:v>
                </c:pt>
                <c:pt idx="5724">
                  <c:v>-3.2321854547170599</c:v>
                </c:pt>
                <c:pt idx="5725">
                  <c:v>-3.2339197587219299</c:v>
                </c:pt>
                <c:pt idx="5726">
                  <c:v>-3.2356576041034</c:v>
                </c:pt>
                <c:pt idx="5727">
                  <c:v>-3.2373989763987301</c:v>
                </c:pt>
                <c:pt idx="5728">
                  <c:v>-3.2391438611321801</c:v>
                </c:pt>
                <c:pt idx="5729">
                  <c:v>-3.24089224381509</c:v>
                </c:pt>
                <c:pt idx="5730">
                  <c:v>-3.2426441099460201</c:v>
                </c:pt>
                <c:pt idx="5731">
                  <c:v>-3.24439944501083</c:v>
                </c:pt>
                <c:pt idx="5732">
                  <c:v>-3.2461582344827802</c:v>
                </c:pt>
                <c:pt idx="5733">
                  <c:v>-3.2479204638226702</c:v>
                </c:pt>
                <c:pt idx="5734">
                  <c:v>-3.2496861184789099</c:v>
                </c:pt>
                <c:pt idx="5735">
                  <c:v>-3.25145518388767</c:v>
                </c:pt>
                <c:pt idx="5736">
                  <c:v>-3.2532276454729501</c:v>
                </c:pt>
                <c:pt idx="5737">
                  <c:v>-3.2550034886467101</c:v>
                </c:pt>
                <c:pt idx="5738">
                  <c:v>-3.2567826988089599</c:v>
                </c:pt>
                <c:pt idx="5739">
                  <c:v>-3.2585652613478899</c:v>
                </c:pt>
                <c:pt idx="5740">
                  <c:v>-3.2603511616399401</c:v>
                </c:pt>
                <c:pt idx="5741">
                  <c:v>-3.2621403850499702</c:v>
                </c:pt>
                <c:pt idx="5742">
                  <c:v>-3.2639329169312901</c:v>
                </c:pt>
                <c:pt idx="5743">
                  <c:v>-3.2657287426258401</c:v>
                </c:pt>
                <c:pt idx="5744">
                  <c:v>-3.26752784746424</c:v>
                </c:pt>
                <c:pt idx="5745">
                  <c:v>-3.26932789601809</c:v>
                </c:pt>
                <c:pt idx="5746">
                  <c:v>-3.2711242341086102</c:v>
                </c:pt>
                <c:pt idx="5747">
                  <c:v>-3.27291453231723</c:v>
                </c:pt>
                <c:pt idx="5748">
                  <c:v>-3.2746987839896802</c:v>
                </c:pt>
                <c:pt idx="5749">
                  <c:v>-3.2764769824858502</c:v>
                </c:pt>
                <c:pt idx="5750">
                  <c:v>-3.27824680503449</c:v>
                </c:pt>
                <c:pt idx="5751">
                  <c:v>-3.28000361524668</c:v>
                </c:pt>
                <c:pt idx="5752">
                  <c:v>-3.2817450979314202</c:v>
                </c:pt>
                <c:pt idx="5753">
                  <c:v>-3.2834712566051101</c:v>
                </c:pt>
                <c:pt idx="5754">
                  <c:v>-3.2851820948441999</c:v>
                </c:pt>
                <c:pt idx="5755">
                  <c:v>-3.2868776162851399</c:v>
                </c:pt>
                <c:pt idx="5756">
                  <c:v>-3.2885578246242702</c:v>
                </c:pt>
                <c:pt idx="5757">
                  <c:v>-3.2902227236178399</c:v>
                </c:pt>
                <c:pt idx="5758">
                  <c:v>-3.2918723170819</c:v>
                </c:pt>
                <c:pt idx="5759">
                  <c:v>-3.29350660889224</c:v>
                </c:pt>
                <c:pt idx="5760">
                  <c:v>-3.2951256029843701</c:v>
                </c:pt>
                <c:pt idx="5761">
                  <c:v>-3.2967293033534601</c:v>
                </c:pt>
                <c:pt idx="5762">
                  <c:v>-3.2983177140542201</c:v>
                </c:pt>
                <c:pt idx="5763">
                  <c:v>-3.2998908392009301</c:v>
                </c:pt>
                <c:pt idx="5764">
                  <c:v>-3.3014486829673202</c:v>
                </c:pt>
                <c:pt idx="5765">
                  <c:v>-3.3029912495865301</c:v>
                </c:pt>
                <c:pt idx="5766">
                  <c:v>-3.3045185433510702</c:v>
                </c:pt>
                <c:pt idx="5767">
                  <c:v>-3.30603056861273</c:v>
                </c:pt>
                <c:pt idx="5768">
                  <c:v>-3.3075273297825301</c:v>
                </c:pt>
                <c:pt idx="5769">
                  <c:v>-3.30900883133069</c:v>
                </c:pt>
                <c:pt idx="5770">
                  <c:v>-3.3104750777865202</c:v>
                </c:pt>
                <c:pt idx="5771">
                  <c:v>-3.31192607373842</c:v>
                </c:pt>
                <c:pt idx="5772">
                  <c:v>-3.3133618238337701</c:v>
                </c:pt>
                <c:pt idx="5773">
                  <c:v>-3.3147823327788801</c:v>
                </c:pt>
                <c:pt idx="5774">
                  <c:v>-3.3161876053389601</c:v>
                </c:pt>
                <c:pt idx="5775">
                  <c:v>-3.31757764633802</c:v>
                </c:pt>
                <c:pt idx="5776">
                  <c:v>-3.3189524606588399</c:v>
                </c:pt>
                <c:pt idx="5777">
                  <c:v>-3.32031205324291</c:v>
                </c:pt>
                <c:pt idx="5778">
                  <c:v>-3.3216564290903201</c:v>
                </c:pt>
                <c:pt idx="5779">
                  <c:v>-3.32298559325978</c:v>
                </c:pt>
                <c:pt idx="5780">
                  <c:v>-3.3242995508684801</c:v>
                </c:pt>
                <c:pt idx="5781">
                  <c:v>-3.3255983070920898</c:v>
                </c:pt>
                <c:pt idx="5782">
                  <c:v>-3.3268818671646501</c:v>
                </c:pt>
                <c:pt idx="5783">
                  <c:v>-3.3281502363785398</c:v>
                </c:pt>
                <c:pt idx="5784">
                  <c:v>-3.32940342008441</c:v>
                </c:pt>
                <c:pt idx="5785">
                  <c:v>-3.3306414236911102</c:v>
                </c:pt>
                <c:pt idx="5786">
                  <c:v>-3.3318642526656501</c:v>
                </c:pt>
                <c:pt idx="5787">
                  <c:v>-3.3330719125331099</c:v>
                </c:pt>
                <c:pt idx="5788">
                  <c:v>-3.3342644088765701</c:v>
                </c:pt>
                <c:pt idx="5789">
                  <c:v>-3.3354417473371001</c:v>
                </c:pt>
                <c:pt idx="5790">
                  <c:v>-3.3366039336136399</c:v>
                </c:pt>
                <c:pt idx="5791">
                  <c:v>-3.33775097346297</c:v>
                </c:pt>
                <c:pt idx="5792">
                  <c:v>-3.3388828726996298</c:v>
                </c:pt>
                <c:pt idx="5793">
                  <c:v>-3.3399996371958598</c:v>
                </c:pt>
                <c:pt idx="5794">
                  <c:v>-3.3411012728815401</c:v>
                </c:pt>
                <c:pt idx="5795">
                  <c:v>-3.34218778574414</c:v>
                </c:pt>
                <c:pt idx="5796">
                  <c:v>-3.3432591818285999</c:v>
                </c:pt>
                <c:pt idx="5797">
                  <c:v>-3.3443154672373598</c:v>
                </c:pt>
                <c:pt idx="5798">
                  <c:v>-3.3453566481301902</c:v>
                </c:pt>
                <c:pt idx="5799">
                  <c:v>-3.3463827307242102</c:v>
                </c:pt>
                <c:pt idx="5800">
                  <c:v>-3.3473937212937601</c:v>
                </c:pt>
                <c:pt idx="5801">
                  <c:v>-3.3483896261704098</c:v>
                </c:pt>
                <c:pt idx="5802">
                  <c:v>-3.3493704517428</c:v>
                </c:pt>
                <c:pt idx="5803">
                  <c:v>-3.3503362044566698</c:v>
                </c:pt>
                <c:pt idx="5804">
                  <c:v>-3.35128689081471</c:v>
                </c:pt>
                <c:pt idx="5805">
                  <c:v>-3.3522225173765499</c:v>
                </c:pt>
                <c:pt idx="5806">
                  <c:v>-3.3531430907586901</c:v>
                </c:pt>
                <c:pt idx="5807">
                  <c:v>-3.3540486176344002</c:v>
                </c:pt>
                <c:pt idx="5808">
                  <c:v>-3.3549391047336798</c:v>
                </c:pt>
                <c:pt idx="5809">
                  <c:v>-3.35581455884319</c:v>
                </c:pt>
                <c:pt idx="5810">
                  <c:v>-3.35667498680619</c:v>
                </c:pt>
                <c:pt idx="5811">
                  <c:v>-3.35752039552243</c:v>
                </c:pt>
                <c:pt idx="5812">
                  <c:v>-3.3583507919481499</c:v>
                </c:pt>
                <c:pt idx="5813">
                  <c:v>-3.35916618309597</c:v>
                </c:pt>
                <c:pt idx="5814">
                  <c:v>-3.3599665760348199</c:v>
                </c:pt>
                <c:pt idx="5815">
                  <c:v>-3.3607519778899002</c:v>
                </c:pt>
                <c:pt idx="5816">
                  <c:v>-3.3615223958425702</c:v>
                </c:pt>
                <c:pt idx="5817">
                  <c:v>-3.3622778371303301</c:v>
                </c:pt>
                <c:pt idx="5818">
                  <c:v>-3.3630183090467298</c:v>
                </c:pt>
                <c:pt idx="5819">
                  <c:v>-3.3637438189412801</c:v>
                </c:pt>
                <c:pt idx="5820">
                  <c:v>-3.36445437421941</c:v>
                </c:pt>
                <c:pt idx="5821">
                  <c:v>-3.3651499823424098</c:v>
                </c:pt>
                <c:pt idx="5822">
                  <c:v>-3.3658306508273101</c:v>
                </c:pt>
                <c:pt idx="5823">
                  <c:v>-3.3664963872468698</c:v>
                </c:pt>
                <c:pt idx="5824">
                  <c:v>-3.3671471992294801</c:v>
                </c:pt>
                <c:pt idx="5825">
                  <c:v>-3.3677830944590901</c:v>
                </c:pt>
                <c:pt idx="5826">
                  <c:v>-3.3684040806751399</c:v>
                </c:pt>
                <c:pt idx="5827">
                  <c:v>-3.3690101656725102</c:v>
                </c:pt>
                <c:pt idx="5828">
                  <c:v>-3.3696013573014301</c:v>
                </c:pt>
                <c:pt idx="5829">
                  <c:v>-3.3701776634674001</c:v>
                </c:pt>
                <c:pt idx="5830">
                  <c:v>-3.37073909213116</c:v>
                </c:pt>
                <c:pt idx="5831">
                  <c:v>-3.3712856513085701</c:v>
                </c:pt>
                <c:pt idx="5832">
                  <c:v>-3.3718173490705698</c:v>
                </c:pt>
                <c:pt idx="5833">
                  <c:v>-3.3723341935431201</c:v>
                </c:pt>
                <c:pt idx="5834">
                  <c:v>-3.37283619290708</c:v>
                </c:pt>
                <c:pt idx="5835">
                  <c:v>-3.3733233553981901</c:v>
                </c:pt>
                <c:pt idx="5836">
                  <c:v>-3.37379568930697</c:v>
                </c:pt>
                <c:pt idx="5837">
                  <c:v>-3.37425320297866</c:v>
                </c:pt>
                <c:pt idx="5838">
                  <c:v>-3.3746959048131502</c:v>
                </c:pt>
                <c:pt idx="5839">
                  <c:v>-3.37512380326487</c:v>
                </c:pt>
                <c:pt idx="5840">
                  <c:v>-3.3755369068427901</c:v>
                </c:pt>
                <c:pt idx="5841">
                  <c:v>-3.37593522411029</c:v>
                </c:pt>
                <c:pt idx="5842">
                  <c:v>-3.3763187636851</c:v>
                </c:pt>
                <c:pt idx="5843">
                  <c:v>-3.37668753423924</c:v>
                </c:pt>
                <c:pt idx="5844">
                  <c:v>-3.3770415444989301</c:v>
                </c:pt>
                <c:pt idx="5845">
                  <c:v>-3.3773808032445398</c:v>
                </c:pt>
                <c:pt idx="5846">
                  <c:v>-3.37770531931048</c:v>
                </c:pt>
                <c:pt idx="5847">
                  <c:v>-3.3780151015851798</c:v>
                </c:pt>
                <c:pt idx="5848">
                  <c:v>-3.3783101590109599</c:v>
                </c:pt>
                <c:pt idx="5849">
                  <c:v>-3.3785905005839898</c:v>
                </c:pt>
                <c:pt idx="5850">
                  <c:v>-3.3788561353542201</c:v>
                </c:pt>
                <c:pt idx="5851">
                  <c:v>-3.3791070724252599</c:v>
                </c:pt>
                <c:pt idx="5852">
                  <c:v>-3.3793433209543702</c:v>
                </c:pt>
                <c:pt idx="5853">
                  <c:v>-3.3795648901523498</c:v>
                </c:pt>
                <c:pt idx="5854">
                  <c:v>-3.37977178928347</c:v>
                </c:pt>
                <c:pt idx="5855">
                  <c:v>-3.37996402766538</c:v>
                </c:pt>
                <c:pt idx="5856">
                  <c:v>-3.3801416146690699</c:v>
                </c:pt>
                <c:pt idx="5857">
                  <c:v>-3.3803045597187702</c:v>
                </c:pt>
                <c:pt idx="5858">
                  <c:v>-3.3804528722918699</c:v>
                </c:pt>
                <c:pt idx="5859">
                  <c:v>-3.3805865619188702</c:v>
                </c:pt>
                <c:pt idx="5860">
                  <c:v>-3.3807056381832798</c:v>
                </c:pt>
                <c:pt idx="5861">
                  <c:v>-3.38081011072155</c:v>
                </c:pt>
                <c:pt idx="5862">
                  <c:v>-3.3808999892229998</c:v>
                </c:pt>
                <c:pt idx="5863">
                  <c:v>-3.3809752834297599</c:v>
                </c:pt>
                <c:pt idx="5864">
                  <c:v>-3.3810360031366402</c:v>
                </c:pt>
                <c:pt idx="5865">
                  <c:v>-3.3810821581911199</c:v>
                </c:pt>
                <c:pt idx="5866">
                  <c:v>-3.38111375849323</c:v>
                </c:pt>
                <c:pt idx="5867">
                  <c:v>-3.3811308139954699</c:v>
                </c:pt>
                <c:pt idx="5868">
                  <c:v>-3.3811333347027799</c:v>
                </c:pt>
                <c:pt idx="5869">
                  <c:v>-3.3811213306723999</c:v>
                </c:pt>
                <c:pt idx="5870">
                  <c:v>-3.38109481201385</c:v>
                </c:pt>
                <c:pt idx="5871">
                  <c:v>-3.3810537888888099</c:v>
                </c:pt>
                <c:pt idx="5872">
                  <c:v>-3.3809982715110598</c:v>
                </c:pt>
                <c:pt idx="5873">
                  <c:v>-3.3809282701464101</c:v>
                </c:pt>
                <c:pt idx="5874">
                  <c:v>-3.38084379511261</c:v>
                </c:pt>
                <c:pt idx="5875">
                  <c:v>-3.3807448567792702</c:v>
                </c:pt>
                <c:pt idx="5876">
                  <c:v>-3.3806338027478602</c:v>
                </c:pt>
                <c:pt idx="5877">
                  <c:v>-3.3805153156455301</c:v>
                </c:pt>
                <c:pt idx="5878">
                  <c:v>-3.3803917365473501</c:v>
                </c:pt>
                <c:pt idx="5879">
                  <c:v>-3.3802630671592002</c:v>
                </c:pt>
                <c:pt idx="5880">
                  <c:v>-3.3801293091923101</c:v>
                </c:pt>
                <c:pt idx="5881">
                  <c:v>-3.3799904643632899</c:v>
                </c:pt>
                <c:pt idx="5882">
                  <c:v>-3.3798465343941402</c:v>
                </c:pt>
                <c:pt idx="5883">
                  <c:v>-3.3796975210122899</c:v>
                </c:pt>
                <c:pt idx="5884">
                  <c:v>-3.3795434259505699</c:v>
                </c:pt>
                <c:pt idx="5885">
                  <c:v>-3.3793842509472598</c:v>
                </c:pt>
                <c:pt idx="5886">
                  <c:v>-3.3792199977460902</c:v>
                </c:pt>
                <c:pt idx="5887">
                  <c:v>-3.3790506680962502</c:v>
                </c:pt>
                <c:pt idx="5888">
                  <c:v>-3.3788762637524501</c:v>
                </c:pt>
                <c:pt idx="5889">
                  <c:v>-3.3786967864748498</c:v>
                </c:pt>
                <c:pt idx="5890">
                  <c:v>-3.3785122380291699</c:v>
                </c:pt>
                <c:pt idx="5891">
                  <c:v>-3.3783226201866401</c:v>
                </c:pt>
                <c:pt idx="5892">
                  <c:v>-3.3781279347240498</c:v>
                </c:pt>
                <c:pt idx="5893">
                  <c:v>-3.37792818342374</c:v>
                </c:pt>
                <c:pt idx="5894">
                  <c:v>-3.37772336807364</c:v>
                </c:pt>
                <c:pt idx="5895">
                  <c:v>-3.3775134904672699</c:v>
                </c:pt>
                <c:pt idx="5896">
                  <c:v>-3.37729855240377</c:v>
                </c:pt>
                <c:pt idx="5897">
                  <c:v>-3.3770785556878802</c:v>
                </c:pt>
                <c:pt idx="5898">
                  <c:v>-3.3768535021300301</c:v>
                </c:pt>
                <c:pt idx="5899">
                  <c:v>-3.3766257176538699</c:v>
                </c:pt>
                <c:pt idx="5900">
                  <c:v>-3.3763998514604401</c:v>
                </c:pt>
                <c:pt idx="5901">
                  <c:v>-3.3761782269690599</c:v>
                </c:pt>
                <c:pt idx="5902">
                  <c:v>-3.3759608426374399</c:v>
                </c:pt>
                <c:pt idx="5903">
                  <c:v>-3.3757476968972702</c:v>
                </c:pt>
                <c:pt idx="5904">
                  <c:v>-3.37553878815421</c:v>
                </c:pt>
                <c:pt idx="5905">
                  <c:v>-3.3753341147879898</c:v>
                </c:pt>
                <c:pt idx="5906">
                  <c:v>-3.3751336751523802</c:v>
                </c:pt>
                <c:pt idx="5907">
                  <c:v>-3.3749374675752102</c:v>
                </c:pt>
                <c:pt idx="5908">
                  <c:v>-3.3747454903584502</c:v>
                </c:pt>
                <c:pt idx="5909">
                  <c:v>-3.3745577417782</c:v>
                </c:pt>
                <c:pt idx="5910">
                  <c:v>-3.37437422008471</c:v>
                </c:pt>
                <c:pt idx="5911">
                  <c:v>-3.37419492350244</c:v>
                </c:pt>
                <c:pt idx="5912">
                  <c:v>-3.37401985023005</c:v>
                </c:pt>
                <c:pt idx="5913">
                  <c:v>-3.37384899844047</c:v>
                </c:pt>
                <c:pt idx="5914">
                  <c:v>-3.3736823662808701</c:v>
                </c:pt>
                <c:pt idx="5915">
                  <c:v>-3.3735199518727601</c:v>
                </c:pt>
                <c:pt idx="5916">
                  <c:v>-3.37336175331196</c:v>
                </c:pt>
                <c:pt idx="5917">
                  <c:v>-3.3732077686686499</c:v>
                </c:pt>
                <c:pt idx="5918">
                  <c:v>-3.3730579959874101</c:v>
                </c:pt>
                <c:pt idx="5919">
                  <c:v>-3.37291243328721</c:v>
                </c:pt>
                <c:pt idx="5920">
                  <c:v>-3.3727710785615002</c:v>
                </c:pt>
                <c:pt idx="5921">
                  <c:v>-3.3726339297781802</c:v>
                </c:pt>
                <c:pt idx="5922">
                  <c:v>-3.3725009848796601</c:v>
                </c:pt>
                <c:pt idx="5923">
                  <c:v>-3.3723722417828901</c:v>
                </c:pt>
                <c:pt idx="5924">
                  <c:v>-3.3722476983793599</c:v>
                </c:pt>
                <c:pt idx="5925">
                  <c:v>-3.37212735253518</c:v>
                </c:pt>
                <c:pt idx="5926">
                  <c:v>-3.37201120209106</c:v>
                </c:pt>
                <c:pt idx="5927">
                  <c:v>-3.3718992448623801</c:v>
                </c:pt>
                <c:pt idx="5928">
                  <c:v>-3.3717914786391798</c:v>
                </c:pt>
                <c:pt idx="5929">
                  <c:v>-3.37168790118622</c:v>
                </c:pt>
                <c:pt idx="5930">
                  <c:v>-3.3715885102430101</c:v>
                </c:pt>
                <c:pt idx="5931">
                  <c:v>-3.3714933035238301</c:v>
                </c:pt>
                <c:pt idx="5932">
                  <c:v>-3.37140227871775</c:v>
                </c:pt>
                <c:pt idx="5933">
                  <c:v>-3.3713154334886899</c:v>
                </c:pt>
                <c:pt idx="5934">
                  <c:v>-3.3712327654754302</c:v>
                </c:pt>
                <c:pt idx="5935">
                  <c:v>-3.3711542722916401</c:v>
                </c:pt>
                <c:pt idx="5936">
                  <c:v>-3.3710799515259202</c:v>
                </c:pt>
                <c:pt idx="5937">
                  <c:v>-3.3710098007418301</c:v>
                </c:pt>
                <c:pt idx="5938">
                  <c:v>-3.37094381747792</c:v>
                </c:pt>
                <c:pt idx="5939">
                  <c:v>-3.3708819992477701</c:v>
                </c:pt>
                <c:pt idx="5940">
                  <c:v>-3.3708243435399998</c:v>
                </c:pt>
                <c:pt idx="5941">
                  <c:v>-3.37077084781831</c:v>
                </c:pt>
                <c:pt idx="5942">
                  <c:v>-3.3707215095215401</c:v>
                </c:pt>
                <c:pt idx="5943">
                  <c:v>-3.3706763260636601</c:v>
                </c:pt>
                <c:pt idx="5944">
                  <c:v>-3.3706352948338401</c:v>
                </c:pt>
                <c:pt idx="5945">
                  <c:v>-3.3705984131964399</c:v>
                </c:pt>
                <c:pt idx="5946">
                  <c:v>-3.3705656784910998</c:v>
                </c:pt>
                <c:pt idx="5947">
                  <c:v>-3.3705370880327199</c:v>
                </c:pt>
                <c:pt idx="5948">
                  <c:v>-3.3705126391115101</c:v>
                </c:pt>
                <c:pt idx="5949">
                  <c:v>-3.3704923289930302</c:v>
                </c:pt>
                <c:pt idx="5950">
                  <c:v>-3.37047615491824</c:v>
                </c:pt>
                <c:pt idx="5951">
                  <c:v>-3.3704641141034801</c:v>
                </c:pt>
                <c:pt idx="5952">
                  <c:v>-3.3704562037405599</c:v>
                </c:pt>
                <c:pt idx="5953">
                  <c:v>-3.3704524209967701</c:v>
                </c:pt>
                <c:pt idx="5954">
                  <c:v>-3.3704527630148999</c:v>
                </c:pt>
                <c:pt idx="5955">
                  <c:v>-3.3704572269133002</c:v>
                </c:pt>
                <c:pt idx="5956">
                  <c:v>-3.3704658097858999</c:v>
                </c:pt>
                <c:pt idx="5957">
                  <c:v>-3.3704785087022602</c:v>
                </c:pt>
                <c:pt idx="5958">
                  <c:v>-3.3704953207075499</c:v>
                </c:pt>
                <c:pt idx="5959">
                  <c:v>-3.37051624282268</c:v>
                </c:pt>
                <c:pt idx="5960">
                  <c:v>-3.3705412720442398</c:v>
                </c:pt>
                <c:pt idx="5961">
                  <c:v>-3.3705704053446</c:v>
                </c:pt>
                <c:pt idx="5962">
                  <c:v>-3.3706036396719101</c:v>
                </c:pt>
                <c:pt idx="5963">
                  <c:v>-3.37064097195015</c:v>
                </c:pt>
                <c:pt idx="5964">
                  <c:v>-3.3706823990791399</c:v>
                </c:pt>
                <c:pt idx="5965">
                  <c:v>-3.3707279179346301</c:v>
                </c:pt>
                <c:pt idx="5966">
                  <c:v>-3.3707775253682901</c:v>
                </c:pt>
                <c:pt idx="5967">
                  <c:v>-3.37083121820773</c:v>
                </c:pt>
                <c:pt idx="5968">
                  <c:v>-3.3708889932566102</c:v>
                </c:pt>
                <c:pt idx="5969">
                  <c:v>-3.3709508472945999</c:v>
                </c:pt>
                <c:pt idx="5970">
                  <c:v>-3.37101677707745</c:v>
                </c:pt>
                <c:pt idx="5971">
                  <c:v>-3.37108677933703</c:v>
                </c:pt>
                <c:pt idx="5972">
                  <c:v>-3.3711608507813402</c:v>
                </c:pt>
                <c:pt idx="5973">
                  <c:v>-3.3712389880945799</c:v>
                </c:pt>
                <c:pt idx="5974">
                  <c:v>-3.3713211879371801</c:v>
                </c:pt>
                <c:pt idx="5975">
                  <c:v>-3.3714074469458</c:v>
                </c:pt>
                <c:pt idx="5976">
                  <c:v>-3.3714977617334201</c:v>
                </c:pt>
                <c:pt idx="5977">
                  <c:v>-3.3715921288893398</c:v>
                </c:pt>
                <c:pt idx="5978">
                  <c:v>-3.3716905449792298</c:v>
                </c:pt>
                <c:pt idx="5979">
                  <c:v>-3.37179300654517</c:v>
                </c:pt>
                <c:pt idx="5980">
                  <c:v>-3.3718995101056901</c:v>
                </c:pt>
                <c:pt idx="5981">
                  <c:v>-3.3720100521557899</c:v>
                </c:pt>
                <c:pt idx="5982">
                  <c:v>-3.37212462916699</c:v>
                </c:pt>
                <c:pt idx="5983">
                  <c:v>-3.3722432375873801</c:v>
                </c:pt>
                <c:pt idx="5984">
                  <c:v>-3.37236587384163</c:v>
                </c:pt>
                <c:pt idx="5985">
                  <c:v>-3.3724925343310499</c:v>
                </c:pt>
                <c:pt idx="5986">
                  <c:v>-3.37262321543363</c:v>
                </c:pt>
                <c:pt idx="5987">
                  <c:v>-3.37275791350406</c:v>
                </c:pt>
                <c:pt idx="5988">
                  <c:v>-3.37289662487377</c:v>
                </c:pt>
                <c:pt idx="5989">
                  <c:v>-3.3730393458510002</c:v>
                </c:pt>
                <c:pt idx="5990">
                  <c:v>-3.3731860727208001</c:v>
                </c:pt>
                <c:pt idx="5991">
                  <c:v>-3.3733368017451002</c:v>
                </c:pt>
                <c:pt idx="5992">
                  <c:v>-3.3734915291626999</c:v>
                </c:pt>
                <c:pt idx="5993">
                  <c:v>-3.3736502511893902</c:v>
                </c:pt>
                <c:pt idx="5994">
                  <c:v>-3.3738129640179002</c:v>
                </c:pt>
                <c:pt idx="5995">
                  <c:v>-3.3739796638180102</c:v>
                </c:pt>
                <c:pt idx="5996">
                  <c:v>-3.3741503467365601</c:v>
                </c:pt>
                <c:pt idx="5997">
                  <c:v>-3.3743250088974799</c:v>
                </c:pt>
                <c:pt idx="5998">
                  <c:v>-3.3745036464018501</c:v>
                </c:pt>
                <c:pt idx="5999">
                  <c:v>-3.3746862553279202</c:v>
                </c:pt>
                <c:pt idx="6000">
                  <c:v>-3.3748728317311598</c:v>
                </c:pt>
                <c:pt idx="6001">
                  <c:v>-3.3750633716443299</c:v>
                </c:pt>
                <c:pt idx="6002">
                  <c:v>-3.3752578710774599</c:v>
                </c:pt>
                <c:pt idx="6003">
                  <c:v>-3.37545632601792</c:v>
                </c:pt>
                <c:pt idx="6004">
                  <c:v>-3.3756587324304999</c:v>
                </c:pt>
                <c:pt idx="6005">
                  <c:v>-3.3758650862573898</c:v>
                </c:pt>
                <c:pt idx="6006">
                  <c:v>-3.37607538341822</c:v>
                </c:pt>
                <c:pt idx="6007">
                  <c:v>-3.3762896198101799</c:v>
                </c:pt>
                <c:pt idx="6008">
                  <c:v>-3.37650779130795</c:v>
                </c:pt>
                <c:pt idx="6009">
                  <c:v>-3.3767298937638399</c:v>
                </c:pt>
                <c:pt idx="6010">
                  <c:v>-3.3769559230077699</c:v>
                </c:pt>
                <c:pt idx="6011">
                  <c:v>-3.37718587484733</c:v>
                </c:pt>
                <c:pt idx="6012">
                  <c:v>-3.3774197450678298</c:v>
                </c:pt>
                <c:pt idx="6013">
                  <c:v>-3.3776575294323301</c:v>
                </c:pt>
                <c:pt idx="6014">
                  <c:v>-3.3778992236816898</c:v>
                </c:pt>
                <c:pt idx="6015">
                  <c:v>-3.3781448235345901</c:v>
                </c:pt>
                <c:pt idx="6016">
                  <c:v>-3.3783943246876</c:v>
                </c:pt>
                <c:pt idx="6017">
                  <c:v>-3.3786477228152401</c:v>
                </c:pt>
                <c:pt idx="6018">
                  <c:v>-3.3789050135699501</c:v>
                </c:pt>
                <c:pt idx="6019">
                  <c:v>-3.3791661925822001</c:v>
                </c:pt>
                <c:pt idx="6020">
                  <c:v>-3.3794312554605002</c:v>
                </c:pt>
                <c:pt idx="6021">
                  <c:v>-3.37970019779147</c:v>
                </c:pt>
                <c:pt idx="6022">
                  <c:v>-3.3799730151398402</c:v>
                </c:pt>
                <c:pt idx="6023">
                  <c:v>-3.3802450542620899</c:v>
                </c:pt>
                <c:pt idx="6024">
                  <c:v>-3.3805070165151601</c:v>
                </c:pt>
                <c:pt idx="6025">
                  <c:v>-3.3807542588569199</c:v>
                </c:pt>
                <c:pt idx="6026">
                  <c:v>-3.3809867904752</c:v>
                </c:pt>
                <c:pt idx="6027">
                  <c:v>-3.3812046206114399</c:v>
                </c:pt>
                <c:pt idx="6028">
                  <c:v>-3.3814077585606301</c:v>
                </c:pt>
                <c:pt idx="6029">
                  <c:v>-3.3815962136711901</c:v>
                </c:pt>
                <c:pt idx="6030">
                  <c:v>-3.38176999534498</c:v>
                </c:pt>
                <c:pt idx="6031">
                  <c:v>-3.3819291130371401</c:v>
                </c:pt>
                <c:pt idx="6032">
                  <c:v>-3.3820735762560501</c:v>
                </c:pt>
                <c:pt idx="6033">
                  <c:v>-3.3822033945632701</c:v>
                </c:pt>
                <c:pt idx="6034">
                  <c:v>-3.3823185775734199</c:v>
                </c:pt>
                <c:pt idx="6035">
                  <c:v>-3.3824191349541701</c:v>
                </c:pt>
                <c:pt idx="6036">
                  <c:v>-3.3825050764260798</c:v>
                </c:pt>
                <c:pt idx="6037">
                  <c:v>-3.38257641176261</c:v>
                </c:pt>
                <c:pt idx="6038">
                  <c:v>-3.3826331507899701</c:v>
                </c:pt>
                <c:pt idx="6039">
                  <c:v>-3.38267530338711</c:v>
                </c:pt>
                <c:pt idx="6040">
                  <c:v>-3.38270287948556</c:v>
                </c:pt>
                <c:pt idx="6041">
                  <c:v>-3.38271588906946</c:v>
                </c:pt>
                <c:pt idx="6042">
                  <c:v>-3.38271434217538</c:v>
                </c:pt>
                <c:pt idx="6043">
                  <c:v>-3.3826982488923099</c:v>
                </c:pt>
                <c:pt idx="6044">
                  <c:v>-3.3826676193615399</c:v>
                </c:pt>
                <c:pt idx="6045">
                  <c:v>-3.3826224637766402</c:v>
                </c:pt>
                <c:pt idx="6046">
                  <c:v>-3.3825627923832999</c:v>
                </c:pt>
                <c:pt idx="6047">
                  <c:v>-3.3824886154793399</c:v>
                </c:pt>
                <c:pt idx="6048">
                  <c:v>-3.38239994341455</c:v>
                </c:pt>
                <c:pt idx="6049">
                  <c:v>-3.3822967865906799</c:v>
                </c:pt>
                <c:pt idx="6050">
                  <c:v>-3.3821791554613099</c:v>
                </c:pt>
                <c:pt idx="6051">
                  <c:v>-3.3820470605318298</c:v>
                </c:pt>
                <c:pt idx="6052">
                  <c:v>-3.38190051235927</c:v>
                </c:pt>
                <c:pt idx="6053">
                  <c:v>-3.3817395215523298</c:v>
                </c:pt>
                <c:pt idx="6054">
                  <c:v>-3.3815640987712201</c:v>
                </c:pt>
                <c:pt idx="6055">
                  <c:v>-3.3813742547276102</c:v>
                </c:pt>
                <c:pt idx="6056">
                  <c:v>-3.3811700001845599</c:v>
                </c:pt>
                <c:pt idx="6057">
                  <c:v>-3.3809513459564098</c:v>
                </c:pt>
                <c:pt idx="6058">
                  <c:v>-3.38071830290875</c:v>
                </c:pt>
                <c:pt idx="6059">
                  <c:v>-3.38047088195828</c:v>
                </c:pt>
                <c:pt idx="6060">
                  <c:v>-3.38020909407278</c:v>
                </c:pt>
                <c:pt idx="6061">
                  <c:v>-3.3799329502709998</c:v>
                </c:pt>
                <c:pt idx="6062">
                  <c:v>-3.37964246162259</c:v>
                </c:pt>
                <c:pt idx="6063">
                  <c:v>-3.3793376392480399</c:v>
                </c:pt>
                <c:pt idx="6064">
                  <c:v>-3.3790184943185499</c:v>
                </c:pt>
                <c:pt idx="6065">
                  <c:v>-3.3786850380559899</c:v>
                </c:pt>
                <c:pt idx="6066">
                  <c:v>-3.3783372817328199</c:v>
                </c:pt>
                <c:pt idx="6067">
                  <c:v>-3.37797523667198</c:v>
                </c:pt>
                <c:pt idx="6068">
                  <c:v>-3.3775989142468301</c:v>
                </c:pt>
                <c:pt idx="6069">
                  <c:v>-3.3772083258810701</c:v>
                </c:pt>
                <c:pt idx="6070">
                  <c:v>-3.37680348304864</c:v>
                </c:pt>
                <c:pt idx="6071">
                  <c:v>-3.37638439727368</c:v>
                </c:pt>
                <c:pt idx="6072">
                  <c:v>-3.37595108013039</c:v>
                </c:pt>
                <c:pt idx="6073">
                  <c:v>-3.3755035432429898</c:v>
                </c:pt>
                <c:pt idx="6074">
                  <c:v>-3.3750464684018899</c:v>
                </c:pt>
                <c:pt idx="6075">
                  <c:v>-3.3745892046486499</c:v>
                </c:pt>
                <c:pt idx="6076">
                  <c:v>-3.3741364251088002</c:v>
                </c:pt>
                <c:pt idx="6077">
                  <c:v>-3.37368812986736</c:v>
                </c:pt>
                <c:pt idx="6078">
                  <c:v>-3.3732443189805399</c:v>
                </c:pt>
                <c:pt idx="6079">
                  <c:v>-3.3728049924756398</c:v>
                </c:pt>
                <c:pt idx="6080">
                  <c:v>-3.3723701503511498</c:v>
                </c:pt>
                <c:pt idx="6081">
                  <c:v>-3.3719397925767201</c:v>
                </c:pt>
                <c:pt idx="6082">
                  <c:v>-3.37151391909318</c:v>
                </c:pt>
                <c:pt idx="6083">
                  <c:v>-3.3710925298126</c:v>
                </c:pt>
                <c:pt idx="6084">
                  <c:v>-3.3706756246182401</c:v>
                </c:pt>
                <c:pt idx="6085">
                  <c:v>-3.3702632033646198</c:v>
                </c:pt>
                <c:pt idx="6086">
                  <c:v>-3.36985526587753</c:v>
                </c:pt>
                <c:pt idx="6087">
                  <c:v>-3.36945181195401</c:v>
                </c:pt>
                <c:pt idx="6088">
                  <c:v>-3.3690528413624299</c:v>
                </c:pt>
                <c:pt idx="6089">
                  <c:v>-3.36865835384243</c:v>
                </c:pt>
                <c:pt idx="6090">
                  <c:v>-3.3682683491050298</c:v>
                </c:pt>
                <c:pt idx="6091">
                  <c:v>-3.3678828268325698</c:v>
                </c:pt>
                <c:pt idx="6092">
                  <c:v>-3.36750178667877</c:v>
                </c:pt>
                <c:pt idx="6093">
                  <c:v>-3.3671252282687401</c:v>
                </c:pt>
                <c:pt idx="6094">
                  <c:v>-3.3667531511989801</c:v>
                </c:pt>
                <c:pt idx="6095">
                  <c:v>-3.3663855550374402</c:v>
                </c:pt>
                <c:pt idx="6096">
                  <c:v>-3.3660224393234999</c:v>
                </c:pt>
                <c:pt idx="6097">
                  <c:v>-3.3656638035680202</c:v>
                </c:pt>
                <c:pt idx="6098">
                  <c:v>-3.3653096472533202</c:v>
                </c:pt>
                <c:pt idx="6099">
                  <c:v>-3.36495996983325</c:v>
                </c:pt>
                <c:pt idx="6100">
                  <c:v>-3.3646147707331799</c:v>
                </c:pt>
                <c:pt idx="6101">
                  <c:v>-3.3642740493500201</c:v>
                </c:pt>
                <c:pt idx="6102">
                  <c:v>-3.3639378050522302</c:v>
                </c:pt>
                <c:pt idx="6103">
                  <c:v>-3.3636060371798999</c:v>
                </c:pt>
                <c:pt idx="6104">
                  <c:v>-3.3632787450446799</c:v>
                </c:pt>
                <c:pt idx="6105">
                  <c:v>-3.3629559279298902</c:v>
                </c:pt>
                <c:pt idx="6106">
                  <c:v>-3.3626375850904502</c:v>
                </c:pt>
                <c:pt idx="6107">
                  <c:v>-3.3623237157529999</c:v>
                </c:pt>
                <c:pt idx="6108">
                  <c:v>-3.36201431911585</c:v>
                </c:pt>
                <c:pt idx="6109">
                  <c:v>-3.3617093943490199</c:v>
                </c:pt>
                <c:pt idx="6110">
                  <c:v>-3.3614089405942802</c:v>
                </c:pt>
                <c:pt idx="6111">
                  <c:v>-3.3611129569651399</c:v>
                </c:pt>
                <c:pt idx="6112">
                  <c:v>-3.3608214425469098</c:v>
                </c:pt>
                <c:pt idx="6113">
                  <c:v>-3.3605343963966798</c:v>
                </c:pt>
                <c:pt idx="6114">
                  <c:v>-3.3602518175433902</c:v>
                </c:pt>
                <c:pt idx="6115">
                  <c:v>-3.3599737049877998</c:v>
                </c:pt>
                <c:pt idx="6116">
                  <c:v>-3.35970005770257</c:v>
                </c:pt>
                <c:pt idx="6117">
                  <c:v>-3.3594308746322401</c:v>
                </c:pt>
                <c:pt idx="6118">
                  <c:v>-3.3591661546932698</c:v>
                </c:pt>
                <c:pt idx="6119">
                  <c:v>-3.3589058967740502</c:v>
                </c:pt>
                <c:pt idx="6120">
                  <c:v>-3.3586500997349402</c:v>
                </c:pt>
                <c:pt idx="6121">
                  <c:v>-3.35839876240831</c:v>
                </c:pt>
                <c:pt idx="6122">
                  <c:v>-3.3581518835985098</c:v>
                </c:pt>
                <c:pt idx="6123">
                  <c:v>-3.3579094620819401</c:v>
                </c:pt>
                <c:pt idx="6124">
                  <c:v>-3.3576714966070602</c:v>
                </c:pt>
                <c:pt idx="6125">
                  <c:v>-3.3574379858944101</c:v>
                </c:pt>
                <c:pt idx="6126">
                  <c:v>-3.35720892863666</c:v>
                </c:pt>
                <c:pt idx="6127">
                  <c:v>-3.3569843234985899</c:v>
                </c:pt>
                <c:pt idx="6128">
                  <c:v>-3.3567641691171599</c:v>
                </c:pt>
                <c:pt idx="6129">
                  <c:v>-3.3565484641014902</c:v>
                </c:pt>
                <c:pt idx="6130">
                  <c:v>-3.3563372070329298</c:v>
                </c:pt>
                <c:pt idx="6131">
                  <c:v>-3.3561303964650602</c:v>
                </c:pt>
                <c:pt idx="6132">
                  <c:v>-3.3559280309237201</c:v>
                </c:pt>
                <c:pt idx="6133">
                  <c:v>-3.3557301089070499</c:v>
                </c:pt>
                <c:pt idx="6134">
                  <c:v>-3.35553662888548</c:v>
                </c:pt>
                <c:pt idx="6135">
                  <c:v>-3.3553475893017999</c:v>
                </c:pt>
                <c:pt idx="6136">
                  <c:v>-3.3551629885711498</c:v>
                </c:pt>
                <c:pt idx="6137">
                  <c:v>-3.35498282508108</c:v>
                </c:pt>
                <c:pt idx="6138">
                  <c:v>-3.35480709719155</c:v>
                </c:pt>
                <c:pt idx="6139">
                  <c:v>-3.3546358032349501</c:v>
                </c:pt>
                <c:pt idx="6140">
                  <c:v>-3.3544689415161799</c:v>
                </c:pt>
                <c:pt idx="6141">
                  <c:v>-3.3543065103126</c:v>
                </c:pt>
                <c:pt idx="6142">
                  <c:v>-3.3541485078741302</c:v>
                </c:pt>
                <c:pt idx="6143">
                  <c:v>-3.3539949324232201</c:v>
                </c:pt>
                <c:pt idx="6144">
                  <c:v>-3.3538457821549299</c:v>
                </c:pt>
                <c:pt idx="6145">
                  <c:v>-3.35370105523692</c:v>
                </c:pt>
                <c:pt idx="6146">
                  <c:v>-3.3535607498094602</c:v>
                </c:pt>
                <c:pt idx="6147">
                  <c:v>-3.3534248639855302</c:v>
                </c:pt>
                <c:pt idx="6148">
                  <c:v>-3.3532933958507898</c:v>
                </c:pt>
                <c:pt idx="6149">
                  <c:v>-3.3531663434636201</c:v>
                </c:pt>
                <c:pt idx="6150">
                  <c:v>-3.3530437048551498</c:v>
                </c:pt>
                <c:pt idx="6151">
                  <c:v>-3.3529254780293098</c:v>
                </c:pt>
                <c:pt idx="6152">
                  <c:v>-3.3528116609628098</c:v>
                </c:pt>
                <c:pt idx="6153">
                  <c:v>-3.3527022516052298</c:v>
                </c:pt>
                <c:pt idx="6154">
                  <c:v>-3.35259724787901</c:v>
                </c:pt>
                <c:pt idx="6155">
                  <c:v>-3.35249664767947</c:v>
                </c:pt>
                <c:pt idx="6156">
                  <c:v>-3.35240044887489</c:v>
                </c:pt>
                <c:pt idx="6157">
                  <c:v>-3.3523086493064902</c:v>
                </c:pt>
                <c:pt idx="6158">
                  <c:v>-3.3522212467884902</c:v>
                </c:pt>
                <c:pt idx="6159">
                  <c:v>-3.3521382391081</c:v>
                </c:pt>
                <c:pt idx="6160">
                  <c:v>-3.35205962402563</c:v>
                </c:pt>
                <c:pt idx="6161">
                  <c:v>-3.3519853992744202</c:v>
                </c:pt>
                <c:pt idx="6162">
                  <c:v>-3.35191556256094</c:v>
                </c:pt>
                <c:pt idx="6163">
                  <c:v>-3.3518501115648101</c:v>
                </c:pt>
                <c:pt idx="6164">
                  <c:v>-3.3517890439388198</c:v>
                </c:pt>
                <c:pt idx="6165">
                  <c:v>-3.3517323573089399</c:v>
                </c:pt>
                <c:pt idx="6166">
                  <c:v>-3.3516800492744099</c:v>
                </c:pt>
                <c:pt idx="6167">
                  <c:v>-3.3516321174077102</c:v>
                </c:pt>
                <c:pt idx="6168">
                  <c:v>-3.3515885592546302</c:v>
                </c:pt>
                <c:pt idx="6169">
                  <c:v>-3.35154937233429</c:v>
                </c:pt>
                <c:pt idx="6170">
                  <c:v>-3.35151455413915</c:v>
                </c:pt>
                <c:pt idx="6171">
                  <c:v>-3.3514841021351098</c:v>
                </c:pt>
                <c:pt idx="6172">
                  <c:v>-3.3514580137614498</c:v>
                </c:pt>
                <c:pt idx="6173">
                  <c:v>-3.3514362864309399</c:v>
                </c:pt>
                <c:pt idx="6174">
                  <c:v>-3.3514189175298101</c:v>
                </c:pt>
                <c:pt idx="6175">
                  <c:v>-3.3514059044178501</c:v>
                </c:pt>
                <c:pt idx="6176">
                  <c:v>-3.3513972444283802</c:v>
                </c:pt>
                <c:pt idx="6177">
                  <c:v>-3.35139293486833</c:v>
                </c:pt>
                <c:pt idx="6178">
                  <c:v>-3.3513929730182301</c:v>
                </c:pt>
                <c:pt idx="6179">
                  <c:v>-3.35139500849071</c:v>
                </c:pt>
                <c:pt idx="6180">
                  <c:v>-3.3513943443148699</c:v>
                </c:pt>
                <c:pt idx="6181">
                  <c:v>-3.3513886333124598</c:v>
                </c:pt>
                <c:pt idx="6182">
                  <c:v>-3.35137787703079</c:v>
                </c:pt>
                <c:pt idx="6183">
                  <c:v>-3.35136207702545</c:v>
                </c:pt>
                <c:pt idx="6184">
                  <c:v>-3.3513412348602998</c:v>
                </c:pt>
                <c:pt idx="6185">
                  <c:v>-3.3513153521075099</c:v>
                </c:pt>
                <c:pt idx="6186">
                  <c:v>-3.3512844303475502</c:v>
                </c:pt>
                <c:pt idx="6187">
                  <c:v>-3.3512484711691899</c:v>
                </c:pt>
                <c:pt idx="6188">
                  <c:v>-3.3512074761695501</c:v>
                </c:pt>
                <c:pt idx="6189">
                  <c:v>-3.35116144695405</c:v>
                </c:pt>
                <c:pt idx="6190">
                  <c:v>-3.3511103851364701</c:v>
                </c:pt>
                <c:pt idx="6191">
                  <c:v>-3.3510542923389299</c:v>
                </c:pt>
                <c:pt idx="6192">
                  <c:v>-3.35099317019192</c:v>
                </c:pt>
                <c:pt idx="6193">
                  <c:v>-3.3509270203342898</c:v>
                </c:pt>
                <c:pt idx="6194">
                  <c:v>-3.3508558444132901</c:v>
                </c:pt>
                <c:pt idx="6195">
                  <c:v>-3.3507796440845201</c:v>
                </c:pt>
                <c:pt idx="6196">
                  <c:v>-3.3506984210120101</c:v>
                </c:pt>
                <c:pt idx="6197">
                  <c:v>-3.3506121768681898</c:v>
                </c:pt>
                <c:pt idx="6198">
                  <c:v>-3.3505209133339</c:v>
                </c:pt>
                <c:pt idx="6199">
                  <c:v>-3.3504246320984201</c:v>
                </c:pt>
                <c:pt idx="6200">
                  <c:v>-3.3503233348594401</c:v>
                </c:pt>
                <c:pt idx="6201">
                  <c:v>-3.3502170233231401</c:v>
                </c:pt>
                <c:pt idx="6202">
                  <c:v>-3.3501056992041098</c:v>
                </c:pt>
                <c:pt idx="6203">
                  <c:v>-3.3499893642254399</c:v>
                </c:pt>
                <c:pt idx="6204">
                  <c:v>-3.3498680201186701</c:v>
                </c:pt>
                <c:pt idx="6205">
                  <c:v>-3.3497416686238499</c:v>
                </c:pt>
                <c:pt idx="6206">
                  <c:v>-3.3496103114895002</c:v>
                </c:pt>
                <c:pt idx="6207">
                  <c:v>-3.34947395047267</c:v>
                </c:pt>
                <c:pt idx="6208">
                  <c:v>-3.3493325873389002</c:v>
                </c:pt>
                <c:pt idx="6209">
                  <c:v>-3.3491862238622701</c:v>
                </c:pt>
                <c:pt idx="6210">
                  <c:v>-3.3490348618254</c:v>
                </c:pt>
                <c:pt idx="6211">
                  <c:v>-3.3488785030194399</c:v>
                </c:pt>
                <c:pt idx="6212">
                  <c:v>-3.3487171492440999</c:v>
                </c:pt>
                <c:pt idx="6213">
                  <c:v>-3.34855080230765</c:v>
                </c:pt>
                <c:pt idx="6214">
                  <c:v>-3.3483794640269502</c:v>
                </c:pt>
                <c:pt idx="6215">
                  <c:v>-3.34820313622743</c:v>
                </c:pt>
                <c:pt idx="6216">
                  <c:v>-3.3480218207431101</c:v>
                </c:pt>
                <c:pt idx="6217">
                  <c:v>-3.34783551941663</c:v>
                </c:pt>
                <c:pt idx="6218">
                  <c:v>-3.3476442340992301</c:v>
                </c:pt>
                <c:pt idx="6219">
                  <c:v>-3.3474479666507801</c:v>
                </c:pt>
                <c:pt idx="6220">
                  <c:v>-3.3472467189397901</c:v>
                </c:pt>
                <c:pt idx="6221">
                  <c:v>-3.3470404928434201</c:v>
                </c:pt>
                <c:pt idx="6222">
                  <c:v>-3.3468292902474501</c:v>
                </c:pt>
                <c:pt idx="6223">
                  <c:v>-3.3466131130463701</c:v>
                </c:pt>
                <c:pt idx="6224">
                  <c:v>-3.3463919631433199</c:v>
                </c:pt>
                <c:pt idx="6225">
                  <c:v>-3.3461658424501199</c:v>
                </c:pt>
                <c:pt idx="6226">
                  <c:v>-3.34593475288731</c:v>
                </c:pt>
                <c:pt idx="6227">
                  <c:v>-3.34569869638411</c:v>
                </c:pt>
                <c:pt idx="6228">
                  <c:v>-3.3454576748784701</c:v>
                </c:pt>
                <c:pt idx="6229">
                  <c:v>-3.3452116903170501</c:v>
                </c:pt>
                <c:pt idx="6230">
                  <c:v>-3.34496074465528</c:v>
                </c:pt>
                <c:pt idx="6231">
                  <c:v>-3.34470483985731</c:v>
                </c:pt>
                <c:pt idx="6232">
                  <c:v>-3.3444439778960402</c:v>
                </c:pt>
                <c:pt idx="6233">
                  <c:v>-3.34417816075316</c:v>
                </c:pt>
                <c:pt idx="6234">
                  <c:v>-3.3439073904191199</c:v>
                </c:pt>
                <c:pt idx="6235">
                  <c:v>-3.34363166889317</c:v>
                </c:pt>
                <c:pt idx="6236">
                  <c:v>-3.34335099818334</c:v>
                </c:pt>
                <c:pt idx="6237">
                  <c:v>-3.34306538030649</c:v>
                </c:pt>
                <c:pt idx="6238">
                  <c:v>-3.3427748172882898</c:v>
                </c:pt>
                <c:pt idx="6239">
                  <c:v>-3.3424769972377</c:v>
                </c:pt>
                <c:pt idx="6240">
                  <c:v>-3.34216729660803</c:v>
                </c:pt>
                <c:pt idx="6241">
                  <c:v>-3.3418434103194401</c:v>
                </c:pt>
                <c:pt idx="6242">
                  <c:v>-3.3415053495185001</c:v>
                </c:pt>
                <c:pt idx="6243">
                  <c:v>-3.3411531254018501</c:v>
                </c:pt>
                <c:pt idx="6244">
                  <c:v>-3.3407867492161198</c:v>
                </c:pt>
                <c:pt idx="6245">
                  <c:v>-3.3404062322578598</c:v>
                </c:pt>
                <c:pt idx="6246">
                  <c:v>-3.3400115858734498</c:v>
                </c:pt>
                <c:pt idx="6247">
                  <c:v>-3.3396028214590001</c:v>
                </c:pt>
                <c:pt idx="6248">
                  <c:v>-3.3391799504603199</c:v>
                </c:pt>
                <c:pt idx="6249">
                  <c:v>-3.3387429843727898</c:v>
                </c:pt>
                <c:pt idx="6250">
                  <c:v>-3.3382919347412798</c:v>
                </c:pt>
                <c:pt idx="6251">
                  <c:v>-3.3378268131601301</c:v>
                </c:pt>
                <c:pt idx="6252">
                  <c:v>-3.33734763127298</c:v>
                </c:pt>
                <c:pt idx="6253">
                  <c:v>-3.3368544007727601</c:v>
                </c:pt>
                <c:pt idx="6254">
                  <c:v>-3.3363471334015702</c:v>
                </c:pt>
                <c:pt idx="6255">
                  <c:v>-3.3358258409506099</c:v>
                </c:pt>
                <c:pt idx="6256">
                  <c:v>-3.3352905352600999</c:v>
                </c:pt>
                <c:pt idx="6257">
                  <c:v>-3.3347412282191802</c:v>
                </c:pt>
                <c:pt idx="6258">
                  <c:v>-3.33417793176586</c:v>
                </c:pt>
                <c:pt idx="6259">
                  <c:v>-3.3336006578869202</c:v>
                </c:pt>
                <c:pt idx="6260">
                  <c:v>-3.3330094186178099</c:v>
                </c:pt>
                <c:pt idx="6261">
                  <c:v>-3.3324042260426001</c:v>
                </c:pt>
                <c:pt idx="6262">
                  <c:v>-3.3317850922938699</c:v>
                </c:pt>
                <c:pt idx="6263">
                  <c:v>-3.3311520295526398</c:v>
                </c:pt>
                <c:pt idx="6264">
                  <c:v>-3.3305050500483002</c:v>
                </c:pt>
                <c:pt idx="6265">
                  <c:v>-3.3298441660584901</c:v>
                </c:pt>
                <c:pt idx="6266">
                  <c:v>-3.32916938990906</c:v>
                </c:pt>
                <c:pt idx="6267">
                  <c:v>-3.3284807339739402</c:v>
                </c:pt>
                <c:pt idx="6268">
                  <c:v>-3.3277782106750999</c:v>
                </c:pt>
                <c:pt idx="6269">
                  <c:v>-3.3270618324824399</c:v>
                </c:pt>
                <c:pt idx="6270">
                  <c:v>-3.3263316119137101</c:v>
                </c:pt>
                <c:pt idx="6271">
                  <c:v>-3.3255875615344399</c:v>
                </c:pt>
                <c:pt idx="6272">
                  <c:v>-3.3248296939578301</c:v>
                </c:pt>
                <c:pt idx="6273">
                  <c:v>-3.32405802184469</c:v>
                </c:pt>
                <c:pt idx="6274">
                  <c:v>-3.3232725579033402</c:v>
                </c:pt>
                <c:pt idx="6275">
                  <c:v>-3.3224733148895398</c:v>
                </c:pt>
                <c:pt idx="6276">
                  <c:v>-3.3216603056063798</c:v>
                </c:pt>
                <c:pt idx="6277">
                  <c:v>-3.3208335429042299</c:v>
                </c:pt>
                <c:pt idx="6278">
                  <c:v>-3.3199930396806199</c:v>
                </c:pt>
                <c:pt idx="6279">
                  <c:v>-3.3191388088801701</c:v>
                </c:pt>
                <c:pt idx="6280">
                  <c:v>-3.3182708634945302</c:v>
                </c:pt>
                <c:pt idx="6281">
                  <c:v>-3.3173892165622298</c:v>
                </c:pt>
                <c:pt idx="6282">
                  <c:v>-3.3164938811686699</c:v>
                </c:pt>
                <c:pt idx="6283">
                  <c:v>-3.31558487044598</c:v>
                </c:pt>
                <c:pt idx="6284">
                  <c:v>-3.31466219757296</c:v>
                </c:pt>
                <c:pt idx="6285">
                  <c:v>-3.3137258757749799</c:v>
                </c:pt>
                <c:pt idx="6286">
                  <c:v>-3.3127759183238901</c:v>
                </c:pt>
                <c:pt idx="6287">
                  <c:v>-3.3118123385379801</c:v>
                </c:pt>
                <c:pt idx="6288">
                  <c:v>-3.3108351497818198</c:v>
                </c:pt>
                <c:pt idx="6289">
                  <c:v>-3.3098443654662302</c:v>
                </c:pt>
                <c:pt idx="6290">
                  <c:v>-3.3088399990481698</c:v>
                </c:pt>
                <c:pt idx="6291">
                  <c:v>-3.3078220640306601</c:v>
                </c:pt>
                <c:pt idx="6292">
                  <c:v>-3.3067905739626702</c:v>
                </c:pt>
                <c:pt idx="6293">
                  <c:v>-3.30574554243909</c:v>
                </c:pt>
                <c:pt idx="6294">
                  <c:v>-3.3046869831005901</c:v>
                </c:pt>
                <c:pt idx="6295">
                  <c:v>-3.3036149096335299</c:v>
                </c:pt>
                <c:pt idx="6296">
                  <c:v>-3.3025293357699201</c:v>
                </c:pt>
                <c:pt idx="6297">
                  <c:v>-3.3014302752872902</c:v>
                </c:pt>
                <c:pt idx="6298">
                  <c:v>-3.3003177420086098</c:v>
                </c:pt>
                <c:pt idx="6299">
                  <c:v>-3.2991917498022301</c:v>
                </c:pt>
                <c:pt idx="6300">
                  <c:v>-3.29805231258175</c:v>
                </c:pt>
                <c:pt idx="6301">
                  <c:v>-3.2968994443059598</c:v>
                </c:pt>
                <c:pt idx="6302">
                  <c:v>-3.29573315897875</c:v>
                </c:pt>
                <c:pt idx="6303">
                  <c:v>-3.2945534706489998</c:v>
                </c:pt>
                <c:pt idx="6304">
                  <c:v>-3.29336039341052</c:v>
                </c:pt>
                <c:pt idx="6305">
                  <c:v>-3.2921539414019501</c:v>
                </c:pt>
                <c:pt idx="6306">
                  <c:v>-3.29093412880666</c:v>
                </c:pt>
                <c:pt idx="6307">
                  <c:v>-3.2897009698526798</c:v>
                </c:pt>
                <c:pt idx="6308">
                  <c:v>-3.2884544788126102</c:v>
                </c:pt>
                <c:pt idx="6309">
                  <c:v>-3.28719467000351</c:v>
                </c:pt>
                <c:pt idx="6310">
                  <c:v>-3.2859215577868199</c:v>
                </c:pt>
                <c:pt idx="6311">
                  <c:v>-3.2846351565682999</c:v>
                </c:pt>
                <c:pt idx="6312">
                  <c:v>-3.2833354807978901</c:v>
                </c:pt>
                <c:pt idx="6313">
                  <c:v>-3.2820225449696498</c:v>
                </c:pt>
                <c:pt idx="6314">
                  <c:v>-3.2806963636216699</c:v>
                </c:pt>
                <c:pt idx="6315">
                  <c:v>-3.2793569513360001</c:v>
                </c:pt>
                <c:pt idx="6316">
                  <c:v>-3.2780043227385001</c:v>
                </c:pt>
                <c:pt idx="6317">
                  <c:v>-3.2766384924988001</c:v>
                </c:pt>
                <c:pt idx="6318">
                  <c:v>-3.2752618083392</c:v>
                </c:pt>
                <c:pt idx="6319">
                  <c:v>-3.27387894905279</c:v>
                </c:pt>
                <c:pt idx="6320">
                  <c:v>-3.27249225649313</c:v>
                </c:pt>
                <c:pt idx="6321">
                  <c:v>-3.2711017375345399</c:v>
                </c:pt>
                <c:pt idx="6322">
                  <c:v>-3.2697073990521699</c:v>
                </c:pt>
                <c:pt idx="6323">
                  <c:v>-3.26830924792199</c:v>
                </c:pt>
                <c:pt idx="6324">
                  <c:v>-3.2669072910208099</c:v>
                </c:pt>
                <c:pt idx="6325">
                  <c:v>-3.26550153522617</c:v>
                </c:pt>
                <c:pt idx="6326">
                  <c:v>-3.2640919874164598</c:v>
                </c:pt>
                <c:pt idx="6327">
                  <c:v>-3.26267865447078</c:v>
                </c:pt>
                <c:pt idx="6328">
                  <c:v>-3.2612615432690402</c:v>
                </c:pt>
                <c:pt idx="6329">
                  <c:v>-3.2598406606918702</c:v>
                </c:pt>
                <c:pt idx="6330">
                  <c:v>-3.2584160136206299</c:v>
                </c:pt>
                <c:pt idx="6331">
                  <c:v>-3.2569876089374299</c:v>
                </c:pt>
                <c:pt idx="6332">
                  <c:v>-3.2555554535250599</c:v>
                </c:pt>
                <c:pt idx="6333">
                  <c:v>-3.25411955426706</c:v>
                </c:pt>
                <c:pt idx="6334">
                  <c:v>-3.25267991804761</c:v>
                </c:pt>
                <c:pt idx="6335">
                  <c:v>-3.2512365517516</c:v>
                </c:pt>
                <c:pt idx="6336">
                  <c:v>-3.24978946226459</c:v>
                </c:pt>
                <c:pt idx="6337">
                  <c:v>-3.2483386564727699</c:v>
                </c:pt>
                <c:pt idx="6338">
                  <c:v>-3.2468841412630001</c:v>
                </c:pt>
                <c:pt idx="6339">
                  <c:v>-3.2454259235227898</c:v>
                </c:pt>
                <c:pt idx="6340">
                  <c:v>-3.2439640101402398</c:v>
                </c:pt>
                <c:pt idx="6341">
                  <c:v>-3.2424984080040802</c:v>
                </c:pt>
                <c:pt idx="6342">
                  <c:v>-3.2410291240036502</c:v>
                </c:pt>
                <c:pt idx="6343">
                  <c:v>-3.2395561650288802</c:v>
                </c:pt>
                <c:pt idx="6344">
                  <c:v>-3.23807953797027</c:v>
                </c:pt>
                <c:pt idx="6345">
                  <c:v>-3.2365992497188998</c:v>
                </c:pt>
                <c:pt idx="6346">
                  <c:v>-3.23511530716643</c:v>
                </c:pt>
                <c:pt idx="6347">
                  <c:v>-3.2336277172050298</c:v>
                </c:pt>
                <c:pt idx="6348">
                  <c:v>-3.2321364867274598</c:v>
                </c:pt>
                <c:pt idx="6349">
                  <c:v>-3.2306416226269699</c:v>
                </c:pt>
                <c:pt idx="6350">
                  <c:v>-3.2291431317973398</c:v>
                </c:pt>
                <c:pt idx="6351">
                  <c:v>-3.2276410211328699</c:v>
                </c:pt>
                <c:pt idx="6352">
                  <c:v>-3.2261352975283599</c:v>
                </c:pt>
                <c:pt idx="6353">
                  <c:v>-3.2246259678790898</c:v>
                </c:pt>
                <c:pt idx="6354">
                  <c:v>-3.2231130390808298</c:v>
                </c:pt>
                <c:pt idx="6355">
                  <c:v>-3.2215965180298101</c:v>
                </c:pt>
                <c:pt idx="6356">
                  <c:v>-3.2200764116227298</c:v>
                </c:pt>
                <c:pt idx="6357">
                  <c:v>-3.2185527267567302</c:v>
                </c:pt>
                <c:pt idx="6358">
                  <c:v>-3.2170254703293999</c:v>
                </c:pt>
                <c:pt idx="6359">
                  <c:v>-3.2154946492387602</c:v>
                </c:pt>
                <c:pt idx="6360">
                  <c:v>-3.2139602703832399</c:v>
                </c:pt>
                <c:pt idx="6361">
                  <c:v>-3.2124223406616998</c:v>
                </c:pt>
                <c:pt idx="6362">
                  <c:v>-3.2108808669733899</c:v>
                </c:pt>
                <c:pt idx="6363">
                  <c:v>-3.2093358562179501</c:v>
                </c:pt>
                <c:pt idx="6364">
                  <c:v>-3.2077873152954299</c:v>
                </c:pt>
                <c:pt idx="6365">
                  <c:v>-3.2062352511062202</c:v>
                </c:pt>
                <c:pt idx="6366">
                  <c:v>-3.2046796705510898</c:v>
                </c:pt>
                <c:pt idx="6367">
                  <c:v>-3.20312058053117</c:v>
                </c:pt>
                <c:pt idx="6368">
                  <c:v>-3.2015579879479299</c:v>
                </c:pt>
                <c:pt idx="6369">
                  <c:v>-3.19999189970317</c:v>
                </c:pt>
                <c:pt idx="6370">
                  <c:v>-3.1984223226990598</c:v>
                </c:pt>
                <c:pt idx="6371">
                  <c:v>-3.1968492638380201</c:v>
                </c:pt>
                <c:pt idx="6372">
                  <c:v>-3.1952727300228601</c:v>
                </c:pt>
                <c:pt idx="6373">
                  <c:v>-3.1936927281566199</c:v>
                </c:pt>
                <c:pt idx="6374">
                  <c:v>-3.1921092651426801</c:v>
                </c:pt>
                <c:pt idx="6375">
                  <c:v>-3.1905223478846798</c:v>
                </c:pt>
                <c:pt idx="6376">
                  <c:v>-3.1889319832865599</c:v>
                </c:pt>
                <c:pt idx="6377">
                  <c:v>-3.1873381782524999</c:v>
                </c:pt>
                <c:pt idx="6378">
                  <c:v>-3.1857409396869598</c:v>
                </c:pt>
                <c:pt idx="6379">
                  <c:v>-3.1841402744946401</c:v>
                </c:pt>
                <c:pt idx="6380">
                  <c:v>-3.18253618958048</c:v>
                </c:pt>
                <c:pt idx="6381">
                  <c:v>-3.18092869184966</c:v>
                </c:pt>
                <c:pt idx="6382">
                  <c:v>-3.1793177882075798</c:v>
                </c:pt>
                <c:pt idx="6383">
                  <c:v>-3.1777034855598498</c:v>
                </c:pt>
                <c:pt idx="6384">
                  <c:v>-3.1760857908123201</c:v>
                </c:pt>
                <c:pt idx="6385">
                  <c:v>-3.1744647108709998</c:v>
                </c:pt>
                <c:pt idx="6386">
                  <c:v>-3.1728402526421098</c:v>
                </c:pt>
                <c:pt idx="6387">
                  <c:v>-3.17121242303207</c:v>
                </c:pt>
                <c:pt idx="6388">
                  <c:v>-3.1695812289474401</c:v>
                </c:pt>
                <c:pt idx="6389">
                  <c:v>-3.1679466772949798</c:v>
                </c:pt>
                <c:pt idx="6390">
                  <c:v>-3.1663087749815899</c:v>
                </c:pt>
                <c:pt idx="6391">
                  <c:v>-3.1646675289143502</c:v>
                </c:pt>
                <c:pt idx="6392">
                  <c:v>-3.1630229460004502</c:v>
                </c:pt>
                <c:pt idx="6393">
                  <c:v>-3.1613750331472401</c:v>
                </c:pt>
                <c:pt idx="6394">
                  <c:v>-3.1597237972621901</c:v>
                </c:pt>
                <c:pt idx="6395">
                  <c:v>-3.1580715462500599</c:v>
                </c:pt>
                <c:pt idx="6396">
                  <c:v>-3.1564228891850101</c:v>
                </c:pt>
                <c:pt idx="6397">
                  <c:v>-3.1547801344773299</c:v>
                </c:pt>
                <c:pt idx="6398">
                  <c:v>-3.1531432896795799</c:v>
                </c:pt>
                <c:pt idx="6399">
                  <c:v>-3.1515123623006902</c:v>
                </c:pt>
                <c:pt idx="6400">
                  <c:v>-3.14988735980593</c:v>
                </c:pt>
                <c:pt idx="6401">
                  <c:v>-3.1482682896169298</c:v>
                </c:pt>
                <c:pt idx="6402">
                  <c:v>-3.1466551591115999</c:v>
                </c:pt>
                <c:pt idx="6403">
                  <c:v>-3.1450479756241401</c:v>
                </c:pt>
                <c:pt idx="6404">
                  <c:v>-3.14344674644502</c:v>
                </c:pt>
                <c:pt idx="6405">
                  <c:v>-3.1418514788209002</c:v>
                </c:pt>
                <c:pt idx="6406">
                  <c:v>-3.1402621799546799</c:v>
                </c:pt>
                <c:pt idx="6407">
                  <c:v>-3.1386788570054098</c:v>
                </c:pt>
                <c:pt idx="6408">
                  <c:v>-3.1371015170883201</c:v>
                </c:pt>
                <c:pt idx="6409">
                  <c:v>-3.1355301672747502</c:v>
                </c:pt>
                <c:pt idx="6410">
                  <c:v>-3.1339648145921499</c:v>
                </c:pt>
                <c:pt idx="6411">
                  <c:v>-3.1324054660240801</c:v>
                </c:pt>
                <c:pt idx="6412">
                  <c:v>-3.1308521285101198</c:v>
                </c:pt>
                <c:pt idx="6413">
                  <c:v>-3.1293048089459301</c:v>
                </c:pt>
                <c:pt idx="6414">
                  <c:v>-3.1277635141831399</c:v>
                </c:pt>
                <c:pt idx="6415">
                  <c:v>-3.1262282510294201</c:v>
                </c:pt>
                <c:pt idx="6416">
                  <c:v>-3.12469902624838</c:v>
                </c:pt>
                <c:pt idx="6417">
                  <c:v>-3.1231758465596</c:v>
                </c:pt>
                <c:pt idx="6418">
                  <c:v>-3.1216587186385798</c:v>
                </c:pt>
                <c:pt idx="6419">
                  <c:v>-3.1201476491167299</c:v>
                </c:pt>
                <c:pt idx="6420">
                  <c:v>-3.11864264458135</c:v>
                </c:pt>
                <c:pt idx="6421">
                  <c:v>-3.11714371157561</c:v>
                </c:pt>
                <c:pt idx="6422">
                  <c:v>-3.1156508565985201</c:v>
                </c:pt>
                <c:pt idx="6423">
                  <c:v>-3.1141640861049402</c:v>
                </c:pt>
                <c:pt idx="6424">
                  <c:v>-3.11268340650552</c:v>
                </c:pt>
                <c:pt idx="6425">
                  <c:v>-3.1112088241667002</c:v>
                </c:pt>
                <c:pt idx="6426">
                  <c:v>-3.1097403454107</c:v>
                </c:pt>
                <c:pt idx="6427">
                  <c:v>-3.10827797651551</c:v>
                </c:pt>
                <c:pt idx="6428">
                  <c:v>-3.1068217237148099</c:v>
                </c:pt>
                <c:pt idx="6429">
                  <c:v>-3.1053715931980599</c:v>
                </c:pt>
                <c:pt idx="6430">
                  <c:v>-3.1039275911103599</c:v>
                </c:pt>
                <c:pt idx="6431">
                  <c:v>-3.1024897235525399</c:v>
                </c:pt>
                <c:pt idx="6432">
                  <c:v>-3.1010579965810701</c:v>
                </c:pt>
                <c:pt idx="6433">
                  <c:v>-3.0996324162080802</c:v>
                </c:pt>
                <c:pt idx="6434">
                  <c:v>-3.0982129884013299</c:v>
                </c:pt>
                <c:pt idx="6435">
                  <c:v>-3.09679971908422</c:v>
                </c:pt>
                <c:pt idx="6436">
                  <c:v>-3.0953926141357302</c:v>
                </c:pt>
                <c:pt idx="6437">
                  <c:v>-3.0939916793904199</c:v>
                </c:pt>
                <c:pt idx="6438">
                  <c:v>-3.0925969206384498</c:v>
                </c:pt>
                <c:pt idx="6439">
                  <c:v>-3.0912083436255302</c:v>
                </c:pt>
                <c:pt idx="6440">
                  <c:v>-3.0898259540528898</c:v>
                </c:pt>
                <c:pt idx="6441">
                  <c:v>-3.0884497575773402</c:v>
                </c:pt>
                <c:pt idx="6442">
                  <c:v>-3.0870797598111501</c:v>
                </c:pt>
                <c:pt idx="6443">
                  <c:v>-3.0857159663221299</c:v>
                </c:pt>
                <c:pt idx="6444">
                  <c:v>-3.0843583826335701</c:v>
                </c:pt>
                <c:pt idx="6445">
                  <c:v>-3.0830070142242501</c:v>
                </c:pt>
                <c:pt idx="6446">
                  <c:v>-3.0816618665283801</c:v>
                </c:pt>
                <c:pt idx="6447">
                  <c:v>-3.0803229449356699</c:v>
                </c:pt>
                <c:pt idx="6448">
                  <c:v>-3.0789902547912198</c:v>
                </c:pt>
                <c:pt idx="6449">
                  <c:v>-3.0776638013956101</c:v>
                </c:pt>
                <c:pt idx="6450">
                  <c:v>-3.0763435900048099</c:v>
                </c:pt>
                <c:pt idx="6451">
                  <c:v>-3.0750296258301901</c:v>
                </c:pt>
                <c:pt idx="6452">
                  <c:v>-3.0737219140385399</c:v>
                </c:pt>
                <c:pt idx="6453">
                  <c:v>-3.0724204597520299</c:v>
                </c:pt>
                <c:pt idx="6454">
                  <c:v>-3.0711252680482</c:v>
                </c:pt>
                <c:pt idx="6455">
                  <c:v>-3.0698363439599499</c:v>
                </c:pt>
                <c:pt idx="6456">
                  <c:v>-3.0685536924755601</c:v>
                </c:pt>
                <c:pt idx="6457">
                  <c:v>-3.0672773185386402</c:v>
                </c:pt>
                <c:pt idx="6458">
                  <c:v>-3.06600722704815</c:v>
                </c:pt>
                <c:pt idx="6459">
                  <c:v>-3.0647434228583799</c:v>
                </c:pt>
                <c:pt idx="6460">
                  <c:v>-3.0634859107789301</c:v>
                </c:pt>
                <c:pt idx="6461">
                  <c:v>-3.0622346955747499</c:v>
                </c:pt>
                <c:pt idx="6462">
                  <c:v>-3.0609897819660499</c:v>
                </c:pt>
                <c:pt idx="6463">
                  <c:v>-3.0597511746283899</c:v>
                </c:pt>
                <c:pt idx="6464">
                  <c:v>-3.0585188781925798</c:v>
                </c:pt>
                <c:pt idx="6465">
                  <c:v>-3.0572928972447602</c:v>
                </c:pt>
                <c:pt idx="6466">
                  <c:v>-3.0560732363263101</c:v>
                </c:pt>
                <c:pt idx="6467">
                  <c:v>-3.0548598999339198</c:v>
                </c:pt>
                <c:pt idx="6468">
                  <c:v>-3.0536528925195201</c:v>
                </c:pt>
                <c:pt idx="6469">
                  <c:v>-3.05245221849033</c:v>
                </c:pt>
                <c:pt idx="6470">
                  <c:v>-3.0512578822088199</c:v>
                </c:pt>
                <c:pt idx="6471">
                  <c:v>-3.0500698879927</c:v>
                </c:pt>
                <c:pt idx="6472">
                  <c:v>-3.04888824011495</c:v>
                </c:pt>
                <c:pt idx="6473">
                  <c:v>-3.0477129428037899</c:v>
                </c:pt>
                <c:pt idx="6474">
                  <c:v>-3.0465440002426898</c:v>
                </c:pt>
                <c:pt idx="6475">
                  <c:v>-3.0453814165703301</c:v>
                </c:pt>
                <c:pt idx="6476">
                  <c:v>-3.0442251958806601</c:v>
                </c:pt>
                <c:pt idx="6477">
                  <c:v>-3.04307534222283</c:v>
                </c:pt>
                <c:pt idx="6478">
                  <c:v>-3.0419318596012599</c:v>
                </c:pt>
                <c:pt idx="6479">
                  <c:v>-3.0407947519755698</c:v>
                </c:pt>
                <c:pt idx="6480">
                  <c:v>-3.0396640232605998</c:v>
                </c:pt>
                <c:pt idx="6481">
                  <c:v>-3.0385396773264302</c:v>
                </c:pt>
                <c:pt idx="6482">
                  <c:v>-3.03742171799836</c:v>
                </c:pt>
                <c:pt idx="6483">
                  <c:v>-3.0363101490569102</c:v>
                </c:pt>
                <c:pt idx="6484">
                  <c:v>-3.0352049742378102</c:v>
                </c:pt>
                <c:pt idx="6485">
                  <c:v>-3.0341061972320298</c:v>
                </c:pt>
                <c:pt idx="6486">
                  <c:v>-3.0330138216857501</c:v>
                </c:pt>
                <c:pt idx="6487">
                  <c:v>-3.0319278512003698</c:v>
                </c:pt>
                <c:pt idx="6488">
                  <c:v>-3.0308482893324999</c:v>
                </c:pt>
                <c:pt idx="6489">
                  <c:v>-3.0297751395939998</c:v>
                </c:pt>
                <c:pt idx="6490">
                  <c:v>-3.0287084054519302</c:v>
                </c:pt>
                <c:pt idx="6491">
                  <c:v>-3.0276480903285599</c:v>
                </c:pt>
                <c:pt idx="6492">
                  <c:v>-3.0265941976014301</c:v>
                </c:pt>
                <c:pt idx="6493">
                  <c:v>-3.0255467306032702</c:v>
                </c:pt>
                <c:pt idx="6494">
                  <c:v>-3.0245056926220601</c:v>
                </c:pt>
                <c:pt idx="6495">
                  <c:v>-3.0234710869009902</c:v>
                </c:pt>
                <c:pt idx="6496">
                  <c:v>-3.0224429166385001</c:v>
                </c:pt>
                <c:pt idx="6497">
                  <c:v>-3.0214211849882799</c:v>
                </c:pt>
                <c:pt idx="6498">
                  <c:v>-3.0204058950592501</c:v>
                </c:pt>
                <c:pt idx="6499">
                  <c:v>-3.0193970499155598</c:v>
                </c:pt>
                <c:pt idx="6500">
                  <c:v>-3.0183946525766401</c:v>
                </c:pt>
                <c:pt idx="6501">
                  <c:v>-3.0173987060171399</c:v>
                </c:pt>
                <c:pt idx="6502">
                  <c:v>-3.0164092131670102</c:v>
                </c:pt>
                <c:pt idx="6503">
                  <c:v>-3.0154261769114301</c:v>
                </c:pt>
                <c:pt idx="6504">
                  <c:v>-3.0144496000908498</c:v>
                </c:pt>
                <c:pt idx="6505">
                  <c:v>-3.0134794855010201</c:v>
                </c:pt>
                <c:pt idx="6506">
                  <c:v>-3.0125158358929398</c:v>
                </c:pt>
                <c:pt idx="6507">
                  <c:v>-3.01155865397293</c:v>
                </c:pt>
                <c:pt idx="6508">
                  <c:v>-3.0106079424025598</c:v>
                </c:pt>
                <c:pt idx="6509">
                  <c:v>-3.0096637037987501</c:v>
                </c:pt>
                <c:pt idx="6510">
                  <c:v>-3.0087259407336799</c:v>
                </c:pt>
                <c:pt idx="6511">
                  <c:v>-3.0077946557348798</c:v>
                </c:pt>
                <c:pt idx="6512">
                  <c:v>-3.0068698512851801</c:v>
                </c:pt>
                <c:pt idx="6513">
                  <c:v>-3.0059515298227502</c:v>
                </c:pt>
                <c:pt idx="6514">
                  <c:v>-3.0050396937410899</c:v>
                </c:pt>
                <c:pt idx="6515">
                  <c:v>-3.0041343453890499</c:v>
                </c:pt>
                <c:pt idx="6516">
                  <c:v>-3.00323548707085</c:v>
                </c:pt>
                <c:pt idx="6517">
                  <c:v>-3.0023431210460498</c:v>
                </c:pt>
                <c:pt idx="6518">
                  <c:v>-3.0014572495295999</c:v>
                </c:pt>
                <c:pt idx="6519">
                  <c:v>-3.0005778746918401</c:v>
                </c:pt>
                <c:pt idx="6520">
                  <c:v>-2.9997049986584798</c:v>
                </c:pt>
                <c:pt idx="6521">
                  <c:v>-2.9988386235106601</c:v>
                </c:pt>
                <c:pt idx="6522">
                  <c:v>-2.9979787512849101</c:v>
                </c:pt>
                <c:pt idx="6523">
                  <c:v>-2.9971253839732102</c:v>
                </c:pt>
                <c:pt idx="6524">
                  <c:v>-2.9962785235229701</c:v>
                </c:pt>
                <c:pt idx="6525">
                  <c:v>-2.9954381718370402</c:v>
                </c:pt>
                <c:pt idx="6526">
                  <c:v>-2.99460433077373</c:v>
                </c:pt>
                <c:pt idx="6527">
                  <c:v>-2.99377700214683</c:v>
                </c:pt>
                <c:pt idx="6528">
                  <c:v>-2.9929561877256301</c:v>
                </c:pt>
                <c:pt idx="6529">
                  <c:v>-2.9921418892348801</c:v>
                </c:pt>
                <c:pt idx="6530">
                  <c:v>-2.9913341083548701</c:v>
                </c:pt>
                <c:pt idx="6531">
                  <c:v>-2.9905328467214098</c:v>
                </c:pt>
                <c:pt idx="6532">
                  <c:v>-2.9897381059258401</c:v>
                </c:pt>
                <c:pt idx="6533">
                  <c:v>-2.98894988751506</c:v>
                </c:pt>
                <c:pt idx="6534">
                  <c:v>-2.9881681929915298</c:v>
                </c:pt>
                <c:pt idx="6535">
                  <c:v>-2.9873930238132802</c:v>
                </c:pt>
                <c:pt idx="6536">
                  <c:v>-2.9866243813939599</c:v>
                </c:pt>
                <c:pt idx="6537">
                  <c:v>-2.9858622671028101</c:v>
                </c:pt>
                <c:pt idx="6538">
                  <c:v>-2.9851066822646999</c:v>
                </c:pt>
                <c:pt idx="6539">
                  <c:v>-2.9843576281601401</c:v>
                </c:pt>
                <c:pt idx="6540">
                  <c:v>-2.9836151060253102</c:v>
                </c:pt>
                <c:pt idx="6541">
                  <c:v>-2.9828791170520499</c:v>
                </c:pt>
                <c:pt idx="6542">
                  <c:v>-2.9821496623878798</c:v>
                </c:pt>
                <c:pt idx="6543">
                  <c:v>-2.9814267431360499</c:v>
                </c:pt>
                <c:pt idx="6544">
                  <c:v>-2.9807103603555198</c:v>
                </c:pt>
                <c:pt idx="6545">
                  <c:v>-2.9800005150609898</c:v>
                </c:pt>
                <c:pt idx="6546">
                  <c:v>-2.9792972082229299</c:v>
                </c:pt>
                <c:pt idx="6547">
                  <c:v>-2.9786004407675599</c:v>
                </c:pt>
                <c:pt idx="6548">
                  <c:v>-2.97791021357693</c:v>
                </c:pt>
                <c:pt idx="6549">
                  <c:v>-2.9772265274888801</c:v>
                </c:pt>
                <c:pt idx="6550">
                  <c:v>-2.9765493832971002</c:v>
                </c:pt>
                <c:pt idx="6551">
                  <c:v>-2.9758787817510899</c:v>
                </c:pt>
                <c:pt idx="6552">
                  <c:v>-2.9752147235562898</c:v>
                </c:pt>
                <c:pt idx="6553">
                  <c:v>-2.9745572093739598</c:v>
                </c:pt>
                <c:pt idx="6554">
                  <c:v>-2.9739062398213099</c:v>
                </c:pt>
                <c:pt idx="6555">
                  <c:v>-2.9732618154714801</c:v>
                </c:pt>
                <c:pt idx="6556">
                  <c:v>-2.9726239368535401</c:v>
                </c:pt>
                <c:pt idx="6557">
                  <c:v>-2.9719926044525602</c:v>
                </c:pt>
                <c:pt idx="6558">
                  <c:v>-2.97136781870958</c:v>
                </c:pt>
                <c:pt idx="6559">
                  <c:v>-2.9707495800216601</c:v>
                </c:pt>
                <c:pt idx="6560">
                  <c:v>-2.9701378887419101</c:v>
                </c:pt>
                <c:pt idx="6561">
                  <c:v>-2.96953274517948</c:v>
                </c:pt>
                <c:pt idx="6562">
                  <c:v>-2.96893414959961</c:v>
                </c:pt>
                <c:pt idx="6563">
                  <c:v>-2.9683421022236298</c:v>
                </c:pt>
                <c:pt idx="6564">
                  <c:v>-2.9677566032290299</c:v>
                </c:pt>
                <c:pt idx="6565">
                  <c:v>-2.9671776527494198</c:v>
                </c:pt>
                <c:pt idx="6566">
                  <c:v>-2.9666052508745699</c:v>
                </c:pt>
                <c:pt idx="6567">
                  <c:v>-2.96603939765048</c:v>
                </c:pt>
                <c:pt idx="6568">
                  <c:v>-2.9654800930793601</c:v>
                </c:pt>
                <c:pt idx="6569">
                  <c:v>-2.9649273371196498</c:v>
                </c:pt>
                <c:pt idx="6570">
                  <c:v>-2.96438112968606</c:v>
                </c:pt>
                <c:pt idx="6571">
                  <c:v>-2.9638414706496201</c:v>
                </c:pt>
                <c:pt idx="6572">
                  <c:v>-2.9633083598376602</c:v>
                </c:pt>
                <c:pt idx="6573">
                  <c:v>-2.9627817970338399</c:v>
                </c:pt>
                <c:pt idx="6574">
                  <c:v>-2.9622617819782202</c:v>
                </c:pt>
                <c:pt idx="6575">
                  <c:v>-2.9617483143672301</c:v>
                </c:pt>
                <c:pt idx="6576">
                  <c:v>-2.9612413938537299</c:v>
                </c:pt>
                <c:pt idx="6577">
                  <c:v>-2.9607410200470499</c:v>
                </c:pt>
                <c:pt idx="6578">
                  <c:v>-2.9602471925129601</c:v>
                </c:pt>
                <c:pt idx="6579">
                  <c:v>-2.9597599107737498</c:v>
                </c:pt>
                <c:pt idx="6580">
                  <c:v>-2.95927917430825</c:v>
                </c:pt>
                <c:pt idx="6581">
                  <c:v>-2.9588049825518299</c:v>
                </c:pt>
                <c:pt idx="6582">
                  <c:v>-2.9583373348964499</c:v>
                </c:pt>
                <c:pt idx="6583">
                  <c:v>-2.9578762306906801</c:v>
                </c:pt>
                <c:pt idx="6584">
                  <c:v>-2.9574216692397401</c:v>
                </c:pt>
                <c:pt idx="6585">
                  <c:v>-2.9569736498055299</c:v>
                </c:pt>
                <c:pt idx="6586">
                  <c:v>-2.9565321716066202</c:v>
                </c:pt>
                <c:pt idx="6587">
                  <c:v>-2.9560972338183298</c:v>
                </c:pt>
                <c:pt idx="6588">
                  <c:v>-2.9556688355727299</c:v>
                </c:pt>
                <c:pt idx="6589">
                  <c:v>-2.9552469759586999</c:v>
                </c:pt>
                <c:pt idx="6590">
                  <c:v>-2.9548316540219002</c:v>
                </c:pt>
                <c:pt idx="6591">
                  <c:v>-2.9544228687648699</c:v>
                </c:pt>
                <c:pt idx="6592">
                  <c:v>-2.9540206191470202</c:v>
                </c:pt>
                <c:pt idx="6593">
                  <c:v>-2.9536249040846601</c:v>
                </c:pt>
                <c:pt idx="6594">
                  <c:v>-2.9532357224510601</c:v>
                </c:pt>
                <c:pt idx="6595">
                  <c:v>-2.9528530730764602</c:v>
                </c:pt>
                <c:pt idx="6596">
                  <c:v>-2.95247695474808</c:v>
                </c:pt>
                <c:pt idx="6597">
                  <c:v>-2.95210736621021</c:v>
                </c:pt>
                <c:pt idx="6598">
                  <c:v>-2.9517443061641901</c:v>
                </c:pt>
                <c:pt idx="6599">
                  <c:v>-2.9513877732684599</c:v>
                </c:pt>
                <c:pt idx="6600">
                  <c:v>-2.9510377661386098</c:v>
                </c:pt>
                <c:pt idx="6601">
                  <c:v>-2.9506942833473802</c:v>
                </c:pt>
                <c:pt idx="6602">
                  <c:v>-2.95035732342473</c:v>
                </c:pt>
                <c:pt idx="6603">
                  <c:v>-2.9500268848578401</c:v>
                </c:pt>
                <c:pt idx="6604">
                  <c:v>-2.94970296609115</c:v>
                </c:pt>
                <c:pt idx="6605">
                  <c:v>-2.9493855655264301</c:v>
                </c:pt>
                <c:pt idx="6606">
                  <c:v>-2.9490746815227702</c:v>
                </c:pt>
                <c:pt idx="6607">
                  <c:v>-2.94877031239663</c:v>
                </c:pt>
                <c:pt idx="6608">
                  <c:v>-2.9484724564218801</c:v>
                </c:pt>
                <c:pt idx="6609">
                  <c:v>-2.94818111182984</c:v>
                </c:pt>
                <c:pt idx="6610">
                  <c:v>-2.9478962768092898</c:v>
                </c:pt>
                <c:pt idx="6611">
                  <c:v>-2.9476155569418099</c:v>
                </c:pt>
                <c:pt idx="6612">
                  <c:v>-2.9473341661793899</c:v>
                </c:pt>
                <c:pt idx="6613">
                  <c:v>-2.9470497129628002</c:v>
                </c:pt>
                <c:pt idx="6614">
                  <c:v>-2.94676219926653</c:v>
                </c:pt>
                <c:pt idx="6615">
                  <c:v>-2.9464716270675901</c:v>
                </c:pt>
                <c:pt idx="6616">
                  <c:v>-2.9461779983456098</c:v>
                </c:pt>
                <c:pt idx="6617">
                  <c:v>-2.9458813150827701</c:v>
                </c:pt>
                <c:pt idx="6618">
                  <c:v>-2.94558157926385</c:v>
                </c:pt>
                <c:pt idx="6619">
                  <c:v>-2.9452787928762301</c:v>
                </c:pt>
                <c:pt idx="6620">
                  <c:v>-2.9449729579098798</c:v>
                </c:pt>
                <c:pt idx="6621">
                  <c:v>-2.94466407635734</c:v>
                </c:pt>
                <c:pt idx="6622">
                  <c:v>-2.9443521502137999</c:v>
                </c:pt>
                <c:pt idx="6623">
                  <c:v>-2.9440371814770301</c:v>
                </c:pt>
                <c:pt idx="6624">
                  <c:v>-2.9437191721474298</c:v>
                </c:pt>
                <c:pt idx="6625">
                  <c:v>-2.9433981242279899</c:v>
                </c:pt>
                <c:pt idx="6626">
                  <c:v>-2.94307403972436</c:v>
                </c:pt>
                <c:pt idx="6627">
                  <c:v>-2.9427469206447898</c:v>
                </c:pt>
                <c:pt idx="6628">
                  <c:v>-2.9424167690001801</c:v>
                </c:pt>
                <c:pt idx="6629">
                  <c:v>-2.94208358680405</c:v>
                </c:pt>
                <c:pt idx="6630">
                  <c:v>-2.9417473760725801</c:v>
                </c:pt>
                <c:pt idx="6631">
                  <c:v>-2.9414081388245799</c:v>
                </c:pt>
                <c:pt idx="6632">
                  <c:v>-2.9410658770815199</c:v>
                </c:pt>
                <c:pt idx="6633">
                  <c:v>-2.94072059286753</c:v>
                </c:pt>
                <c:pt idx="6634">
                  <c:v>-2.9403722882094101</c:v>
                </c:pt>
                <c:pt idx="6635">
                  <c:v>-2.9400209651365898</c:v>
                </c:pt>
                <c:pt idx="6636">
                  <c:v>-2.9396666256812201</c:v>
                </c:pt>
                <c:pt idx="6637">
                  <c:v>-2.9393092718781002</c:v>
                </c:pt>
                <c:pt idx="6638">
                  <c:v>-2.9389489057647098</c:v>
                </c:pt>
                <c:pt idx="6639">
                  <c:v>-2.9385855293812302</c:v>
                </c:pt>
                <c:pt idx="6640">
                  <c:v>-2.9382191447705202</c:v>
                </c:pt>
                <c:pt idx="6641">
                  <c:v>-2.9378497539781598</c:v>
                </c:pt>
                <c:pt idx="6642">
                  <c:v>-2.9374773590524001</c:v>
                </c:pt>
                <c:pt idx="6643">
                  <c:v>-2.93710196204422</c:v>
                </c:pt>
                <c:pt idx="6644">
                  <c:v>-2.93672356500731</c:v>
                </c:pt>
                <c:pt idx="6645">
                  <c:v>-2.9363421699980901</c:v>
                </c:pt>
                <c:pt idx="6646">
                  <c:v>-2.9359577790756699</c:v>
                </c:pt>
                <c:pt idx="6647">
                  <c:v>-2.93557039430193</c:v>
                </c:pt>
                <c:pt idx="6648">
                  <c:v>-2.9351800177414602</c:v>
                </c:pt>
                <c:pt idx="6649">
                  <c:v>-2.9347866514616099</c:v>
                </c:pt>
                <c:pt idx="6650">
                  <c:v>-2.9343902975324698</c:v>
                </c:pt>
                <c:pt idx="6651">
                  <c:v>-2.9339909580268899</c:v>
                </c:pt>
                <c:pt idx="6652">
                  <c:v>-2.9335886350204801</c:v>
                </c:pt>
                <c:pt idx="6653">
                  <c:v>-2.9331833305916399</c:v>
                </c:pt>
                <c:pt idx="6654">
                  <c:v>-2.9327750468215501</c:v>
                </c:pt>
                <c:pt idx="6655">
                  <c:v>-2.93236378579416</c:v>
                </c:pt>
                <c:pt idx="6656">
                  <c:v>-2.93194954959622</c:v>
                </c:pt>
                <c:pt idx="6657">
                  <c:v>-2.9315323403172999</c:v>
                </c:pt>
                <c:pt idx="6658">
                  <c:v>-2.9311121600497598</c:v>
                </c:pt>
                <c:pt idx="6659">
                  <c:v>-2.9306890108887802</c:v>
                </c:pt>
                <c:pt idx="6660">
                  <c:v>-2.9302628949323801</c:v>
                </c:pt>
                <c:pt idx="6661">
                  <c:v>-2.9298338142814</c:v>
                </c:pt>
                <c:pt idx="6662">
                  <c:v>-2.9294017710395099</c:v>
                </c:pt>
                <c:pt idx="6663">
                  <c:v>-2.9289667673132498</c:v>
                </c:pt>
                <c:pt idx="6664">
                  <c:v>-2.92852880521199</c:v>
                </c:pt>
                <c:pt idx="6665">
                  <c:v>-2.92808788684798</c:v>
                </c:pt>
                <c:pt idx="6666">
                  <c:v>-2.9276440143363298</c:v>
                </c:pt>
                <c:pt idx="6667">
                  <c:v>-2.9271971897950402</c:v>
                </c:pt>
                <c:pt idx="6668">
                  <c:v>-2.9267474153449702</c:v>
                </c:pt>
                <c:pt idx="6669">
                  <c:v>-2.9262946931099001</c:v>
                </c:pt>
                <c:pt idx="6670">
                  <c:v>-2.9258390252164901</c:v>
                </c:pt>
                <c:pt idx="6671">
                  <c:v>-2.92538041379431</c:v>
                </c:pt>
                <c:pt idx="6672">
                  <c:v>-2.9249188609758598</c:v>
                </c:pt>
                <c:pt idx="6673">
                  <c:v>-2.9244543688965501</c:v>
                </c:pt>
                <c:pt idx="6674">
                  <c:v>-2.9239869396947098</c:v>
                </c:pt>
                <c:pt idx="6675">
                  <c:v>-2.9235165755116399</c:v>
                </c:pt>
                <c:pt idx="6676">
                  <c:v>-2.9230432784915599</c:v>
                </c:pt>
                <c:pt idx="6677">
                  <c:v>-2.9225670507816601</c:v>
                </c:pt>
                <c:pt idx="6678">
                  <c:v>-2.9220878945320701</c:v>
                </c:pt>
                <c:pt idx="6679">
                  <c:v>-2.9216058118959198</c:v>
                </c:pt>
                <c:pt idx="6680">
                  <c:v>-2.9211208050292998</c:v>
                </c:pt>
                <c:pt idx="6681">
                  <c:v>-2.9206328760912799</c:v>
                </c:pt>
                <c:pt idx="6682">
                  <c:v>-2.9201420272439398</c:v>
                </c:pt>
                <c:pt idx="6683">
                  <c:v>-2.9196482606523602</c:v>
                </c:pt>
                <c:pt idx="6684">
                  <c:v>-2.9191515784846001</c:v>
                </c:pt>
                <c:pt idx="6685">
                  <c:v>-2.9186519829117898</c:v>
                </c:pt>
                <c:pt idx="6686">
                  <c:v>-2.9181494761080402</c:v>
                </c:pt>
                <c:pt idx="6687">
                  <c:v>-2.91764406025051</c:v>
                </c:pt>
                <c:pt idx="6688">
                  <c:v>-2.91713573751941</c:v>
                </c:pt>
                <c:pt idx="6689">
                  <c:v>-2.9166245100979902</c:v>
                </c:pt>
                <c:pt idx="6690">
                  <c:v>-2.9161103801725599</c:v>
                </c:pt>
                <c:pt idx="6691">
                  <c:v>-2.91559334993251</c:v>
                </c:pt>
                <c:pt idx="6692">
                  <c:v>-2.9150734215702698</c:v>
                </c:pt>
                <c:pt idx="6693">
                  <c:v>-2.9145505972814001</c:v>
                </c:pt>
                <c:pt idx="6694">
                  <c:v>-2.91402487926451</c:v>
                </c:pt>
                <c:pt idx="6695">
                  <c:v>-2.9134962697213198</c:v>
                </c:pt>
                <c:pt idx="6696">
                  <c:v>-2.9129647708566799</c:v>
                </c:pt>
                <c:pt idx="6697">
                  <c:v>-2.9124303848785198</c:v>
                </c:pt>
                <c:pt idx="6698">
                  <c:v>-2.9118931139979298</c:v>
                </c:pt>
                <c:pt idx="6699">
                  <c:v>-2.9113529604291002</c:v>
                </c:pt>
                <c:pt idx="6700">
                  <c:v>-2.9108099263893799</c:v>
                </c:pt>
                <c:pt idx="6701">
                  <c:v>-2.9102640140992699</c:v>
                </c:pt>
                <c:pt idx="6702">
                  <c:v>-2.9097152257824099</c:v>
                </c:pt>
                <c:pt idx="6703">
                  <c:v>-2.9091635636656301</c:v>
                </c:pt>
                <c:pt idx="6704">
                  <c:v>-2.9086090299789098</c:v>
                </c:pt>
                <c:pt idx="6705">
                  <c:v>-2.9080516269554302</c:v>
                </c:pt>
                <c:pt idx="6706">
                  <c:v>-2.9074913568315601</c:v>
                </c:pt>
                <c:pt idx="6707">
                  <c:v>-2.9069282218468602</c:v>
                </c:pt>
                <c:pt idx="6708">
                  <c:v>-2.9063622242440998</c:v>
                </c:pt>
                <c:pt idx="6709">
                  <c:v>-2.9057933662692701</c:v>
                </c:pt>
                <c:pt idx="6710">
                  <c:v>-2.90522165017159</c:v>
                </c:pt>
                <c:pt idx="6711">
                  <c:v>-2.9046470782035101</c:v>
                </c:pt>
                <c:pt idx="6712">
                  <c:v>-2.9040696526207102</c:v>
                </c:pt>
                <c:pt idx="6713">
                  <c:v>-2.9034893756821401</c:v>
                </c:pt>
                <c:pt idx="6714">
                  <c:v>-2.90290624965</c:v>
                </c:pt>
                <c:pt idx="6715">
                  <c:v>-2.9023202767897498</c:v>
                </c:pt>
                <c:pt idx="6716">
                  <c:v>-2.90173145937014</c:v>
                </c:pt>
                <c:pt idx="6717">
                  <c:v>-2.9011374513667501</c:v>
                </c:pt>
                <c:pt idx="6718">
                  <c:v>-2.9005335606265401</c:v>
                </c:pt>
                <c:pt idx="6719">
                  <c:v>-2.8999174476350702</c:v>
                </c:pt>
                <c:pt idx="6720">
                  <c:v>-2.89928912337141</c:v>
                </c:pt>
                <c:pt idx="6721">
                  <c:v>-2.8986485988567798</c:v>
                </c:pt>
                <c:pt idx="6722">
                  <c:v>-2.89799588515457</c:v>
                </c:pt>
                <c:pt idx="6723">
                  <c:v>-2.8973309933701401</c:v>
                </c:pt>
                <c:pt idx="6724">
                  <c:v>-2.8966539346508702</c:v>
                </c:pt>
                <c:pt idx="6725">
                  <c:v>-2.8959647201859799</c:v>
                </c:pt>
                <c:pt idx="6726">
                  <c:v>-2.8952633612065299</c:v>
                </c:pt>
                <c:pt idx="6727">
                  <c:v>-2.89454986898531</c:v>
                </c:pt>
                <c:pt idx="6728">
                  <c:v>-2.8938242548367699</c:v>
                </c:pt>
                <c:pt idx="6729">
                  <c:v>-2.8930865301169502</c:v>
                </c:pt>
                <c:pt idx="6730">
                  <c:v>-2.8923367062234</c:v>
                </c:pt>
                <c:pt idx="6731">
                  <c:v>-2.89157479459511</c:v>
                </c:pt>
                <c:pt idx="6732">
                  <c:v>-2.8908008067124298</c:v>
                </c:pt>
                <c:pt idx="6733">
                  <c:v>-2.89001475409701</c:v>
                </c:pt>
                <c:pt idx="6734">
                  <c:v>-2.8892166483116801</c:v>
                </c:pt>
                <c:pt idx="6735">
                  <c:v>-2.88840650096044</c:v>
                </c:pt>
                <c:pt idx="6736">
                  <c:v>-2.8875843236883201</c:v>
                </c:pt>
                <c:pt idx="6737">
                  <c:v>-2.8867501281813599</c:v>
                </c:pt>
                <c:pt idx="6738">
                  <c:v>-2.8859039261664901</c:v>
                </c:pt>
                <c:pt idx="6739">
                  <c:v>-2.88504572941148</c:v>
                </c:pt>
                <c:pt idx="6740">
                  <c:v>-2.88417554972485</c:v>
                </c:pt>
                <c:pt idx="6741">
                  <c:v>-2.8832933989558001</c:v>
                </c:pt>
                <c:pt idx="6742">
                  <c:v>-2.8823992889941299</c:v>
                </c:pt>
                <c:pt idx="6743">
                  <c:v>-2.88149323177017</c:v>
                </c:pt>
                <c:pt idx="6744">
                  <c:v>-2.8805752392547102</c:v>
                </c:pt>
                <c:pt idx="6745">
                  <c:v>-2.8796453234588801</c:v>
                </c:pt>
                <c:pt idx="6746">
                  <c:v>-2.87870349643415</c:v>
                </c:pt>
                <c:pt idx="6747">
                  <c:v>-2.8777497702721702</c:v>
                </c:pt>
                <c:pt idx="6748">
                  <c:v>-2.8767841571047401</c:v>
                </c:pt>
                <c:pt idx="6749">
                  <c:v>-2.87580666910375</c:v>
                </c:pt>
                <c:pt idx="6750">
                  <c:v>-2.8748173184810399</c:v>
                </c:pt>
                <c:pt idx="6751">
                  <c:v>-2.8738161174883801</c:v>
                </c:pt>
                <c:pt idx="6752">
                  <c:v>-2.8728030784173701</c:v>
                </c:pt>
                <c:pt idx="6753">
                  <c:v>-2.8717782135993599</c:v>
                </c:pt>
                <c:pt idx="6754">
                  <c:v>-2.8707415354053798</c:v>
                </c:pt>
                <c:pt idx="6755">
                  <c:v>-2.8696930562460499</c:v>
                </c:pt>
                <c:pt idx="6756">
                  <c:v>-2.8686327885715199</c:v>
                </c:pt>
                <c:pt idx="6757">
                  <c:v>-2.8675607448713798</c:v>
                </c:pt>
                <c:pt idx="6758">
                  <c:v>-2.8664769376745798</c:v>
                </c:pt>
                <c:pt idx="6759">
                  <c:v>-2.8653813795493601</c:v>
                </c:pt>
                <c:pt idx="6760">
                  <c:v>-2.8642740831031599</c:v>
                </c:pt>
                <c:pt idx="6761">
                  <c:v>-2.8631550609825598</c:v>
                </c:pt>
                <c:pt idx="6762">
                  <c:v>-2.8620243258731701</c:v>
                </c:pt>
                <c:pt idx="6763">
                  <c:v>-2.8608818904995998</c:v>
                </c:pt>
                <c:pt idx="6764">
                  <c:v>-2.8597277676253299</c:v>
                </c:pt>
                <c:pt idx="6765">
                  <c:v>-2.8585619700526701</c:v>
                </c:pt>
                <c:pt idx="6766">
                  <c:v>-2.8573845106226301</c:v>
                </c:pt>
                <c:pt idx="6767">
                  <c:v>-2.8561954022149298</c:v>
                </c:pt>
                <c:pt idx="6768">
                  <c:v>-2.8549970197325401</c:v>
                </c:pt>
                <c:pt idx="6769">
                  <c:v>-2.8537940981604</c:v>
                </c:pt>
                <c:pt idx="6770">
                  <c:v>-2.8525890066444499</c:v>
                </c:pt>
                <c:pt idx="6771">
                  <c:v>-2.85138175041289</c:v>
                </c:pt>
                <c:pt idx="6772">
                  <c:v>-2.8501723346921599</c:v>
                </c:pt>
                <c:pt idx="6773">
                  <c:v>-2.8489607647069599</c:v>
                </c:pt>
                <c:pt idx="6774">
                  <c:v>-2.8477470456802001</c:v>
                </c:pt>
                <c:pt idx="6775">
                  <c:v>-2.84653118283302</c:v>
                </c:pt>
                <c:pt idx="6776">
                  <c:v>-2.8453131813847801</c:v>
                </c:pt>
                <c:pt idx="6777">
                  <c:v>-2.8440930465530601</c:v>
                </c:pt>
                <c:pt idx="6778">
                  <c:v>-2.8428707835536602</c:v>
                </c:pt>
                <c:pt idx="6779">
                  <c:v>-2.8416463976005502</c:v>
                </c:pt>
                <c:pt idx="6780">
                  <c:v>-2.8404198939059202</c:v>
                </c:pt>
                <c:pt idx="6781">
                  <c:v>-2.83919127768013</c:v>
                </c:pt>
                <c:pt idx="6782">
                  <c:v>-2.8379605541317501</c:v>
                </c:pt>
                <c:pt idx="6783">
                  <c:v>-2.8367277284675101</c:v>
                </c:pt>
                <c:pt idx="6784">
                  <c:v>-2.8354928058923101</c:v>
                </c:pt>
                <c:pt idx="6785">
                  <c:v>-2.8342557916092201</c:v>
                </c:pt>
                <c:pt idx="6786">
                  <c:v>-2.8330166908194698</c:v>
                </c:pt>
                <c:pt idx="6787">
                  <c:v>-2.8317755087224401</c:v>
                </c:pt>
                <c:pt idx="6788">
                  <c:v>-2.8305322505156698</c:v>
                </c:pt>
                <c:pt idx="6789">
                  <c:v>-2.82928692139483</c:v>
                </c:pt>
                <c:pt idx="6790">
                  <c:v>-2.8280395265537299</c:v>
                </c:pt>
                <c:pt idx="6791">
                  <c:v>-2.8267900711843201</c:v>
                </c:pt>
                <c:pt idx="6792">
                  <c:v>-2.8255385604766601</c:v>
                </c:pt>
                <c:pt idx="6793">
                  <c:v>-2.8242849996189499</c:v>
                </c:pt>
                <c:pt idx="6794">
                  <c:v>-2.82302939379748</c:v>
                </c:pt>
                <c:pt idx="6795">
                  <c:v>-2.82177174819669</c:v>
                </c:pt>
                <c:pt idx="6796">
                  <c:v>-2.8205120679990801</c:v>
                </c:pt>
                <c:pt idx="6797">
                  <c:v>-2.8192503583852702</c:v>
                </c:pt>
                <c:pt idx="6798">
                  <c:v>-2.8179866245339902</c:v>
                </c:pt>
                <c:pt idx="6799">
                  <c:v>-2.81672087162202</c:v>
                </c:pt>
                <c:pt idx="6800">
                  <c:v>-2.8154531048242601</c:v>
                </c:pt>
                <c:pt idx="6801">
                  <c:v>-2.81418332931367</c:v>
                </c:pt>
                <c:pt idx="6802">
                  <c:v>-2.81291155026129</c:v>
                </c:pt>
                <c:pt idx="6803">
                  <c:v>-2.8116377728362201</c:v>
                </c:pt>
                <c:pt idx="6804">
                  <c:v>-2.8103620022056401</c:v>
                </c:pt>
                <c:pt idx="6805">
                  <c:v>-2.8090842435347798</c:v>
                </c:pt>
                <c:pt idx="6806">
                  <c:v>-2.8078045019869098</c:v>
                </c:pt>
                <c:pt idx="6807">
                  <c:v>-2.8065227827233699</c:v>
                </c:pt>
                <c:pt idx="6808">
                  <c:v>-2.8052390909035498</c:v>
                </c:pt>
                <c:pt idx="6809">
                  <c:v>-2.80395343168485</c:v>
                </c:pt>
                <c:pt idx="6810">
                  <c:v>-2.80266581022273</c:v>
                </c:pt>
                <c:pt idx="6811">
                  <c:v>-2.8013762316706798</c:v>
                </c:pt>
                <c:pt idx="6812">
                  <c:v>-2.8000847011801899</c:v>
                </c:pt>
                <c:pt idx="6813">
                  <c:v>-2.7987912239008099</c:v>
                </c:pt>
                <c:pt idx="6814">
                  <c:v>-2.7974958049800902</c:v>
                </c:pt>
                <c:pt idx="6815">
                  <c:v>-2.7961984495635699</c:v>
                </c:pt>
                <c:pt idx="6816">
                  <c:v>-2.7948991627948301</c:v>
                </c:pt>
                <c:pt idx="6817">
                  <c:v>-2.79359794981545</c:v>
                </c:pt>
                <c:pt idx="6818">
                  <c:v>-2.792294815765</c:v>
                </c:pt>
                <c:pt idx="6819">
                  <c:v>-2.7909897657810401</c:v>
                </c:pt>
                <c:pt idx="6820">
                  <c:v>-2.78968280499913</c:v>
                </c:pt>
                <c:pt idx="6821">
                  <c:v>-2.7883739385528301</c:v>
                </c:pt>
                <c:pt idx="6822">
                  <c:v>-2.7870631715736498</c:v>
                </c:pt>
                <c:pt idx="6823">
                  <c:v>-2.7857505091911201</c:v>
                </c:pt>
                <c:pt idx="6824">
                  <c:v>-2.7844359565327101</c:v>
                </c:pt>
                <c:pt idx="6825">
                  <c:v>-2.7831195187238902</c:v>
                </c:pt>
                <c:pt idx="6826">
                  <c:v>-2.7818012008880602</c:v>
                </c:pt>
                <c:pt idx="6827">
                  <c:v>-2.7804810081466198</c:v>
                </c:pt>
                <c:pt idx="6828">
                  <c:v>-2.7791589456189199</c:v>
                </c:pt>
                <c:pt idx="6829">
                  <c:v>-2.7778350184222398</c:v>
                </c:pt>
                <c:pt idx="6830">
                  <c:v>-2.7765092316718598</c:v>
                </c:pt>
                <c:pt idx="6831">
                  <c:v>-2.77518159048096</c:v>
                </c:pt>
                <c:pt idx="6832">
                  <c:v>-2.7738520999606902</c:v>
                </c:pt>
                <c:pt idx="6833">
                  <c:v>-2.7725207652201398</c:v>
                </c:pt>
                <c:pt idx="6834">
                  <c:v>-2.7711875913663402</c:v>
                </c:pt>
                <c:pt idx="6835">
                  <c:v>-2.76985258350423</c:v>
                </c:pt>
                <c:pt idx="6836">
                  <c:v>-2.7685157467367199</c:v>
                </c:pt>
                <c:pt idx="6837">
                  <c:v>-2.7671770861646099</c:v>
                </c:pt>
                <c:pt idx="6838">
                  <c:v>-2.7658366068866398</c:v>
                </c:pt>
                <c:pt idx="6839">
                  <c:v>-2.7644943139994802</c:v>
                </c:pt>
                <c:pt idx="6840">
                  <c:v>-2.7631502125976901</c:v>
                </c:pt>
                <c:pt idx="6841">
                  <c:v>-2.7618043077737702</c:v>
                </c:pt>
                <c:pt idx="6842">
                  <c:v>-2.7604566046181298</c:v>
                </c:pt>
                <c:pt idx="6843">
                  <c:v>-2.7591071082190499</c:v>
                </c:pt>
                <c:pt idx="6844">
                  <c:v>-2.7577558236627699</c:v>
                </c:pt>
                <c:pt idx="6845">
                  <c:v>-2.7564027560333799</c:v>
                </c:pt>
                <c:pt idx="6846">
                  <c:v>-2.7550479104129</c:v>
                </c:pt>
                <c:pt idx="6847">
                  <c:v>-2.75369129188124</c:v>
                </c:pt>
                <c:pt idx="6848">
                  <c:v>-2.7523329055161998</c:v>
                </c:pt>
                <c:pt idx="6849">
                  <c:v>-2.7509727563934501</c:v>
                </c:pt>
                <c:pt idx="6850">
                  <c:v>-2.7496108495865701</c:v>
                </c:pt>
                <c:pt idx="6851">
                  <c:v>-2.74824719016702</c:v>
                </c:pt>
                <c:pt idx="6852">
                  <c:v>-2.7468817832041399</c:v>
                </c:pt>
                <c:pt idx="6853">
                  <c:v>-2.7455146337651302</c:v>
                </c:pt>
                <c:pt idx="6854">
                  <c:v>-2.7441457469150898</c:v>
                </c:pt>
                <c:pt idx="6855">
                  <c:v>-2.7427751277169801</c:v>
                </c:pt>
                <c:pt idx="6856">
                  <c:v>-2.7414027812316202</c:v>
                </c:pt>
                <c:pt idx="6857">
                  <c:v>-2.7400287125177201</c:v>
                </c:pt>
                <c:pt idx="6858">
                  <c:v>-2.7386529266318398</c:v>
                </c:pt>
                <c:pt idx="6859">
                  <c:v>-2.7372754286283998</c:v>
                </c:pt>
                <c:pt idx="6860">
                  <c:v>-2.73589622355968</c:v>
                </c:pt>
                <c:pt idx="6861">
                  <c:v>-2.73451531647583</c:v>
                </c:pt>
                <c:pt idx="6862">
                  <c:v>-2.7331327124248399</c:v>
                </c:pt>
                <c:pt idx="6863">
                  <c:v>-2.7317484164525601</c:v>
                </c:pt>
                <c:pt idx="6864">
                  <c:v>-2.7303624336026799</c:v>
                </c:pt>
                <c:pt idx="6865">
                  <c:v>-2.7289747689167498</c:v>
                </c:pt>
                <c:pt idx="6866">
                  <c:v>-2.72758542743416</c:v>
                </c:pt>
                <c:pt idx="6867">
                  <c:v>-2.7261944141921299</c:v>
                </c:pt>
                <c:pt idx="6868">
                  <c:v>-2.72480173422574</c:v>
                </c:pt>
                <c:pt idx="6869">
                  <c:v>-2.7234073925679101</c:v>
                </c:pt>
                <c:pt idx="6870">
                  <c:v>-2.7220113942493902</c:v>
                </c:pt>
                <c:pt idx="6871">
                  <c:v>-2.7206137442987401</c:v>
                </c:pt>
                <c:pt idx="6872">
                  <c:v>-2.7192144477424001</c:v>
                </c:pt>
                <c:pt idx="6873">
                  <c:v>-2.7178135096045999</c:v>
                </c:pt>
                <c:pt idx="6874">
                  <c:v>-2.7164109349074299</c:v>
                </c:pt>
                <c:pt idx="6875">
                  <c:v>-2.7150067286707702</c:v>
                </c:pt>
                <c:pt idx="6876">
                  <c:v>-2.7136008959123501</c:v>
                </c:pt>
                <c:pt idx="6877">
                  <c:v>-2.7121934416477398</c:v>
                </c:pt>
                <c:pt idx="6878">
                  <c:v>-2.7107843708902801</c:v>
                </c:pt>
                <c:pt idx="6879">
                  <c:v>-2.7093736886511701</c:v>
                </c:pt>
                <c:pt idx="6880">
                  <c:v>-2.7079613999394199</c:v>
                </c:pt>
                <c:pt idx="6881">
                  <c:v>-2.7065475097618501</c:v>
                </c:pt>
                <c:pt idx="6882">
                  <c:v>-2.70513202312309</c:v>
                </c:pt>
                <c:pt idx="6883">
                  <c:v>-2.70371494502559</c:v>
                </c:pt>
                <c:pt idx="6884">
                  <c:v>-2.7022962804696098</c:v>
                </c:pt>
                <c:pt idx="6885">
                  <c:v>-2.7008760344532101</c:v>
                </c:pt>
                <c:pt idx="6886">
                  <c:v>-2.69945421197228</c:v>
                </c:pt>
                <c:pt idx="6887">
                  <c:v>-2.6980308180204902</c:v>
                </c:pt>
                <c:pt idx="6888">
                  <c:v>-2.6966058575893301</c:v>
                </c:pt>
                <c:pt idx="6889">
                  <c:v>-2.6951793356681</c:v>
                </c:pt>
                <c:pt idx="6890">
                  <c:v>-2.69375125724387</c:v>
                </c:pt>
                <c:pt idx="6891">
                  <c:v>-2.6923239440734599</c:v>
                </c:pt>
                <c:pt idx="6892">
                  <c:v>-2.69090203471373</c:v>
                </c:pt>
                <c:pt idx="6893">
                  <c:v>-2.68948785099494</c:v>
                </c:pt>
                <c:pt idx="6894">
                  <c:v>-2.6880813979640599</c:v>
                </c:pt>
                <c:pt idx="6895">
                  <c:v>-2.6866826806130799</c:v>
                </c:pt>
                <c:pt idx="6896">
                  <c:v>-2.6852917038790198</c:v>
                </c:pt>
                <c:pt idx="6897">
                  <c:v>-2.6839084726439602</c:v>
                </c:pt>
                <c:pt idx="6898">
                  <c:v>-2.6825329917349898</c:v>
                </c:pt>
                <c:pt idx="6899">
                  <c:v>-2.6811652659242702</c:v>
                </c:pt>
                <c:pt idx="6900">
                  <c:v>-2.6798052999289501</c:v>
                </c:pt>
                <c:pt idx="6901">
                  <c:v>-2.6784530984112598</c:v>
                </c:pt>
                <c:pt idx="6902">
                  <c:v>-2.67710866597842</c:v>
                </c:pt>
                <c:pt idx="6903">
                  <c:v>-2.6757720071827298</c:v>
                </c:pt>
                <c:pt idx="6904">
                  <c:v>-2.6744431265215098</c:v>
                </c:pt>
                <c:pt idx="6905">
                  <c:v>-2.6731220284371</c:v>
                </c:pt>
                <c:pt idx="6906">
                  <c:v>-2.6718087173169001</c:v>
                </c:pt>
                <c:pt idx="6907">
                  <c:v>-2.6705031974933702</c:v>
                </c:pt>
                <c:pt idx="6908">
                  <c:v>-2.6692054732439798</c:v>
                </c:pt>
                <c:pt idx="6909">
                  <c:v>-2.66791554879127</c:v>
                </c:pt>
                <c:pt idx="6910">
                  <c:v>-2.6666334283028399</c:v>
                </c:pt>
                <c:pt idx="6911">
                  <c:v>-2.6653591158913299</c:v>
                </c:pt>
                <c:pt idx="6912">
                  <c:v>-2.6640926156144502</c:v>
                </c:pt>
                <c:pt idx="6913">
                  <c:v>-2.6628339314749701</c:v>
                </c:pt>
                <c:pt idx="6914">
                  <c:v>-2.6615830674207501</c:v>
                </c:pt>
                <c:pt idx="6915">
                  <c:v>-2.66034002734468</c:v>
                </c:pt>
                <c:pt idx="6916">
                  <c:v>-2.65910481508479</c:v>
                </c:pt>
                <c:pt idx="6917">
                  <c:v>-2.6578774344241598</c:v>
                </c:pt>
                <c:pt idx="6918">
                  <c:v>-2.65665788909096</c:v>
                </c:pt>
                <c:pt idx="6919">
                  <c:v>-2.6554461827584901</c:v>
                </c:pt>
                <c:pt idx="6920">
                  <c:v>-2.6542423190451401</c:v>
                </c:pt>
                <c:pt idx="6921">
                  <c:v>-2.6530463015144199</c:v>
                </c:pt>
                <c:pt idx="6922">
                  <c:v>-2.65185813367495</c:v>
                </c:pt>
                <c:pt idx="6923">
                  <c:v>-2.6506778189804998</c:v>
                </c:pt>
                <c:pt idx="6924">
                  <c:v>-2.6495053608299699</c:v>
                </c:pt>
                <c:pt idx="6925">
                  <c:v>-2.64834076256742</c:v>
                </c:pt>
                <c:pt idx="6926">
                  <c:v>-2.6471840274820502</c:v>
                </c:pt>
                <c:pt idx="6927">
                  <c:v>-2.64603515880825</c:v>
                </c:pt>
                <c:pt idx="6928">
                  <c:v>-2.64489415972557</c:v>
                </c:pt>
                <c:pt idx="6929">
                  <c:v>-2.6437610333587598</c:v>
                </c:pt>
                <c:pt idx="6930">
                  <c:v>-2.64263578277777</c:v>
                </c:pt>
                <c:pt idx="6931">
                  <c:v>-2.6415184109977501</c:v>
                </c:pt>
                <c:pt idx="6932">
                  <c:v>-2.6404089209791</c:v>
                </c:pt>
                <c:pt idx="6933">
                  <c:v>-2.6393073156274101</c:v>
                </c:pt>
                <c:pt idx="6934">
                  <c:v>-2.6382135977935599</c:v>
                </c:pt>
                <c:pt idx="6935">
                  <c:v>-2.6371277702736702</c:v>
                </c:pt>
                <c:pt idx="6936">
                  <c:v>-2.63604983580914</c:v>
                </c:pt>
                <c:pt idx="6937">
                  <c:v>-2.6349797970866402</c:v>
                </c:pt>
                <c:pt idx="6938">
                  <c:v>-2.6339176567381499</c:v>
                </c:pt>
                <c:pt idx="6939">
                  <c:v>-2.63286341734098</c:v>
                </c:pt>
                <c:pt idx="6940">
                  <c:v>-2.63181708141774</c:v>
                </c:pt>
                <c:pt idx="6941">
                  <c:v>-2.6307786514364002</c:v>
                </c:pt>
                <c:pt idx="6942">
                  <c:v>-2.6297481298102898</c:v>
                </c:pt>
                <c:pt idx="6943">
                  <c:v>-2.6287255188980998</c:v>
                </c:pt>
                <c:pt idx="6944">
                  <c:v>-2.6277108210039199</c:v>
                </c:pt>
                <c:pt idx="6945">
                  <c:v>-2.6267040383772602</c:v>
                </c:pt>
                <c:pt idx="6946">
                  <c:v>-2.6257051732130199</c:v>
                </c:pt>
                <c:pt idx="6947">
                  <c:v>-2.62471422765157</c:v>
                </c:pt>
                <c:pt idx="6948">
                  <c:v>-2.6237312037787301</c:v>
                </c:pt>
                <c:pt idx="6949">
                  <c:v>-2.6227561036257701</c:v>
                </c:pt>
                <c:pt idx="6950">
                  <c:v>-2.6217889291694898</c:v>
                </c:pt>
                <c:pt idx="6951">
                  <c:v>-2.6208296823321899</c:v>
                </c:pt>
                <c:pt idx="6952">
                  <c:v>-2.6198783649816799</c:v>
                </c:pt>
                <c:pt idx="6953">
                  <c:v>-2.6189349789313501</c:v>
                </c:pt>
                <c:pt idx="6954">
                  <c:v>-2.6179995259401401</c:v>
                </c:pt>
                <c:pt idx="6955">
                  <c:v>-2.61707200771259</c:v>
                </c:pt>
                <c:pt idx="6956">
                  <c:v>-2.6161524258988398</c:v>
                </c:pt>
                <c:pt idx="6957">
                  <c:v>-2.6152407820946602</c:v>
                </c:pt>
                <c:pt idx="6958">
                  <c:v>-2.6143370778414798</c:v>
                </c:pt>
                <c:pt idx="6959">
                  <c:v>-2.6134413146263902</c:v>
                </c:pt>
                <c:pt idx="6960">
                  <c:v>-2.6125534938821899</c:v>
                </c:pt>
                <c:pt idx="6961">
                  <c:v>-2.61167361698738</c:v>
                </c:pt>
                <c:pt idx="6962">
                  <c:v>-2.6108016852662201</c:v>
                </c:pt>
                <c:pt idx="6963">
                  <c:v>-2.6099376999886998</c:v>
                </c:pt>
                <c:pt idx="6964">
                  <c:v>-2.6090816623706199</c:v>
                </c:pt>
                <c:pt idx="6965">
                  <c:v>-2.60823357357358</c:v>
                </c:pt>
                <c:pt idx="6966">
                  <c:v>-2.6073934347050098</c:v>
                </c:pt>
                <c:pt idx="6967">
                  <c:v>-2.60656124681819</c:v>
                </c:pt>
                <c:pt idx="6968">
                  <c:v>-2.6057370109122999</c:v>
                </c:pt>
                <c:pt idx="6969">
                  <c:v>-2.6049207279323898</c:v>
                </c:pt>
                <c:pt idx="6970">
                  <c:v>-2.6041123987694901</c:v>
                </c:pt>
                <c:pt idx="6971">
                  <c:v>-2.6033120242605401</c:v>
                </c:pt>
                <c:pt idx="6972">
                  <c:v>-2.60251960518849</c:v>
                </c:pt>
                <c:pt idx="6973">
                  <c:v>-2.6017351422822799</c:v>
                </c:pt>
                <c:pt idx="6974">
                  <c:v>-2.6009586362169101</c:v>
                </c:pt>
                <c:pt idx="6975">
                  <c:v>-2.6001900876134001</c:v>
                </c:pt>
                <c:pt idx="6976">
                  <c:v>-2.5994294970389098</c:v>
                </c:pt>
                <c:pt idx="6977">
                  <c:v>-2.5986768650066798</c:v>
                </c:pt>
                <c:pt idx="6978">
                  <c:v>-2.5979321919761098</c:v>
                </c:pt>
                <c:pt idx="6979">
                  <c:v>-2.5971954783527802</c:v>
                </c:pt>
                <c:pt idx="6980">
                  <c:v>-2.5964667244884501</c:v>
                </c:pt>
                <c:pt idx="6981">
                  <c:v>-2.5957459306811201</c:v>
                </c:pt>
                <c:pt idx="6982">
                  <c:v>-2.5950330971750701</c:v>
                </c:pt>
                <c:pt idx="6983">
                  <c:v>-2.5943282241608498</c:v>
                </c:pt>
                <c:pt idx="6984">
                  <c:v>-2.59363131177534</c:v>
                </c:pt>
                <c:pt idx="6985">
                  <c:v>-2.5929423601017598</c:v>
                </c:pt>
                <c:pt idx="6986">
                  <c:v>-2.5922613691697198</c:v>
                </c:pt>
                <c:pt idx="6987">
                  <c:v>-2.5915883389552401</c:v>
                </c:pt>
                <c:pt idx="6988">
                  <c:v>-2.5909232693808</c:v>
                </c:pt>
                <c:pt idx="6989">
                  <c:v>-2.5902661603153398</c:v>
                </c:pt>
                <c:pt idx="6990">
                  <c:v>-2.58961701157431</c:v>
                </c:pt>
                <c:pt idx="6991">
                  <c:v>-2.5889758229197</c:v>
                </c:pt>
                <c:pt idx="6992">
                  <c:v>-2.5883425940600899</c:v>
                </c:pt>
                <c:pt idx="6993">
                  <c:v>-2.5877173246506402</c:v>
                </c:pt>
                <c:pt idx="6994">
                  <c:v>-2.5871000142931901</c:v>
                </c:pt>
                <c:pt idx="6995">
                  <c:v>-2.5864906625362201</c:v>
                </c:pt>
                <c:pt idx="6996">
                  <c:v>-2.5858892688749302</c:v>
                </c:pt>
                <c:pt idx="6997">
                  <c:v>-2.5852958327512701</c:v>
                </c:pt>
                <c:pt idx="6998">
                  <c:v>-2.5847103535539602</c:v>
                </c:pt>
                <c:pt idx="6999">
                  <c:v>-2.5841328306185498</c:v>
                </c:pt>
                <c:pt idx="7000">
                  <c:v>-2.5835632632274299</c:v>
                </c:pt>
                <c:pt idx="7001">
                  <c:v>-2.5830016506098699</c:v>
                </c:pt>
                <c:pt idx="7002">
                  <c:v>-2.58244799194207</c:v>
                </c:pt>
                <c:pt idx="7003">
                  <c:v>-2.5819022863471899</c:v>
                </c:pt>
                <c:pt idx="7004">
                  <c:v>-2.58136453289538</c:v>
                </c:pt>
                <c:pt idx="7005">
                  <c:v>-2.5808347306038302</c:v>
                </c:pt>
                <c:pt idx="7006">
                  <c:v>-2.5803128784367901</c:v>
                </c:pt>
                <c:pt idx="7007">
                  <c:v>-2.5797989753056298</c:v>
                </c:pt>
                <c:pt idx="7008">
                  <c:v>-2.57929302006887</c:v>
                </c:pt>
                <c:pt idx="7009">
                  <c:v>-2.57879501153222</c:v>
                </c:pt>
                <c:pt idx="7010">
                  <c:v>-2.5783049484485798</c:v>
                </c:pt>
                <c:pt idx="7011">
                  <c:v>-2.5778228295181602</c:v>
                </c:pt>
                <c:pt idx="7012">
                  <c:v>-2.57734865338846</c:v>
                </c:pt>
                <c:pt idx="7013">
                  <c:v>-2.5768824186543</c:v>
                </c:pt>
                <c:pt idx="7014">
                  <c:v>-2.5764241238579202</c:v>
                </c:pt>
                <c:pt idx="7015">
                  <c:v>-2.5759737674889598</c:v>
                </c:pt>
                <c:pt idx="7016">
                  <c:v>-2.5755313479845499</c:v>
                </c:pt>
                <c:pt idx="7017">
                  <c:v>-2.5750968637292999</c:v>
                </c:pt>
                <c:pt idx="7018">
                  <c:v>-2.5746703130553898</c:v>
                </c:pt>
                <c:pt idx="7019">
                  <c:v>-2.5742516942425899</c:v>
                </c:pt>
                <c:pt idx="7020">
                  <c:v>-2.57383717879426</c:v>
                </c:pt>
                <c:pt idx="7021">
                  <c:v>-2.5734228087823099</c:v>
                </c:pt>
                <c:pt idx="7022">
                  <c:v>-2.5730084979957599</c:v>
                </c:pt>
                <c:pt idx="7023">
                  <c:v>-2.5725942469521099</c:v>
                </c:pt>
                <c:pt idx="7024">
                  <c:v>-2.57218005512315</c:v>
                </c:pt>
                <c:pt idx="7025">
                  <c:v>-2.5717659230139098</c:v>
                </c:pt>
                <c:pt idx="7026">
                  <c:v>-2.5713518501084902</c:v>
                </c:pt>
                <c:pt idx="7027">
                  <c:v>-2.5709378368997702</c:v>
                </c:pt>
                <c:pt idx="7028">
                  <c:v>-2.5705238828838799</c:v>
                </c:pt>
                <c:pt idx="7029">
                  <c:v>-2.5701099885418</c:v>
                </c:pt>
                <c:pt idx="7030">
                  <c:v>-2.5696961533814102</c:v>
                </c:pt>
                <c:pt idx="7031">
                  <c:v>-2.5692823778721001</c:v>
                </c:pt>
                <c:pt idx="7032">
                  <c:v>-2.5688686615332101</c:v>
                </c:pt>
                <c:pt idx="7033">
                  <c:v>-2.5684550048227899</c:v>
                </c:pt>
                <c:pt idx="7034">
                  <c:v>-2.5680414072714099</c:v>
                </c:pt>
                <c:pt idx="7035">
                  <c:v>-2.5676278693260399</c:v>
                </c:pt>
                <c:pt idx="7036">
                  <c:v>-2.5672143905281799</c:v>
                </c:pt>
                <c:pt idx="7037">
                  <c:v>-2.5668009713140201</c:v>
                </c:pt>
                <c:pt idx="7038">
                  <c:v>-2.5663876112357</c:v>
                </c:pt>
                <c:pt idx="7039">
                  <c:v>-2.5659743107189001</c:v>
                </c:pt>
                <c:pt idx="7040">
                  <c:v>-2.56556451797351</c:v>
                </c:pt>
                <c:pt idx="7041">
                  <c:v>-2.5651622221690999</c:v>
                </c:pt>
                <c:pt idx="7042">
                  <c:v>-2.5647679273206698</c:v>
                </c:pt>
                <c:pt idx="7043">
                  <c:v>-2.5643816314412802</c:v>
                </c:pt>
                <c:pt idx="7044">
                  <c:v>-2.5640033324912701</c:v>
                </c:pt>
                <c:pt idx="7045">
                  <c:v>-2.5636330283783</c:v>
                </c:pt>
                <c:pt idx="7046">
                  <c:v>-2.5632683377024899</c:v>
                </c:pt>
                <c:pt idx="7047">
                  <c:v>-2.5629045007787301</c:v>
                </c:pt>
                <c:pt idx="7048">
                  <c:v>-2.5625391391818702</c:v>
                </c:pt>
                <c:pt idx="7049">
                  <c:v>-2.5621722547503998</c:v>
                </c:pt>
                <c:pt idx="7050">
                  <c:v>-2.56180384932216</c:v>
                </c:pt>
                <c:pt idx="7051">
                  <c:v>-2.56143392473437</c:v>
                </c:pt>
                <c:pt idx="7052">
                  <c:v>-2.56106248282358</c:v>
                </c:pt>
                <c:pt idx="7053">
                  <c:v>-2.56068952542573</c:v>
                </c:pt>
                <c:pt idx="7054">
                  <c:v>-2.5603150543761202</c:v>
                </c:pt>
                <c:pt idx="7055">
                  <c:v>-2.5599390715094001</c:v>
                </c:pt>
                <c:pt idx="7056">
                  <c:v>-2.5595615786596002</c:v>
                </c:pt>
                <c:pt idx="7057">
                  <c:v>-2.55918257766012</c:v>
                </c:pt>
                <c:pt idx="7058">
                  <c:v>-2.5588020703437402</c:v>
                </c:pt>
                <c:pt idx="7059">
                  <c:v>-2.5584200585425898</c:v>
                </c:pt>
                <c:pt idx="7060">
                  <c:v>-2.55803654408819</c:v>
                </c:pt>
                <c:pt idx="7061">
                  <c:v>-2.5576515288114301</c:v>
                </c:pt>
                <c:pt idx="7062">
                  <c:v>-2.5572650145425802</c:v>
                </c:pt>
                <c:pt idx="7063">
                  <c:v>-2.5568770031113002</c:v>
                </c:pt>
                <c:pt idx="7064">
                  <c:v>-2.5564874963466102</c:v>
                </c:pt>
                <c:pt idx="7065">
                  <c:v>-2.5560964960769201</c:v>
                </c:pt>
                <c:pt idx="7066">
                  <c:v>-2.5557040041300398</c:v>
                </c:pt>
                <c:pt idx="7067">
                  <c:v>-2.5553100223331602</c:v>
                </c:pt>
                <c:pt idx="7068">
                  <c:v>-2.5549145525128498</c:v>
                </c:pt>
                <c:pt idx="7069">
                  <c:v>-2.5545175964950801</c:v>
                </c:pt>
                <c:pt idx="7070">
                  <c:v>-2.5541191561051999</c:v>
                </c:pt>
                <c:pt idx="7071">
                  <c:v>-2.5537192331679899</c:v>
                </c:pt>
                <c:pt idx="7072">
                  <c:v>-2.5533178295075798</c:v>
                </c:pt>
                <c:pt idx="7073">
                  <c:v>-2.5529149469475301</c:v>
                </c:pt>
                <c:pt idx="7074">
                  <c:v>-2.5525105873107901</c:v>
                </c:pt>
                <c:pt idx="7075">
                  <c:v>-2.55210475241973</c:v>
                </c:pt>
                <c:pt idx="7076">
                  <c:v>-2.55169744409611</c:v>
                </c:pt>
                <c:pt idx="7077">
                  <c:v>-2.5512886641610999</c:v>
                </c:pt>
                <c:pt idx="7078">
                  <c:v>-2.5508784144352901</c:v>
                </c:pt>
                <c:pt idx="7079">
                  <c:v>-2.5504666967386602</c:v>
                </c:pt>
                <c:pt idx="7080">
                  <c:v>-2.5500535128906399</c:v>
                </c:pt>
                <c:pt idx="7081">
                  <c:v>-2.5496388647100598</c:v>
                </c:pt>
                <c:pt idx="7082">
                  <c:v>-2.54922275401516</c:v>
                </c:pt>
                <c:pt idx="7083">
                  <c:v>-2.5488051826236102</c:v>
                </c:pt>
                <c:pt idx="7084">
                  <c:v>-2.5483861523525202</c:v>
                </c:pt>
                <c:pt idx="7085">
                  <c:v>-2.5479656650183999</c:v>
                </c:pt>
                <c:pt idx="7086">
                  <c:v>-2.5475437224372199</c:v>
                </c:pt>
                <c:pt idx="7087">
                  <c:v>-2.5471203264243498</c:v>
                </c:pt>
                <c:pt idx="7088">
                  <c:v>-2.5466954787946299</c:v>
                </c:pt>
                <c:pt idx="7089">
                  <c:v>-2.5462691813623102</c:v>
                </c:pt>
                <c:pt idx="7090">
                  <c:v>-2.5458414359410999</c:v>
                </c:pt>
                <c:pt idx="7091">
                  <c:v>-2.54541224434413</c:v>
                </c:pt>
                <c:pt idx="7092">
                  <c:v>-2.5449816083840102</c:v>
                </c:pt>
                <c:pt idx="7093">
                  <c:v>-2.5445495298727598</c:v>
                </c:pt>
                <c:pt idx="7094">
                  <c:v>-2.5441160106218801</c:v>
                </c:pt>
                <c:pt idx="7095">
                  <c:v>-2.5436810524423099</c:v>
                </c:pt>
                <c:pt idx="7096">
                  <c:v>-2.5432446571444598</c:v>
                </c:pt>
                <c:pt idx="7097">
                  <c:v>-2.5428068265381798</c:v>
                </c:pt>
                <c:pt idx="7098">
                  <c:v>-2.5423675624328101</c:v>
                </c:pt>
                <c:pt idx="7099">
                  <c:v>-2.54192686663712</c:v>
                </c:pt>
                <c:pt idx="7100">
                  <c:v>-2.5414847409593802</c:v>
                </c:pt>
                <c:pt idx="7101">
                  <c:v>-2.54104118720731</c:v>
                </c:pt>
                <c:pt idx="7102">
                  <c:v>-2.5405962071881301</c:v>
                </c:pt>
                <c:pt idx="7103">
                  <c:v>-2.5401498027085099</c:v>
                </c:pt>
                <c:pt idx="7104">
                  <c:v>-2.53970197557463</c:v>
                </c:pt>
                <c:pt idx="7105">
                  <c:v>-2.53925272759211</c:v>
                </c:pt>
                <c:pt idx="7106">
                  <c:v>-2.5388020605661001</c:v>
                </c:pt>
                <c:pt idx="7107">
                  <c:v>-2.5383499763012298</c:v>
                </c:pt>
                <c:pt idx="7108">
                  <c:v>-2.5378964766015999</c:v>
                </c:pt>
                <c:pt idx="7109">
                  <c:v>-2.5374415632708298</c:v>
                </c:pt>
                <c:pt idx="7110">
                  <c:v>-2.5369852381120301</c:v>
                </c:pt>
                <c:pt idx="7111">
                  <c:v>-2.5365275029278198</c:v>
                </c:pt>
                <c:pt idx="7112">
                  <c:v>-2.5360683595203199</c:v>
                </c:pt>
                <c:pt idx="7113">
                  <c:v>-2.5356078096911601</c:v>
                </c:pt>
                <c:pt idx="7114">
                  <c:v>-2.5351458552414798</c:v>
                </c:pt>
                <c:pt idx="7115">
                  <c:v>-2.53468249797195</c:v>
                </c:pt>
                <c:pt idx="7116">
                  <c:v>-2.5342177396827399</c:v>
                </c:pt>
                <c:pt idx="7117">
                  <c:v>-2.5337515821735601</c:v>
                </c:pt>
                <c:pt idx="7118">
                  <c:v>-2.5332840272436199</c:v>
                </c:pt>
                <c:pt idx="7119">
                  <c:v>-2.5328150766916999</c:v>
                </c:pt>
                <c:pt idx="7120">
                  <c:v>-2.5323447323160702</c:v>
                </c:pt>
                <c:pt idx="7121">
                  <c:v>-2.53187299591458</c:v>
                </c:pt>
                <c:pt idx="7122">
                  <c:v>-2.5313998692845798</c:v>
                </c:pt>
                <c:pt idx="7123">
                  <c:v>-2.5309253542229899</c:v>
                </c:pt>
                <c:pt idx="7124">
                  <c:v>-2.53044945252626</c:v>
                </c:pt>
                <c:pt idx="7125">
                  <c:v>-2.52997216599042</c:v>
                </c:pt>
                <c:pt idx="7126">
                  <c:v>-2.5294934964110101</c:v>
                </c:pt>
                <c:pt idx="7127">
                  <c:v>-2.5290134455831699</c:v>
                </c:pt>
                <c:pt idx="7128">
                  <c:v>-2.52853201530159</c:v>
                </c:pt>
                <c:pt idx="7129">
                  <c:v>-2.5280492073605001</c:v>
                </c:pt>
                <c:pt idx="7130">
                  <c:v>-2.5275650235537301</c:v>
                </c:pt>
                <c:pt idx="7131">
                  <c:v>-2.5270794656746798</c:v>
                </c:pt>
                <c:pt idx="7132">
                  <c:v>-2.5265925355163099</c:v>
                </c:pt>
                <c:pt idx="7133">
                  <c:v>-2.52610423487118</c:v>
                </c:pt>
                <c:pt idx="7134">
                  <c:v>-2.5256145655314102</c:v>
                </c:pt>
                <c:pt idx="7135">
                  <c:v>-2.5251235292887402</c:v>
                </c:pt>
                <c:pt idx="7136">
                  <c:v>-2.52463112793449</c:v>
                </c:pt>
                <c:pt idx="7137">
                  <c:v>-2.5241373632595501</c:v>
                </c:pt>
                <c:pt idx="7138">
                  <c:v>-2.52364223705445</c:v>
                </c:pt>
                <c:pt idx="7139">
                  <c:v>-2.5231457511093098</c:v>
                </c:pt>
                <c:pt idx="7140">
                  <c:v>-2.5226479072138401</c:v>
                </c:pt>
                <c:pt idx="7141">
                  <c:v>-2.5221487071573798</c:v>
                </c:pt>
                <c:pt idx="7142">
                  <c:v>-2.5216481527289001</c:v>
                </c:pt>
                <c:pt idx="7143">
                  <c:v>-2.5211462457169498</c:v>
                </c:pt>
                <c:pt idx="7144">
                  <c:v>-2.5206429879097398</c:v>
                </c:pt>
                <c:pt idx="7145">
                  <c:v>-2.5201383810950899</c:v>
                </c:pt>
                <c:pt idx="7146">
                  <c:v>-2.51963242706046</c:v>
                </c:pt>
                <c:pt idx="7147">
                  <c:v>-2.51912512759294</c:v>
                </c:pt>
                <c:pt idx="7148">
                  <c:v>-2.51861648447928</c:v>
                </c:pt>
                <c:pt idx="7149">
                  <c:v>-2.5181064995058402</c:v>
                </c:pt>
                <c:pt idx="7150">
                  <c:v>-2.51759517445866</c:v>
                </c:pt>
                <c:pt idx="7151">
                  <c:v>-2.5170825111234199</c:v>
                </c:pt>
                <c:pt idx="7152">
                  <c:v>-2.5165685112854499</c:v>
                </c:pt>
                <c:pt idx="7153">
                  <c:v>-2.5160531767297698</c:v>
                </c:pt>
                <c:pt idx="7154">
                  <c:v>-2.5155365092410298</c:v>
                </c:pt>
                <c:pt idx="7155">
                  <c:v>-2.5150185106035798</c:v>
                </c:pt>
                <c:pt idx="7156">
                  <c:v>-2.5144991826014098</c:v>
                </c:pt>
                <c:pt idx="7157">
                  <c:v>-2.51397852701824</c:v>
                </c:pt>
                <c:pt idx="7158">
                  <c:v>-2.51345654563743</c:v>
                </c:pt>
                <c:pt idx="7159">
                  <c:v>-2.5129332402420399</c:v>
                </c:pt>
                <c:pt idx="7160">
                  <c:v>-2.51240861261482</c:v>
                </c:pt>
                <c:pt idx="7161">
                  <c:v>-2.5118826645382399</c:v>
                </c:pt>
                <c:pt idx="7162">
                  <c:v>-2.5113553977944298</c:v>
                </c:pt>
                <c:pt idx="7163">
                  <c:v>-2.5108268141652599</c:v>
                </c:pt>
                <c:pt idx="7164">
                  <c:v>-2.5102969154322898</c:v>
                </c:pt>
                <c:pt idx="7165">
                  <c:v>-2.5097657033768002</c:v>
                </c:pt>
                <c:pt idx="7166">
                  <c:v>-2.5092331797798</c:v>
                </c:pt>
                <c:pt idx="7167">
                  <c:v>-2.5086993464220102</c:v>
                </c:pt>
                <c:pt idx="7168">
                  <c:v>-2.5081642050838799</c:v>
                </c:pt>
                <c:pt idx="7169">
                  <c:v>-2.5076277575455999</c:v>
                </c:pt>
                <c:pt idx="7170">
                  <c:v>-2.5070900055870902</c:v>
                </c:pt>
                <c:pt idx="7171">
                  <c:v>-2.5065509509880002</c:v>
                </c:pt>
                <c:pt idx="7172">
                  <c:v>-2.5060105955277701</c:v>
                </c:pt>
                <c:pt idx="7173">
                  <c:v>-2.5054689409855402</c:v>
                </c:pt>
                <c:pt idx="7174">
                  <c:v>-2.5049259891402298</c:v>
                </c:pt>
                <c:pt idx="7175">
                  <c:v>-2.5043817417705201</c:v>
                </c:pt>
                <c:pt idx="7176">
                  <c:v>-2.50383620065486</c:v>
                </c:pt>
                <c:pt idx="7177">
                  <c:v>-2.50328936757146</c:v>
                </c:pt>
                <c:pt idx="7178">
                  <c:v>-2.5027412442983001</c:v>
                </c:pt>
                <c:pt idx="7179">
                  <c:v>-2.50219183261316</c:v>
                </c:pt>
                <c:pt idx="7180">
                  <c:v>-2.5016411342935898</c:v>
                </c:pt>
                <c:pt idx="7181">
                  <c:v>-2.5010891511169402</c:v>
                </c:pt>
                <c:pt idx="7182">
                  <c:v>-2.5005335394908101</c:v>
                </c:pt>
                <c:pt idx="7183">
                  <c:v>-2.4999696124306898</c:v>
                </c:pt>
                <c:pt idx="7184">
                  <c:v>-2.4993950322857401</c:v>
                </c:pt>
                <c:pt idx="7185">
                  <c:v>-2.4988098087796802</c:v>
                </c:pt>
                <c:pt idx="7186">
                  <c:v>-2.4982139516728901</c:v>
                </c:pt>
                <c:pt idx="7187">
                  <c:v>-2.4976074707623699</c:v>
                </c:pt>
                <c:pt idx="7188">
                  <c:v>-2.4969903758816199</c:v>
                </c:pt>
                <c:pt idx="7189">
                  <c:v>-2.49636267690062</c:v>
                </c:pt>
                <c:pt idx="7190">
                  <c:v>-2.4957243837257401</c:v>
                </c:pt>
                <c:pt idx="7191">
                  <c:v>-2.4950755062996999</c:v>
                </c:pt>
                <c:pt idx="7192">
                  <c:v>-2.49441605460148</c:v>
                </c:pt>
                <c:pt idx="7193">
                  <c:v>-2.49374603864625</c:v>
                </c:pt>
                <c:pt idx="7194">
                  <c:v>-2.4930654684853302</c:v>
                </c:pt>
                <c:pt idx="7195">
                  <c:v>-2.4923743542061199</c:v>
                </c:pt>
                <c:pt idx="7196">
                  <c:v>-2.4916727059319999</c:v>
                </c:pt>
                <c:pt idx="7197">
                  <c:v>-2.4909605338223102</c:v>
                </c:pt>
                <c:pt idx="7198">
                  <c:v>-2.4902378480722498</c:v>
                </c:pt>
                <c:pt idx="7199">
                  <c:v>-2.4895046589128298</c:v>
                </c:pt>
                <c:pt idx="7200">
                  <c:v>-2.4887609766107901</c:v>
                </c:pt>
                <c:pt idx="7201">
                  <c:v>-2.4880068114685598</c:v>
                </c:pt>
                <c:pt idx="7202">
                  <c:v>-2.4872421738241601</c:v>
                </c:pt>
                <c:pt idx="7203">
                  <c:v>-2.4864670740511601</c:v>
                </c:pt>
                <c:pt idx="7204">
                  <c:v>-2.4856815225585902</c:v>
                </c:pt>
                <c:pt idx="7205">
                  <c:v>-2.4848855297908901</c:v>
                </c:pt>
                <c:pt idx="7206">
                  <c:v>-2.48407910622785</c:v>
                </c:pt>
                <c:pt idx="7207">
                  <c:v>-2.48326226238451</c:v>
                </c:pt>
                <c:pt idx="7208">
                  <c:v>-2.48243500881114</c:v>
                </c:pt>
                <c:pt idx="7209">
                  <c:v>-2.4815973560931099</c:v>
                </c:pt>
                <c:pt idx="7210">
                  <c:v>-2.4807493148508999</c:v>
                </c:pt>
                <c:pt idx="7211">
                  <c:v>-2.4798908957399499</c:v>
                </c:pt>
                <c:pt idx="7212">
                  <c:v>-2.4790221094506699</c:v>
                </c:pt>
                <c:pt idx="7213">
                  <c:v>-2.4781429667083099</c:v>
                </c:pt>
                <c:pt idx="7214">
                  <c:v>-2.4772534782729401</c:v>
                </c:pt>
                <c:pt idx="7215">
                  <c:v>-2.4763536549393201</c:v>
                </c:pt>
                <c:pt idx="7216">
                  <c:v>-2.4754435075369301</c:v>
                </c:pt>
                <c:pt idx="7217">
                  <c:v>-2.4745230469297899</c:v>
                </c:pt>
                <c:pt idx="7218">
                  <c:v>-2.4735922840164801</c:v>
                </c:pt>
                <c:pt idx="7219">
                  <c:v>-2.4726512297300101</c:v>
                </c:pt>
                <c:pt idx="7220">
                  <c:v>-2.4716998950378102</c:v>
                </c:pt>
                <c:pt idx="7221">
                  <c:v>-2.4707382909416098</c:v>
                </c:pt>
                <c:pt idx="7222">
                  <c:v>-2.4697664284773899</c:v>
                </c:pt>
                <c:pt idx="7223">
                  <c:v>-2.46878431871531</c:v>
                </c:pt>
                <c:pt idx="7224">
                  <c:v>-2.4677919727596702</c:v>
                </c:pt>
                <c:pt idx="7225">
                  <c:v>-2.4667894017487901</c:v>
                </c:pt>
                <c:pt idx="7226">
                  <c:v>-2.46577661685496</c:v>
                </c:pt>
                <c:pt idx="7227">
                  <c:v>-2.4647536292844099</c:v>
                </c:pt>
                <c:pt idx="7228">
                  <c:v>-2.4637228076922102</c:v>
                </c:pt>
                <c:pt idx="7229">
                  <c:v>-2.4626888764333401</c:v>
                </c:pt>
                <c:pt idx="7230">
                  <c:v>-2.4616541989739802</c:v>
                </c:pt>
                <c:pt idx="7231">
                  <c:v>-2.46061877962127</c:v>
                </c:pt>
                <c:pt idx="7232">
                  <c:v>-2.4595826226776998</c:v>
                </c:pt>
                <c:pt idx="7233">
                  <c:v>-2.4585457324410598</c:v>
                </c:pt>
                <c:pt idx="7234">
                  <c:v>-2.45750811320449</c:v>
                </c:pt>
                <c:pt idx="7235">
                  <c:v>-2.4564697692564201</c:v>
                </c:pt>
                <c:pt idx="7236">
                  <c:v>-2.4554307048806101</c:v>
                </c:pt>
                <c:pt idx="7237">
                  <c:v>-2.45439092435609</c:v>
                </c:pt>
                <c:pt idx="7238">
                  <c:v>-2.4533504319571802</c:v>
                </c:pt>
                <c:pt idx="7239">
                  <c:v>-2.4523092319534698</c:v>
                </c:pt>
                <c:pt idx="7240">
                  <c:v>-2.4512673286098399</c:v>
                </c:pt>
                <c:pt idx="7241">
                  <c:v>-2.4502247261863999</c:v>
                </c:pt>
                <c:pt idx="7242">
                  <c:v>-2.4491814289385299</c:v>
                </c:pt>
                <c:pt idx="7243">
                  <c:v>-2.4481374411168502</c:v>
                </c:pt>
                <c:pt idx="7244">
                  <c:v>-2.44709276696722</c:v>
                </c:pt>
                <c:pt idx="7245">
                  <c:v>-2.44604741073069</c:v>
                </c:pt>
                <c:pt idx="7246">
                  <c:v>-2.4450013766435701</c:v>
                </c:pt>
                <c:pt idx="7247">
                  <c:v>-2.4439546689373599</c:v>
                </c:pt>
                <c:pt idx="7248">
                  <c:v>-2.4429072918387602</c:v>
                </c:pt>
                <c:pt idx="7249">
                  <c:v>-2.4418592495696601</c:v>
                </c:pt>
                <c:pt idx="7250">
                  <c:v>-2.4408105463471399</c:v>
                </c:pt>
                <c:pt idx="7251">
                  <c:v>-2.4397611863834601</c:v>
                </c:pt>
                <c:pt idx="7252">
                  <c:v>-2.4387111738860399</c:v>
                </c:pt>
                <c:pt idx="7253">
                  <c:v>-2.4376605130574598</c:v>
                </c:pt>
                <c:pt idx="7254">
                  <c:v>-2.43660920809545</c:v>
                </c:pt>
                <c:pt idx="7255">
                  <c:v>-2.4355572631928899</c:v>
                </c:pt>
                <c:pt idx="7256">
                  <c:v>-2.4345046825378098</c:v>
                </c:pt>
                <c:pt idx="7257">
                  <c:v>-2.4334514703133401</c:v>
                </c:pt>
                <c:pt idx="7258">
                  <c:v>-2.4323976306977499</c:v>
                </c:pt>
                <c:pt idx="7259">
                  <c:v>-2.43134316786441</c:v>
                </c:pt>
                <c:pt idx="7260">
                  <c:v>-2.4302880859818199</c:v>
                </c:pt>
                <c:pt idx="7261">
                  <c:v>-2.4292323892135501</c:v>
                </c:pt>
                <c:pt idx="7262">
                  <c:v>-2.42817608171829</c:v>
                </c:pt>
                <c:pt idx="7263">
                  <c:v>-2.4271191676497699</c:v>
                </c:pt>
                <c:pt idx="7264">
                  <c:v>-2.42606165115685</c:v>
                </c:pt>
                <c:pt idx="7265">
                  <c:v>-2.4250035363834201</c:v>
                </c:pt>
                <c:pt idx="7266">
                  <c:v>-2.4239448274684499</c:v>
                </c:pt>
                <c:pt idx="7267">
                  <c:v>-2.4228855285459399</c:v>
                </c:pt>
                <c:pt idx="7268">
                  <c:v>-2.4218256437449699</c:v>
                </c:pt>
                <c:pt idx="7269">
                  <c:v>-2.4207651771896401</c:v>
                </c:pt>
                <c:pt idx="7270">
                  <c:v>-2.4197041329990898</c:v>
                </c:pt>
                <c:pt idx="7271">
                  <c:v>-2.41864251528746</c:v>
                </c:pt>
                <c:pt idx="7272">
                  <c:v>-2.4175803281639601</c:v>
                </c:pt>
                <c:pt idx="7273">
                  <c:v>-2.4165175757327599</c:v>
                </c:pt>
                <c:pt idx="7274">
                  <c:v>-2.4154542620930699</c:v>
                </c:pt>
                <c:pt idx="7275">
                  <c:v>-2.4143903913390798</c:v>
                </c:pt>
                <c:pt idx="7276">
                  <c:v>-2.4133259675599801</c:v>
                </c:pt>
                <c:pt idx="7277">
                  <c:v>-2.4122609948399201</c:v>
                </c:pt>
                <c:pt idx="7278">
                  <c:v>-2.4111954772580702</c:v>
                </c:pt>
                <c:pt idx="7279">
                  <c:v>-2.4101294188885398</c:v>
                </c:pt>
                <c:pt idx="7280">
                  <c:v>-2.4090628238004199</c:v>
                </c:pt>
                <c:pt idx="7281">
                  <c:v>-2.40799569605774</c:v>
                </c:pt>
                <c:pt idx="7282">
                  <c:v>-2.4069280397194901</c:v>
                </c:pt>
                <c:pt idx="7283">
                  <c:v>-2.4058598588396198</c:v>
                </c:pt>
                <c:pt idx="7284">
                  <c:v>-2.4047911574669998</c:v>
                </c:pt>
                <c:pt idx="7285">
                  <c:v>-2.4037219396454299</c:v>
                </c:pt>
                <c:pt idx="7286">
                  <c:v>-2.4026522094136502</c:v>
                </c:pt>
                <c:pt idx="7287">
                  <c:v>-2.4015819708053101</c:v>
                </c:pt>
                <c:pt idx="7288">
                  <c:v>-2.40051122784898</c:v>
                </c:pt>
                <c:pt idx="7289">
                  <c:v>-2.3994399845681298</c:v>
                </c:pt>
                <c:pt idx="7290">
                  <c:v>-2.3983682449811399</c:v>
                </c:pt>
                <c:pt idx="7291">
                  <c:v>-2.3972960131012702</c:v>
                </c:pt>
                <c:pt idx="7292">
                  <c:v>-2.3962232929366798</c:v>
                </c:pt>
                <c:pt idx="7293">
                  <c:v>-2.39515008849042</c:v>
                </c:pt>
                <c:pt idx="7294">
                  <c:v>-2.3940764037603901</c:v>
                </c:pt>
                <c:pt idx="7295">
                  <c:v>-2.39300224273941</c:v>
                </c:pt>
                <c:pt idx="7296">
                  <c:v>-2.3919276094151098</c:v>
                </c:pt>
                <c:pt idx="7297">
                  <c:v>-2.3908525077700098</c:v>
                </c:pt>
                <c:pt idx="7298">
                  <c:v>-2.3897769417814798</c:v>
                </c:pt>
                <c:pt idx="7299">
                  <c:v>-2.3887009154217398</c:v>
                </c:pt>
                <c:pt idx="7300">
                  <c:v>-2.3876244326578502</c:v>
                </c:pt>
                <c:pt idx="7301">
                  <c:v>-2.3865474974517098</c:v>
                </c:pt>
                <c:pt idx="7302">
                  <c:v>-2.38547011376003</c:v>
                </c:pt>
                <c:pt idx="7303">
                  <c:v>-2.3843922855343802</c:v>
                </c:pt>
                <c:pt idx="7304">
                  <c:v>-2.38331401672114</c:v>
                </c:pt>
                <c:pt idx="7305">
                  <c:v>-2.38223531126149</c:v>
                </c:pt>
                <c:pt idx="7306">
                  <c:v>-2.3811561730914299</c:v>
                </c:pt>
                <c:pt idx="7307">
                  <c:v>-2.38007660614177</c:v>
                </c:pt>
                <c:pt idx="7308">
                  <c:v>-2.3789966143380998</c:v>
                </c:pt>
                <c:pt idx="7309">
                  <c:v>-2.3779162016008399</c:v>
                </c:pt>
                <c:pt idx="7310">
                  <c:v>-2.3768353718451598</c:v>
                </c:pt>
                <c:pt idx="7311">
                  <c:v>-2.3757541289810402</c:v>
                </c:pt>
                <c:pt idx="7312">
                  <c:v>-2.3746724769132199</c:v>
                </c:pt>
                <c:pt idx="7313">
                  <c:v>-2.3735904195412298</c:v>
                </c:pt>
                <c:pt idx="7314">
                  <c:v>-2.37250796075937</c:v>
                </c:pt>
                <c:pt idx="7315">
                  <c:v>-2.3714251044566801</c:v>
                </c:pt>
                <c:pt idx="7316">
                  <c:v>-2.3703418545169801</c:v>
                </c:pt>
                <c:pt idx="7317">
                  <c:v>-2.3692582148188501</c:v>
                </c:pt>
                <c:pt idx="7318">
                  <c:v>-2.3681741892355999</c:v>
                </c:pt>
                <c:pt idx="7319">
                  <c:v>-2.3670897816352898</c:v>
                </c:pt>
                <c:pt idx="7320">
                  <c:v>-2.3660049958807301</c:v>
                </c:pt>
                <c:pt idx="7321">
                  <c:v>-2.3649198358294599</c:v>
                </c:pt>
                <c:pt idx="7322">
                  <c:v>-2.3638343053337398</c:v>
                </c:pt>
                <c:pt idx="7323">
                  <c:v>-2.3627484082405799</c:v>
                </c:pt>
                <c:pt idx="7324">
                  <c:v>-2.36166214839169</c:v>
                </c:pt>
                <c:pt idx="7325">
                  <c:v>-2.3605755296235098</c:v>
                </c:pt>
                <c:pt idx="7326">
                  <c:v>-2.3594885557671699</c:v>
                </c:pt>
                <c:pt idx="7327">
                  <c:v>-2.3584012306485498</c:v>
                </c:pt>
                <c:pt idx="7328">
                  <c:v>-2.3573135580882001</c:v>
                </c:pt>
                <c:pt idx="7329">
                  <c:v>-2.35622554190138</c:v>
                </c:pt>
                <c:pt idx="7330">
                  <c:v>-2.3551371858980499</c:v>
                </c:pt>
                <c:pt idx="7331">
                  <c:v>-2.3540484938828499</c:v>
                </c:pt>
                <c:pt idx="7332">
                  <c:v>-2.3529594696551199</c:v>
                </c:pt>
                <c:pt idx="7333">
                  <c:v>-2.3518701170088798</c:v>
                </c:pt>
                <c:pt idx="7334">
                  <c:v>-2.35078043973283</c:v>
                </c:pt>
                <c:pt idx="7335">
                  <c:v>-2.3496904416103299</c:v>
                </c:pt>
                <c:pt idx="7336">
                  <c:v>-2.34860012641944</c:v>
                </c:pt>
                <c:pt idx="7337">
                  <c:v>-2.3475094979328599</c:v>
                </c:pt>
                <c:pt idx="7338">
                  <c:v>-2.3464185599179701</c:v>
                </c:pt>
                <c:pt idx="7339">
                  <c:v>-2.3453273161368</c:v>
                </c:pt>
                <c:pt idx="7340">
                  <c:v>-2.3442357703460401</c:v>
                </c:pt>
                <c:pt idx="7341">
                  <c:v>-2.3431439262970399</c:v>
                </c:pt>
                <c:pt idx="7342">
                  <c:v>-2.34205178773579</c:v>
                </c:pt>
                <c:pt idx="7343">
                  <c:v>-2.3409593584029098</c:v>
                </c:pt>
                <c:pt idx="7344">
                  <c:v>-2.3398666420337002</c:v>
                </c:pt>
                <c:pt idx="7345">
                  <c:v>-2.3387736423580598</c:v>
                </c:pt>
                <c:pt idx="7346">
                  <c:v>-2.3376803631005401</c:v>
                </c:pt>
                <c:pt idx="7347">
                  <c:v>-2.3365868079803298</c:v>
                </c:pt>
                <c:pt idx="7348">
                  <c:v>-2.3354929807112299</c:v>
                </c:pt>
                <c:pt idx="7349">
                  <c:v>-2.3343988850016602</c:v>
                </c:pt>
                <c:pt idx="7350">
                  <c:v>-2.3333045245546802</c:v>
                </c:pt>
                <c:pt idx="7351">
                  <c:v>-2.3322099030679602</c:v>
                </c:pt>
                <c:pt idx="7352">
                  <c:v>-2.3311150242337901</c:v>
                </c:pt>
                <c:pt idx="7353">
                  <c:v>-2.3300198917390502</c:v>
                </c:pt>
                <c:pt idx="7354">
                  <c:v>-2.32892450926524</c:v>
                </c:pt>
                <c:pt idx="7355">
                  <c:v>-2.3278288804884699</c:v>
                </c:pt>
                <c:pt idx="7356">
                  <c:v>-2.32673300907945</c:v>
                </c:pt>
                <c:pt idx="7357">
                  <c:v>-2.3256368987034701</c:v>
                </c:pt>
                <c:pt idx="7358">
                  <c:v>-2.3245405530204502</c:v>
                </c:pt>
                <c:pt idx="7359">
                  <c:v>-2.3234439756848801</c:v>
                </c:pt>
                <c:pt idx="7360">
                  <c:v>-2.3223471703458198</c:v>
                </c:pt>
                <c:pt idx="7361">
                  <c:v>-2.3212501406469701</c:v>
                </c:pt>
                <c:pt idx="7362">
                  <c:v>-2.3201528902265598</c:v>
                </c:pt>
                <c:pt idx="7363">
                  <c:v>-2.3190554227174398</c:v>
                </c:pt>
                <c:pt idx="7364">
                  <c:v>-2.3179577417470099</c:v>
                </c:pt>
                <c:pt idx="7365">
                  <c:v>-2.3168598509372602</c:v>
                </c:pt>
                <c:pt idx="7366">
                  <c:v>-2.3157617539047499</c:v>
                </c:pt>
                <c:pt idx="7367">
                  <c:v>-2.3146634542606201</c:v>
                </c:pt>
                <c:pt idx="7368">
                  <c:v>-2.31356495561056</c:v>
                </c:pt>
                <c:pt idx="7369">
                  <c:v>-2.3124662615548299</c:v>
                </c:pt>
                <c:pt idx="7370">
                  <c:v>-2.3113673756882802</c:v>
                </c:pt>
                <c:pt idx="7371">
                  <c:v>-2.3102683016002699</c:v>
                </c:pt>
                <c:pt idx="7372">
                  <c:v>-2.30916904287476</c:v>
                </c:pt>
                <c:pt idx="7373">
                  <c:v>-2.3080696030902499</c:v>
                </c:pt>
                <c:pt idx="7374">
                  <c:v>-2.3069699858197898</c:v>
                </c:pt>
                <c:pt idx="7375">
                  <c:v>-2.3058701946309901</c:v>
                </c:pt>
                <c:pt idx="7376">
                  <c:v>-2.3047702330859998</c:v>
                </c:pt>
                <c:pt idx="7377">
                  <c:v>-2.3036701047415198</c:v>
                </c:pt>
                <c:pt idx="7378">
                  <c:v>-2.3025698131487999</c:v>
                </c:pt>
                <c:pt idx="7379">
                  <c:v>-2.3014693618536199</c:v>
                </c:pt>
                <c:pt idx="7380">
                  <c:v>-2.3003687543963198</c:v>
                </c:pt>
                <c:pt idx="7381">
                  <c:v>-2.2992679943117502</c:v>
                </c:pt>
                <c:pt idx="7382">
                  <c:v>-2.2981670851293301</c:v>
                </c:pt>
                <c:pt idx="7383">
                  <c:v>-2.2970660303729802</c:v>
                </c:pt>
                <c:pt idx="7384">
                  <c:v>-2.2959648335611802</c:v>
                </c:pt>
                <c:pt idx="7385">
                  <c:v>-2.2948658288511701</c:v>
                </c:pt>
                <c:pt idx="7386">
                  <c:v>-2.2937736806214502</c:v>
                </c:pt>
                <c:pt idx="7387">
                  <c:v>-2.2926907217511698</c:v>
                </c:pt>
                <c:pt idx="7388">
                  <c:v>-2.2916169540086102</c:v>
                </c:pt>
                <c:pt idx="7389">
                  <c:v>-2.2905523790984299</c:v>
                </c:pt>
                <c:pt idx="7390">
                  <c:v>-2.2894969986616802</c:v>
                </c:pt>
                <c:pt idx="7391">
                  <c:v>-2.28845081427585</c:v>
                </c:pt>
                <c:pt idx="7392">
                  <c:v>-2.2874138274548801</c:v>
                </c:pt>
                <c:pt idx="7393">
                  <c:v>-2.2863860396492002</c:v>
                </c:pt>
                <c:pt idx="7394">
                  <c:v>-2.2853674522457199</c:v>
                </c:pt>
                <c:pt idx="7395">
                  <c:v>-2.2843580665679202</c:v>
                </c:pt>
                <c:pt idx="7396">
                  <c:v>-2.28335788387581</c:v>
                </c:pt>
                <c:pt idx="7397">
                  <c:v>-2.2823669053660001</c:v>
                </c:pt>
                <c:pt idx="7398">
                  <c:v>-2.2813851321717098</c:v>
                </c:pt>
                <c:pt idx="7399">
                  <c:v>-2.2804125653627998</c:v>
                </c:pt>
                <c:pt idx="7400">
                  <c:v>-2.2794492059458</c:v>
                </c:pt>
                <c:pt idx="7401">
                  <c:v>-2.2784950548639702</c:v>
                </c:pt>
                <c:pt idx="7402">
                  <c:v>-2.2775501129972602</c:v>
                </c:pt>
                <c:pt idx="7403">
                  <c:v>-2.2766143811623998</c:v>
                </c:pt>
                <c:pt idx="7404">
                  <c:v>-2.2756878601129098</c:v>
                </c:pt>
                <c:pt idx="7405">
                  <c:v>-2.27477055053913</c:v>
                </c:pt>
                <c:pt idx="7406">
                  <c:v>-2.2738624530682601</c:v>
                </c:pt>
                <c:pt idx="7407">
                  <c:v>-2.2729635682643599</c:v>
                </c:pt>
                <c:pt idx="7408">
                  <c:v>-2.2720738966284402</c:v>
                </c:pt>
                <c:pt idx="7409">
                  <c:v>-2.27119343859844</c:v>
                </c:pt>
                <c:pt idx="7410">
                  <c:v>-2.27032219454928</c:v>
                </c:pt>
                <c:pt idx="7411">
                  <c:v>-2.26946016479289</c:v>
                </c:pt>
                <c:pt idx="7412">
                  <c:v>-2.2686073495782701</c:v>
                </c:pt>
                <c:pt idx="7413">
                  <c:v>-2.2677637490914799</c:v>
                </c:pt>
                <c:pt idx="7414">
                  <c:v>-2.2669293634557102</c:v>
                </c:pt>
                <c:pt idx="7415">
                  <c:v>-2.2661041927313001</c:v>
                </c:pt>
                <c:pt idx="7416">
                  <c:v>-2.2652882369157599</c:v>
                </c:pt>
                <c:pt idx="7417">
                  <c:v>-2.26448149594385</c:v>
                </c:pt>
                <c:pt idx="7418">
                  <c:v>-2.2636839696875701</c:v>
                </c:pt>
                <c:pt idx="7419">
                  <c:v>-2.2628956579562298</c:v>
                </c:pt>
                <c:pt idx="7420">
                  <c:v>-2.2621165604964402</c:v>
                </c:pt>
                <c:pt idx="7421">
                  <c:v>-2.2613466769922299</c:v>
                </c:pt>
                <c:pt idx="7422">
                  <c:v>-2.2605860070649899</c:v>
                </c:pt>
                <c:pt idx="7423">
                  <c:v>-2.2598345502735802</c:v>
                </c:pt>
                <c:pt idx="7424">
                  <c:v>-2.25909230611434</c:v>
                </c:pt>
                <c:pt idx="7425">
                  <c:v>-2.25835927402112</c:v>
                </c:pt>
                <c:pt idx="7426">
                  <c:v>-2.25763545336536</c:v>
                </c:pt>
                <c:pt idx="7427">
                  <c:v>-2.2569208434560699</c:v>
                </c:pt>
                <c:pt idx="7428">
                  <c:v>-2.25621544353992</c:v>
                </c:pt>
                <c:pt idx="7429">
                  <c:v>-2.2555192528012502</c:v>
                </c:pt>
                <c:pt idx="7430">
                  <c:v>-2.2548322703621499</c:v>
                </c:pt>
                <c:pt idx="7431">
                  <c:v>-2.2541544952824402</c:v>
                </c:pt>
                <c:pt idx="7432">
                  <c:v>-2.2534859265597702</c:v>
                </c:pt>
                <c:pt idx="7433">
                  <c:v>-2.2528265631296298</c:v>
                </c:pt>
                <c:pt idx="7434">
                  <c:v>-2.25217640386539</c:v>
                </c:pt>
                <c:pt idx="7435">
                  <c:v>-2.2515354475783802</c:v>
                </c:pt>
                <c:pt idx="7436">
                  <c:v>-2.2509036930178898</c:v>
                </c:pt>
                <c:pt idx="7437">
                  <c:v>-2.2502811388712201</c:v>
                </c:pt>
                <c:pt idx="7438">
                  <c:v>-2.2496677837637602</c:v>
                </c:pt>
                <c:pt idx="7439">
                  <c:v>-2.2490636262589998</c:v>
                </c:pt>
                <c:pt idx="7440">
                  <c:v>-2.2484686648585801</c:v>
                </c:pt>
                <c:pt idx="7441">
                  <c:v>-2.24788289800233</c:v>
                </c:pt>
                <c:pt idx="7442">
                  <c:v>-2.24730632406835</c:v>
                </c:pt>
                <c:pt idx="7443">
                  <c:v>-2.2467389413730201</c:v>
                </c:pt>
                <c:pt idx="7444">
                  <c:v>-2.2461807481710498</c:v>
                </c:pt>
                <c:pt idx="7445">
                  <c:v>-2.2456317426555401</c:v>
                </c:pt>
                <c:pt idx="7446">
                  <c:v>-2.24509192295803</c:v>
                </c:pt>
                <c:pt idx="7447">
                  <c:v>-2.2445612871485401</c:v>
                </c:pt>
                <c:pt idx="7448">
                  <c:v>-2.2440398332355902</c:v>
                </c:pt>
                <c:pt idx="7449">
                  <c:v>-2.2435275591663202</c:v>
                </c:pt>
                <c:pt idx="7450">
                  <c:v>-2.24302446282646</c:v>
                </c:pt>
                <c:pt idx="7451">
                  <c:v>-2.2425305420404298</c:v>
                </c:pt>
                <c:pt idx="7452">
                  <c:v>-2.2420457945713701</c:v>
                </c:pt>
                <c:pt idx="7453">
                  <c:v>-2.2415702181212001</c:v>
                </c:pt>
                <c:pt idx="7454">
                  <c:v>-2.2411038103306602</c:v>
                </c:pt>
                <c:pt idx="7455">
                  <c:v>-2.24064656877936</c:v>
                </c:pt>
                <c:pt idx="7456">
                  <c:v>-2.2401984909858399</c:v>
                </c:pt>
                <c:pt idx="7457">
                  <c:v>-2.2397595744076702</c:v>
                </c:pt>
                <c:pt idx="7458">
                  <c:v>-2.2393298164417299</c:v>
                </c:pt>
                <c:pt idx="7459">
                  <c:v>-2.23890921442498</c:v>
                </c:pt>
                <c:pt idx="7460">
                  <c:v>-2.2384977656353602</c:v>
                </c:pt>
                <c:pt idx="7461">
                  <c:v>-2.2380954672922702</c:v>
                </c:pt>
                <c:pt idx="7462">
                  <c:v>-2.2377023165567902</c:v>
                </c:pt>
                <c:pt idx="7463">
                  <c:v>-2.2373183105316601</c:v>
                </c:pt>
                <c:pt idx="7464">
                  <c:v>-2.2369434462614199</c:v>
                </c:pt>
                <c:pt idx="7465">
                  <c:v>-2.23657583686491</c:v>
                </c:pt>
                <c:pt idx="7466">
                  <c:v>-2.2362109430374302</c:v>
                </c:pt>
                <c:pt idx="7467">
                  <c:v>-2.2358461016830899</c:v>
                </c:pt>
                <c:pt idx="7468">
                  <c:v>-2.2354813126849602</c:v>
                </c:pt>
                <c:pt idx="7469">
                  <c:v>-2.2351165761437102</c:v>
                </c:pt>
                <c:pt idx="7470">
                  <c:v>-2.23475189194499</c:v>
                </c:pt>
                <c:pt idx="7471">
                  <c:v>-2.2343872601869101</c:v>
                </c:pt>
                <c:pt idx="7472">
                  <c:v>-2.2340226807576702</c:v>
                </c:pt>
                <c:pt idx="7473">
                  <c:v>-2.2336581537528799</c:v>
                </c:pt>
                <c:pt idx="7474">
                  <c:v>-2.2332936790632001</c:v>
                </c:pt>
                <c:pt idx="7475">
                  <c:v>-2.2329292567818002</c:v>
                </c:pt>
                <c:pt idx="7476">
                  <c:v>-2.23256488680176</c:v>
                </c:pt>
                <c:pt idx="7477">
                  <c:v>-2.23220056921387</c:v>
                </c:pt>
                <c:pt idx="7478">
                  <c:v>-2.23183630391358</c:v>
                </c:pt>
                <c:pt idx="7479">
                  <c:v>-2.23147209098933</c:v>
                </c:pt>
                <c:pt idx="7480">
                  <c:v>-2.2311079303388799</c:v>
                </c:pt>
                <c:pt idx="7481">
                  <c:v>-2.2307438220484102</c:v>
                </c:pt>
                <c:pt idx="7482">
                  <c:v>-2.2303797660179199</c:v>
                </c:pt>
                <c:pt idx="7483">
                  <c:v>-2.2300157623313601</c:v>
                </c:pt>
                <c:pt idx="7484">
                  <c:v>-2.22965181089095</c:v>
                </c:pt>
                <c:pt idx="7485">
                  <c:v>-2.2292875306942799</c:v>
                </c:pt>
                <c:pt idx="7486">
                  <c:v>-2.2289227650107302</c:v>
                </c:pt>
                <c:pt idx="7487">
                  <c:v>-2.2285577463849302</c:v>
                </c:pt>
                <c:pt idx="7488">
                  <c:v>-2.2281924764026799</c:v>
                </c:pt>
                <c:pt idx="7489">
                  <c:v>-2.2278269566465299</c:v>
                </c:pt>
                <c:pt idx="7490">
                  <c:v>-2.2274611886957301</c:v>
                </c:pt>
                <c:pt idx="7491">
                  <c:v>-2.2270951741263199</c:v>
                </c:pt>
                <c:pt idx="7492">
                  <c:v>-2.2267289145110598</c:v>
                </c:pt>
                <c:pt idx="7493">
                  <c:v>-2.2263624114194398</c:v>
                </c:pt>
                <c:pt idx="7494">
                  <c:v>-2.2259956664176901</c:v>
                </c:pt>
                <c:pt idx="7495">
                  <c:v>-2.2256286810687902</c:v>
                </c:pt>
                <c:pt idx="7496">
                  <c:v>-2.2252614569324498</c:v>
                </c:pt>
                <c:pt idx="7497">
                  <c:v>-2.2248939955650999</c:v>
                </c:pt>
                <c:pt idx="7498">
                  <c:v>-2.2245262985199301</c:v>
                </c:pt>
                <c:pt idx="7499">
                  <c:v>-2.2241583673468299</c:v>
                </c:pt>
                <c:pt idx="7500">
                  <c:v>-2.2237902035924502</c:v>
                </c:pt>
                <c:pt idx="7501">
                  <c:v>-2.2234218088001501</c:v>
                </c:pt>
                <c:pt idx="7502">
                  <c:v>-2.2230531845100501</c:v>
                </c:pt>
                <c:pt idx="7503">
                  <c:v>-2.22268433225896</c:v>
                </c:pt>
                <c:pt idx="7504">
                  <c:v>-2.2223152535804398</c:v>
                </c:pt>
                <c:pt idx="7505">
                  <c:v>-2.22194595000478</c:v>
                </c:pt>
                <c:pt idx="7506">
                  <c:v>-2.2215764230589898</c:v>
                </c:pt>
                <c:pt idx="7507">
                  <c:v>-2.2212066742668202</c:v>
                </c:pt>
                <c:pt idx="7508">
                  <c:v>-2.2208367051487201</c:v>
                </c:pt>
                <c:pt idx="7509">
                  <c:v>-2.2204665172219</c:v>
                </c:pt>
                <c:pt idx="7510">
                  <c:v>-2.22009611200026</c:v>
                </c:pt>
                <c:pt idx="7511">
                  <c:v>-2.2197254909944402</c:v>
                </c:pt>
                <c:pt idx="7512">
                  <c:v>-2.21935465571182</c:v>
                </c:pt>
                <c:pt idx="7513">
                  <c:v>-2.2189836076564702</c:v>
                </c:pt>
                <c:pt idx="7514">
                  <c:v>-2.2186123483292199</c:v>
                </c:pt>
                <c:pt idx="7515">
                  <c:v>-2.2182408792275901</c:v>
                </c:pt>
                <c:pt idx="7516">
                  <c:v>-2.2178692018458399</c:v>
                </c:pt>
                <c:pt idx="7517">
                  <c:v>-2.2174973176749599</c:v>
                </c:pt>
                <c:pt idx="7518">
                  <c:v>-2.2171252282026499</c:v>
                </c:pt>
                <c:pt idx="7519">
                  <c:v>-2.2167529349133299</c:v>
                </c:pt>
                <c:pt idx="7520">
                  <c:v>-2.2163804392881401</c:v>
                </c:pt>
                <c:pt idx="7521">
                  <c:v>-2.2160077428049498</c:v>
                </c:pt>
                <c:pt idx="7522">
                  <c:v>-2.21563484693836</c:v>
                </c:pt>
                <c:pt idx="7523">
                  <c:v>-2.2152617531596799</c:v>
                </c:pt>
                <c:pt idx="7524">
                  <c:v>-2.2148884629369299</c:v>
                </c:pt>
                <c:pt idx="7525">
                  <c:v>-2.21451497773488</c:v>
                </c:pt>
                <c:pt idx="7526">
                  <c:v>-2.2141412990149898</c:v>
                </c:pt>
                <c:pt idx="7527">
                  <c:v>-2.21376742823547</c:v>
                </c:pt>
                <c:pt idx="7528">
                  <c:v>-2.2133933668512298</c:v>
                </c:pt>
                <c:pt idx="7529">
                  <c:v>-2.2130191163139199</c:v>
                </c:pt>
                <c:pt idx="7530">
                  <c:v>-2.2126446780719</c:v>
                </c:pt>
                <c:pt idx="7531">
                  <c:v>-2.21227005357026</c:v>
                </c:pt>
                <c:pt idx="7532">
                  <c:v>-2.2118952442508002</c:v>
                </c:pt>
                <c:pt idx="7533">
                  <c:v>-2.2115202515520598</c:v>
                </c:pt>
                <c:pt idx="7534">
                  <c:v>-2.2111450769092902</c:v>
                </c:pt>
                <c:pt idx="7535">
                  <c:v>-2.2107697217544602</c:v>
                </c:pt>
                <c:pt idx="7536">
                  <c:v>-2.21039418751629</c:v>
                </c:pt>
                <c:pt idx="7537">
                  <c:v>-2.2100184756201999</c:v>
                </c:pt>
                <c:pt idx="7538">
                  <c:v>-2.2096425874883399</c:v>
                </c:pt>
                <c:pt idx="7539">
                  <c:v>-2.2092665245395899</c:v>
                </c:pt>
                <c:pt idx="7540">
                  <c:v>-2.20889028818954</c:v>
                </c:pt>
                <c:pt idx="7541">
                  <c:v>-2.2085138798505399</c:v>
                </c:pt>
                <c:pt idx="7542">
                  <c:v>-2.2081373009316301</c:v>
                </c:pt>
                <c:pt idx="7543">
                  <c:v>-2.2077605528386002</c:v>
                </c:pt>
                <c:pt idx="7544">
                  <c:v>-2.2073836369739599</c:v>
                </c:pt>
                <c:pt idx="7545">
                  <c:v>-2.2070065547369602</c:v>
                </c:pt>
                <c:pt idx="7546">
                  <c:v>-2.2066293075235599</c:v>
                </c:pt>
                <c:pt idx="7547">
                  <c:v>-2.2062518967264699</c:v>
                </c:pt>
                <c:pt idx="7548">
                  <c:v>-2.2058743237351099</c:v>
                </c:pt>
                <c:pt idx="7549">
                  <c:v>-2.2054965899356498</c:v>
                </c:pt>
                <c:pt idx="7550">
                  <c:v>-2.2051186967110001</c:v>
                </c:pt>
                <c:pt idx="7551">
                  <c:v>-2.2047406454407699</c:v>
                </c:pt>
                <c:pt idx="7552">
                  <c:v>-2.2043624375013402</c:v>
                </c:pt>
                <c:pt idx="7553">
                  <c:v>-2.2039840742658101</c:v>
                </c:pt>
                <c:pt idx="7554">
                  <c:v>-2.2036055571040101</c:v>
                </c:pt>
                <c:pt idx="7555">
                  <c:v>-2.2032268873825198</c:v>
                </c:pt>
                <c:pt idx="7556">
                  <c:v>-2.2028480664646599</c:v>
                </c:pt>
                <c:pt idx="7557">
                  <c:v>-2.20246909571047</c:v>
                </c:pt>
                <c:pt idx="7558">
                  <c:v>-2.2020899764767501</c:v>
                </c:pt>
                <c:pt idx="7559">
                  <c:v>-2.2017107101170499</c:v>
                </c:pt>
                <c:pt idx="7560">
                  <c:v>-2.2013312979816302</c:v>
                </c:pt>
                <c:pt idx="7561">
                  <c:v>-2.2009517414175299</c:v>
                </c:pt>
                <c:pt idx="7562">
                  <c:v>-2.2005720417685102</c:v>
                </c:pt>
                <c:pt idx="7563">
                  <c:v>-2.20019220037508</c:v>
                </c:pt>
                <c:pt idx="7564">
                  <c:v>-2.1998122185745199</c:v>
                </c:pt>
                <c:pt idx="7565">
                  <c:v>-2.1994320977008299</c:v>
                </c:pt>
                <c:pt idx="7566">
                  <c:v>-2.19905183908477</c:v>
                </c:pt>
                <c:pt idx="7567">
                  <c:v>-2.1986714440538799</c:v>
                </c:pt>
                <c:pt idx="7568">
                  <c:v>-2.1982909139324001</c:v>
                </c:pt>
                <c:pt idx="7569">
                  <c:v>-2.1979102500413799</c:v>
                </c:pt>
                <c:pt idx="7570">
                  <c:v>-2.1975294536985901</c:v>
                </c:pt>
                <c:pt idx="7571">
                  <c:v>-2.1971485262185699</c:v>
                </c:pt>
                <c:pt idx="7572">
                  <c:v>-2.1967674689126202</c:v>
                </c:pt>
                <c:pt idx="7573">
                  <c:v>-2.1963862830887901</c:v>
                </c:pt>
                <c:pt idx="7574">
                  <c:v>-2.19600497005192</c:v>
                </c:pt>
                <c:pt idx="7575">
                  <c:v>-2.1956235311035899</c:v>
                </c:pt>
                <c:pt idx="7576">
                  <c:v>-2.19524196754214</c:v>
                </c:pt>
                <c:pt idx="7577">
                  <c:v>-2.1948602806627102</c:v>
                </c:pt>
                <c:pt idx="7578">
                  <c:v>-2.1944784717571699</c:v>
                </c:pt>
                <c:pt idx="7579">
                  <c:v>-2.1940965421141998</c:v>
                </c:pt>
                <c:pt idx="7580">
                  <c:v>-2.1937144930192201</c:v>
                </c:pt>
                <c:pt idx="7581">
                  <c:v>-2.1933323257544499</c:v>
                </c:pt>
                <c:pt idx="7582">
                  <c:v>-2.1929500415988601</c:v>
                </c:pt>
                <c:pt idx="7583">
                  <c:v>-2.1925676418282301</c:v>
                </c:pt>
                <c:pt idx="7584">
                  <c:v>-2.1921851277150899</c:v>
                </c:pt>
                <c:pt idx="7585">
                  <c:v>-2.19180250052877</c:v>
                </c:pt>
                <c:pt idx="7586">
                  <c:v>-2.1914197615353901</c:v>
                </c:pt>
                <c:pt idx="7587">
                  <c:v>-2.1910369119978301</c:v>
                </c:pt>
                <c:pt idx="7588">
                  <c:v>-2.1906539531757798</c:v>
                </c:pt>
                <c:pt idx="7589">
                  <c:v>-2.1902708863257199</c:v>
                </c:pt>
                <c:pt idx="7590">
                  <c:v>-2.18988771270091</c:v>
                </c:pt>
                <c:pt idx="7591">
                  <c:v>-2.18950443355142</c:v>
                </c:pt>
                <c:pt idx="7592">
                  <c:v>-2.1891210501241001</c:v>
                </c:pt>
                <c:pt idx="7593">
                  <c:v>-2.1887375636626101</c:v>
                </c:pt>
                <c:pt idx="7594">
                  <c:v>-2.1883539754074102</c:v>
                </c:pt>
                <c:pt idx="7595">
                  <c:v>-2.18797028659576</c:v>
                </c:pt>
                <c:pt idx="7596">
                  <c:v>-2.1875864984617199</c:v>
                </c:pt>
                <c:pt idx="7597">
                  <c:v>-2.1872026122361699</c:v>
                </c:pt>
                <c:pt idx="7598">
                  <c:v>-2.1868186291467899</c:v>
                </c:pt>
                <c:pt idx="7599">
                  <c:v>-2.1864345504180802</c:v>
                </c:pt>
                <c:pt idx="7600">
                  <c:v>-2.18605037727135</c:v>
                </c:pt>
                <c:pt idx="7601">
                  <c:v>-2.18566611092472</c:v>
                </c:pt>
                <c:pt idx="7602">
                  <c:v>-2.1852817525931498</c:v>
                </c:pt>
                <c:pt idx="7603">
                  <c:v>-2.1848973034884001</c:v>
                </c:pt>
                <c:pt idx="7604">
                  <c:v>-2.1845127648190701</c:v>
                </c:pt>
                <c:pt idx="7605">
                  <c:v>-2.1841281377905699</c:v>
                </c:pt>
                <c:pt idx="7606">
                  <c:v>-2.1837434236051601</c:v>
                </c:pt>
                <c:pt idx="7607">
                  <c:v>-2.18335862346192</c:v>
                </c:pt>
                <c:pt idx="7608">
                  <c:v>-2.18297373855677</c:v>
                </c:pt>
                <c:pt idx="7609">
                  <c:v>-2.1825887700824498</c:v>
                </c:pt>
                <c:pt idx="7610">
                  <c:v>-2.1822037192285699</c:v>
                </c:pt>
                <c:pt idx="7611">
                  <c:v>-2.1818185871815499</c:v>
                </c:pt>
                <c:pt idx="7612">
                  <c:v>-2.1814333751246902</c:v>
                </c:pt>
                <c:pt idx="7613">
                  <c:v>-2.1810480842381001</c:v>
                </c:pt>
                <c:pt idx="7614">
                  <c:v>-2.1806627156987699</c:v>
                </c:pt>
                <c:pt idx="7615">
                  <c:v>-2.1802772706805298</c:v>
                </c:pt>
                <c:pt idx="7616">
                  <c:v>-2.17989175035407</c:v>
                </c:pt>
                <c:pt idx="7617">
                  <c:v>-2.1795061558869402</c:v>
                </c:pt>
                <c:pt idx="7618">
                  <c:v>-2.1791204884435502</c:v>
                </c:pt>
                <c:pt idx="7619">
                  <c:v>-2.1787347491851698</c:v>
                </c:pt>
                <c:pt idx="7620">
                  <c:v>-2.17834893926995</c:v>
                </c:pt>
                <c:pt idx="7621">
                  <c:v>-2.1779630598529098</c:v>
                </c:pt>
                <c:pt idx="7622">
                  <c:v>-2.17757711208592</c:v>
                </c:pt>
                <c:pt idx="7623">
                  <c:v>-2.1771910971177499</c:v>
                </c:pt>
                <c:pt idx="7624">
                  <c:v>-2.17680501609405</c:v>
                </c:pt>
                <c:pt idx="7625">
                  <c:v>-2.1764188701573399</c:v>
                </c:pt>
                <c:pt idx="7626">
                  <c:v>-2.1760326604470301</c:v>
                </c:pt>
                <c:pt idx="7627">
                  <c:v>-2.1756463880994299</c:v>
                </c:pt>
                <c:pt idx="7628">
                  <c:v>-2.1752600542477301</c:v>
                </c:pt>
                <c:pt idx="7629">
                  <c:v>-2.1748736600220102</c:v>
                </c:pt>
                <c:pt idx="7630">
                  <c:v>-2.1744872065492702</c:v>
                </c:pt>
                <c:pt idx="7631">
                  <c:v>-2.1741006949533799</c:v>
                </c:pt>
                <c:pt idx="7632">
                  <c:v>-2.1737141263551498</c:v>
                </c:pt>
                <c:pt idx="7633">
                  <c:v>-2.17332750187227</c:v>
                </c:pt>
                <c:pt idx="7634">
                  <c:v>-2.1729408226193598</c:v>
                </c:pt>
                <c:pt idx="7635">
                  <c:v>-2.1725540897079298</c:v>
                </c:pt>
                <c:pt idx="7636">
                  <c:v>-2.1721673042464502</c:v>
                </c:pt>
                <c:pt idx="7637">
                  <c:v>-2.1717781125706401</c:v>
                </c:pt>
                <c:pt idx="7638">
                  <c:v>-2.1713818080131801</c:v>
                </c:pt>
                <c:pt idx="7639">
                  <c:v>-2.17097604222156</c:v>
                </c:pt>
                <c:pt idx="7640">
                  <c:v>-2.17056082340642</c:v>
                </c:pt>
                <c:pt idx="7641">
                  <c:v>-2.1701361598112499</c:v>
                </c:pt>
                <c:pt idx="7642">
                  <c:v>-2.16970205971234</c:v>
                </c:pt>
                <c:pt idx="7643">
                  <c:v>-2.1692585314187398</c:v>
                </c:pt>
                <c:pt idx="7644">
                  <c:v>-2.16880558327217</c:v>
                </c:pt>
                <c:pt idx="7645">
                  <c:v>-2.16834322364697</c:v>
                </c:pt>
                <c:pt idx="7646">
                  <c:v>-2.1678714609500802</c:v>
                </c:pt>
                <c:pt idx="7647">
                  <c:v>-2.1673903036209299</c:v>
                </c:pt>
                <c:pt idx="7648">
                  <c:v>-2.1668997601314199</c:v>
                </c:pt>
                <c:pt idx="7649">
                  <c:v>-2.1663998389858601</c:v>
                </c:pt>
                <c:pt idx="7650">
                  <c:v>-2.1658905487208902</c:v>
                </c:pt>
                <c:pt idx="7651">
                  <c:v>-2.1653718979054402</c:v>
                </c:pt>
                <c:pt idx="7652">
                  <c:v>-2.1648438951406801</c:v>
                </c:pt>
                <c:pt idx="7653">
                  <c:v>-2.1643065490599498</c:v>
                </c:pt>
                <c:pt idx="7654">
                  <c:v>-2.1637598683286998</c:v>
                </c:pt>
                <c:pt idx="7655">
                  <c:v>-2.1632038616444298</c:v>
                </c:pt>
                <c:pt idx="7656">
                  <c:v>-2.1626385377366599</c:v>
                </c:pt>
                <c:pt idx="7657">
                  <c:v>-2.1620639053668498</c:v>
                </c:pt>
                <c:pt idx="7658">
                  <c:v>-2.1614799733283201</c:v>
                </c:pt>
                <c:pt idx="7659">
                  <c:v>-2.1608867504462501</c:v>
                </c:pt>
                <c:pt idx="7660">
                  <c:v>-2.1602842455775702</c:v>
                </c:pt>
                <c:pt idx="7661">
                  <c:v>-2.1596724676109198</c:v>
                </c:pt>
                <c:pt idx="7662">
                  <c:v>-2.1590514254666</c:v>
                </c:pt>
                <c:pt idx="7663">
                  <c:v>-2.15842112809649</c:v>
                </c:pt>
                <c:pt idx="7664">
                  <c:v>-2.15778158448403</c:v>
                </c:pt>
                <c:pt idx="7665">
                  <c:v>-2.15713280364412</c:v>
                </c:pt>
                <c:pt idx="7666">
                  <c:v>-2.15647479462308</c:v>
                </c:pt>
                <c:pt idx="7667">
                  <c:v>-2.1558075664985901</c:v>
                </c:pt>
                <c:pt idx="7668">
                  <c:v>-2.1551311283796402</c:v>
                </c:pt>
                <c:pt idx="7669">
                  <c:v>-2.15444548940645</c:v>
                </c:pt>
                <c:pt idx="7670">
                  <c:v>-2.15375065875044</c:v>
                </c:pt>
                <c:pt idx="7671">
                  <c:v>-2.1530466456141402</c:v>
                </c:pt>
                <c:pt idx="7672">
                  <c:v>-2.1523334592311398</c:v>
                </c:pt>
                <c:pt idx="7673">
                  <c:v>-2.1516111088660699</c:v>
                </c:pt>
                <c:pt idx="7674">
                  <c:v>-2.15087960381446</c:v>
                </c:pt>
                <c:pt idx="7675">
                  <c:v>-2.1501389534027702</c:v>
                </c:pt>
                <c:pt idx="7676">
                  <c:v>-2.1493891669882701</c:v>
                </c:pt>
                <c:pt idx="7677">
                  <c:v>-2.1486302539589999</c:v>
                </c:pt>
                <c:pt idx="7678">
                  <c:v>-2.1478622237336999</c:v>
                </c:pt>
                <c:pt idx="7679">
                  <c:v>-2.14708508576178</c:v>
                </c:pt>
                <c:pt idx="7680">
                  <c:v>-2.14629884952322</c:v>
                </c:pt>
                <c:pt idx="7681">
                  <c:v>-2.1455035245285501</c:v>
                </c:pt>
                <c:pt idx="7682">
                  <c:v>-2.14469912031876</c:v>
                </c:pt>
                <c:pt idx="7683">
                  <c:v>-2.14388564646524</c:v>
                </c:pt>
                <c:pt idx="7684">
                  <c:v>-2.1430631125697599</c:v>
                </c:pt>
                <c:pt idx="7685">
                  <c:v>-2.14223152826434</c:v>
                </c:pt>
                <c:pt idx="7686">
                  <c:v>-2.1413909032112701</c:v>
                </c:pt>
                <c:pt idx="7687">
                  <c:v>-2.1405412471029801</c:v>
                </c:pt>
                <c:pt idx="7688">
                  <c:v>-2.1396825696620301</c:v>
                </c:pt>
                <c:pt idx="7689">
                  <c:v>-2.1388148806410001</c:v>
                </c:pt>
                <c:pt idx="7690">
                  <c:v>-2.1379381898225001</c:v>
                </c:pt>
                <c:pt idx="7691">
                  <c:v>-2.13705250701903</c:v>
                </c:pt>
                <c:pt idx="7692">
                  <c:v>-2.1361578420729801</c:v>
                </c:pt>
                <c:pt idx="7693">
                  <c:v>-2.13525420485652</c:v>
                </c:pt>
                <c:pt idx="7694">
                  <c:v>-2.1343416052716102</c:v>
                </c:pt>
                <c:pt idx="7695">
                  <c:v>-2.1334200532498402</c:v>
                </c:pt>
                <c:pt idx="7696">
                  <c:v>-2.1324895587524701</c:v>
                </c:pt>
                <c:pt idx="7697">
                  <c:v>-2.1315501317702901</c:v>
                </c:pt>
                <c:pt idx="7698">
                  <c:v>-2.1306017823236099</c:v>
                </c:pt>
                <c:pt idx="7699">
                  <c:v>-2.1296445204621599</c:v>
                </c:pt>
                <c:pt idx="7700">
                  <c:v>-2.12867835626508</c:v>
                </c:pt>
                <c:pt idx="7701">
                  <c:v>-2.1277056719674698</c:v>
                </c:pt>
                <c:pt idx="7702">
                  <c:v>-2.12673122053386</c:v>
                </c:pt>
                <c:pt idx="7703">
                  <c:v>-2.1257573799686602</c:v>
                </c:pt>
                <c:pt idx="7704">
                  <c:v>-2.1247841547235198</c:v>
                </c:pt>
                <c:pt idx="7705">
                  <c:v>-2.1238115492409899</c:v>
                </c:pt>
                <c:pt idx="7706">
                  <c:v>-2.1228395679544998</c:v>
                </c:pt>
                <c:pt idx="7707">
                  <c:v>-2.1218682152883099</c:v>
                </c:pt>
                <c:pt idx="7708">
                  <c:v>-2.1208974956575299</c:v>
                </c:pt>
                <c:pt idx="7709">
                  <c:v>-2.1199274134681101</c:v>
                </c:pt>
                <c:pt idx="7710">
                  <c:v>-2.1189579731168</c:v>
                </c:pt>
                <c:pt idx="7711">
                  <c:v>-2.1179891789911398</c:v>
                </c:pt>
                <c:pt idx="7712">
                  <c:v>-2.1170210354694601</c:v>
                </c:pt>
                <c:pt idx="7713">
                  <c:v>-2.1160535469208499</c:v>
                </c:pt>
                <c:pt idx="7714">
                  <c:v>-2.1150867177051502</c:v>
                </c:pt>
                <c:pt idx="7715">
                  <c:v>-2.1141205521729298</c:v>
                </c:pt>
                <c:pt idx="7716">
                  <c:v>-2.1131550546655098</c:v>
                </c:pt>
                <c:pt idx="7717">
                  <c:v>-2.1121902295148698</c:v>
                </c:pt>
                <c:pt idx="7718">
                  <c:v>-2.11122608104372</c:v>
                </c:pt>
                <c:pt idx="7719">
                  <c:v>-2.1102626135654301</c:v>
                </c:pt>
                <c:pt idx="7720">
                  <c:v>-2.1092998313840301</c:v>
                </c:pt>
                <c:pt idx="7721">
                  <c:v>-2.1083377387942202</c:v>
                </c:pt>
                <c:pt idx="7722">
                  <c:v>-2.1073763400813101</c:v>
                </c:pt>
                <c:pt idx="7723">
                  <c:v>-2.1064156395212499</c:v>
                </c:pt>
                <c:pt idx="7724">
                  <c:v>-2.1054556413805701</c:v>
                </c:pt>
                <c:pt idx="7725">
                  <c:v>-2.1044963499164302</c:v>
                </c:pt>
                <c:pt idx="7726">
                  <c:v>-2.1035377693765298</c:v>
                </c:pt>
                <c:pt idx="7727">
                  <c:v>-2.1025799039991599</c:v>
                </c:pt>
                <c:pt idx="7728">
                  <c:v>-2.1016227580131601</c:v>
                </c:pt>
                <c:pt idx="7729">
                  <c:v>-2.1006663356378801</c:v>
                </c:pt>
                <c:pt idx="7730">
                  <c:v>-2.09971064108323</c:v>
                </c:pt>
                <c:pt idx="7731">
                  <c:v>-2.09875567854961</c:v>
                </c:pt>
                <c:pt idx="7732">
                  <c:v>-2.0978014522279098</c:v>
                </c:pt>
                <c:pt idx="7733">
                  <c:v>-2.0968479662995301</c:v>
                </c:pt>
                <c:pt idx="7734">
                  <c:v>-2.0958952249362999</c:v>
                </c:pt>
                <c:pt idx="7735">
                  <c:v>-2.0949432323005399</c:v>
                </c:pt>
                <c:pt idx="7736">
                  <c:v>-2.0939919925449999</c:v>
                </c:pt>
                <c:pt idx="7737">
                  <c:v>-2.0930415098128599</c:v>
                </c:pt>
                <c:pt idx="7738">
                  <c:v>-2.0920917882377199</c:v>
                </c:pt>
                <c:pt idx="7739">
                  <c:v>-2.0911428319435799</c:v>
                </c:pt>
                <c:pt idx="7740">
                  <c:v>-2.0901946450448401</c:v>
                </c:pt>
                <c:pt idx="7741">
                  <c:v>-2.08924723164627</c:v>
                </c:pt>
                <c:pt idx="7742">
                  <c:v>-2.0883005958429899</c:v>
                </c:pt>
                <c:pt idx="7743">
                  <c:v>-2.08735474172052</c:v>
                </c:pt>
                <c:pt idx="7744">
                  <c:v>-2.0864096733546602</c:v>
                </c:pt>
                <c:pt idx="7745">
                  <c:v>-2.0854653948116</c:v>
                </c:pt>
                <c:pt idx="7746">
                  <c:v>-2.0845219101477901</c:v>
                </c:pt>
                <c:pt idx="7747">
                  <c:v>-2.0835792234100201</c:v>
                </c:pt>
                <c:pt idx="7748">
                  <c:v>-2.0826373386353598</c:v>
                </c:pt>
                <c:pt idx="7749">
                  <c:v>-2.0816962598511402</c:v>
                </c:pt>
                <c:pt idx="7750">
                  <c:v>-2.0807559910750002</c:v>
                </c:pt>
                <c:pt idx="7751">
                  <c:v>-2.07981653631479</c:v>
                </c:pt>
                <c:pt idx="7752">
                  <c:v>-2.0788778995686301</c:v>
                </c:pt>
                <c:pt idx="7753">
                  <c:v>-2.0779400848248502</c:v>
                </c:pt>
                <c:pt idx="7754">
                  <c:v>-2.07700309606202</c:v>
                </c:pt>
                <c:pt idx="7755">
                  <c:v>-2.07606693724891</c:v>
                </c:pt>
                <c:pt idx="7756">
                  <c:v>-2.0751316123444701</c:v>
                </c:pt>
                <c:pt idx="7757">
                  <c:v>-2.0741971252978599</c:v>
                </c:pt>
                <c:pt idx="7758">
                  <c:v>-2.0732634800483898</c:v>
                </c:pt>
                <c:pt idx="7759">
                  <c:v>-2.0723306805255501</c:v>
                </c:pt>
                <c:pt idx="7760">
                  <c:v>-2.0713987306489599</c:v>
                </c:pt>
                <c:pt idx="7761">
                  <c:v>-2.0704676343283799</c:v>
                </c:pt>
                <c:pt idx="7762">
                  <c:v>-2.0695373954637302</c:v>
                </c:pt>
                <c:pt idx="7763">
                  <c:v>-2.0686080179449999</c:v>
                </c:pt>
                <c:pt idx="7764">
                  <c:v>-2.0676795056523001</c:v>
                </c:pt>
                <c:pt idx="7765">
                  <c:v>-2.0667518624558601</c:v>
                </c:pt>
                <c:pt idx="7766">
                  <c:v>-2.0658250922159498</c:v>
                </c:pt>
                <c:pt idx="7767">
                  <c:v>-2.0648991987829501</c:v>
                </c:pt>
                <c:pt idx="7768">
                  <c:v>-2.0639741859972802</c:v>
                </c:pt>
                <c:pt idx="7769">
                  <c:v>-2.0630500576894102</c:v>
                </c:pt>
                <c:pt idx="7770">
                  <c:v>-2.0621268176798599</c:v>
                </c:pt>
                <c:pt idx="7771">
                  <c:v>-2.0612044697791698</c:v>
                </c:pt>
                <c:pt idx="7772">
                  <c:v>-2.0602830177879099</c:v>
                </c:pt>
                <c:pt idx="7773">
                  <c:v>-2.0593624654966498</c:v>
                </c:pt>
                <c:pt idx="7774">
                  <c:v>-2.0584428166859601</c:v>
                </c:pt>
                <c:pt idx="7775">
                  <c:v>-2.0575240751263899</c:v>
                </c:pt>
                <c:pt idx="7776">
                  <c:v>-2.0566062445784801</c:v>
                </c:pt>
                <c:pt idx="7777">
                  <c:v>-2.05568932879275</c:v>
                </c:pt>
                <c:pt idx="7778">
                  <c:v>-2.0547733315096401</c:v>
                </c:pt>
                <c:pt idx="7779">
                  <c:v>-2.0538582564595602</c:v>
                </c:pt>
                <c:pt idx="7780">
                  <c:v>-2.0529441073628698</c:v>
                </c:pt>
                <c:pt idx="7781">
                  <c:v>-2.0520308879298401</c:v>
                </c:pt>
                <c:pt idx="7782">
                  <c:v>-2.0511186018606602</c:v>
                </c:pt>
                <c:pt idx="7783">
                  <c:v>-2.0502072528454298</c:v>
                </c:pt>
                <c:pt idx="7784">
                  <c:v>-2.0492968445641502</c:v>
                </c:pt>
                <c:pt idx="7785">
                  <c:v>-2.0483873806867199</c:v>
                </c:pt>
                <c:pt idx="7786">
                  <c:v>-2.0474788648729101</c:v>
                </c:pt>
                <c:pt idx="7787">
                  <c:v>-2.0465713007723498</c:v>
                </c:pt>
                <c:pt idx="7788">
                  <c:v>-2.04566469202455</c:v>
                </c:pt>
                <c:pt idx="7789">
                  <c:v>-2.0447590422588799</c:v>
                </c:pt>
                <c:pt idx="7790">
                  <c:v>-2.0438543550945099</c:v>
                </c:pt>
                <c:pt idx="7791">
                  <c:v>-2.0429506341404999</c:v>
                </c:pt>
                <c:pt idx="7792">
                  <c:v>-2.0420478829956901</c:v>
                </c:pt>
                <c:pt idx="7793">
                  <c:v>-2.04114610524877</c:v>
                </c:pt>
                <c:pt idx="7794">
                  <c:v>-2.0402453044782098</c:v>
                </c:pt>
                <c:pt idx="7795">
                  <c:v>-2.0393454842523</c:v>
                </c:pt>
                <c:pt idx="7796">
                  <c:v>-2.0384466481291099</c:v>
                </c:pt>
                <c:pt idx="7797">
                  <c:v>-2.0375487996564901</c:v>
                </c:pt>
                <c:pt idx="7798">
                  <c:v>-2.0366519423720701</c:v>
                </c:pt>
                <c:pt idx="7799">
                  <c:v>-2.0357560798032401</c:v>
                </c:pt>
                <c:pt idx="7800">
                  <c:v>-2.0348612154671502</c:v>
                </c:pt>
                <c:pt idx="7801">
                  <c:v>-2.0339673528706799</c:v>
                </c:pt>
                <c:pt idx="7802">
                  <c:v>-2.03307449551049</c:v>
                </c:pt>
                <c:pt idx="7803">
                  <c:v>-2.0321826468729198</c:v>
                </c:pt>
                <c:pt idx="7804">
                  <c:v>-2.0312918104340798</c:v>
                </c:pt>
                <c:pt idx="7805">
                  <c:v>-2.0304019896597598</c:v>
                </c:pt>
                <c:pt idx="7806">
                  <c:v>-2.02951318800549</c:v>
                </c:pt>
                <c:pt idx="7807">
                  <c:v>-2.0286254089164699</c:v>
                </c:pt>
                <c:pt idx="7808">
                  <c:v>-2.0277386558276</c:v>
                </c:pt>
                <c:pt idx="7809">
                  <c:v>-2.0268529321634801</c:v>
                </c:pt>
                <c:pt idx="7810">
                  <c:v>-2.0259682413383699</c:v>
                </c:pt>
                <c:pt idx="7811">
                  <c:v>-2.0250845867562002</c:v>
                </c:pt>
                <c:pt idx="7812">
                  <c:v>-2.0242019718105801</c:v>
                </c:pt>
                <c:pt idx="7813">
                  <c:v>-2.0233203998847502</c:v>
                </c:pt>
                <c:pt idx="7814">
                  <c:v>-2.0224398743515999</c:v>
                </c:pt>
                <c:pt idx="7815">
                  <c:v>-2.0215603985736799</c:v>
                </c:pt>
                <c:pt idx="7816">
                  <c:v>-2.02068197590315</c:v>
                </c:pt>
                <c:pt idx="7817">
                  <c:v>-2.0198046096817999</c:v>
                </c:pt>
                <c:pt idx="7818">
                  <c:v>-2.0189283032410601</c:v>
                </c:pt>
                <c:pt idx="7819">
                  <c:v>-2.0180530599019302</c:v>
                </c:pt>
                <c:pt idx="7820">
                  <c:v>-2.0171788829750601</c:v>
                </c:pt>
                <c:pt idx="7821">
                  <c:v>-2.0163057757606602</c:v>
                </c:pt>
                <c:pt idx="7822">
                  <c:v>-2.0154337415485499</c:v>
                </c:pt>
                <c:pt idx="7823">
                  <c:v>-2.0145627836181399</c:v>
                </c:pt>
                <c:pt idx="7824">
                  <c:v>-2.0136929052383898</c:v>
                </c:pt>
                <c:pt idx="7825">
                  <c:v>-2.0128241096678599</c:v>
                </c:pt>
                <c:pt idx="7826">
                  <c:v>-2.0119564001546699</c:v>
                </c:pt>
                <c:pt idx="7827">
                  <c:v>-2.0110897799364702</c:v>
                </c:pt>
                <c:pt idx="7828">
                  <c:v>-2.0102242522405098</c:v>
                </c:pt>
                <c:pt idx="7829">
                  <c:v>-2.0093598202835401</c:v>
                </c:pt>
                <c:pt idx="7830">
                  <c:v>-2.0084964872718798</c:v>
                </c:pt>
                <c:pt idx="7831">
                  <c:v>-2.0076342564013601</c:v>
                </c:pt>
                <c:pt idx="7832">
                  <c:v>-2.00677313085736</c:v>
                </c:pt>
                <c:pt idx="7833">
                  <c:v>-2.0059131138147701</c:v>
                </c:pt>
                <c:pt idx="7834">
                  <c:v>-2.0050542084379899</c:v>
                </c:pt>
                <c:pt idx="7835">
                  <c:v>-2.0041964178809502</c:v>
                </c:pt>
                <c:pt idx="7836">
                  <c:v>-2.00333974528706</c:v>
                </c:pt>
                <c:pt idx="7837">
                  <c:v>-2.0024841937892401</c:v>
                </c:pt>
                <c:pt idx="7838">
                  <c:v>-2.0016297665099101</c:v>
                </c:pt>
                <c:pt idx="7839">
                  <c:v>-2.0007764665609602</c:v>
                </c:pt>
                <c:pt idx="7840">
                  <c:v>-1.9999242970437801</c:v>
                </c:pt>
                <c:pt idx="7841">
                  <c:v>-1.9990732610492199</c:v>
                </c:pt>
                <c:pt idx="7842">
                  <c:v>-1.9982233616576199</c:v>
                </c:pt>
                <c:pt idx="7843">
                  <c:v>-1.9973746019387699</c:v>
                </c:pt>
                <c:pt idx="7844">
                  <c:v>-1.99652698495193</c:v>
                </c:pt>
                <c:pt idx="7845">
                  <c:v>-1.99568051374581</c:v>
                </c:pt>
                <c:pt idx="7846">
                  <c:v>-1.99483519135858</c:v>
                </c:pt>
                <c:pt idx="7847">
                  <c:v>-1.99399102081784</c:v>
                </c:pt>
                <c:pt idx="7848">
                  <c:v>-1.99314800514065</c:v>
                </c:pt>
                <c:pt idx="7849">
                  <c:v>-1.99230614733349</c:v>
                </c:pt>
                <c:pt idx="7850">
                  <c:v>-1.9914654503922899</c:v>
                </c:pt>
                <c:pt idx="7851">
                  <c:v>-1.9906259173023899</c:v>
                </c:pt>
                <c:pt idx="7852">
                  <c:v>-1.9897875510385701</c:v>
                </c:pt>
                <c:pt idx="7853">
                  <c:v>-1.98895035456501</c:v>
                </c:pt>
                <c:pt idx="7854">
                  <c:v>-1.9881143308353</c:v>
                </c:pt>
                <c:pt idx="7855">
                  <c:v>-1.98727948279248</c:v>
                </c:pt>
                <c:pt idx="7856">
                  <c:v>-1.98644581336894</c:v>
                </c:pt>
                <c:pt idx="7857">
                  <c:v>-1.98561332548651</c:v>
                </c:pt>
                <c:pt idx="7858">
                  <c:v>-1.9847820220564001</c:v>
                </c:pt>
                <c:pt idx="7859">
                  <c:v>-1.9839519059792201</c:v>
                </c:pt>
                <c:pt idx="7860">
                  <c:v>-1.9831229801449599</c:v>
                </c:pt>
                <c:pt idx="7861">
                  <c:v>-1.98229524743301</c:v>
                </c:pt>
                <c:pt idx="7862">
                  <c:v>-1.9814687107121201</c:v>
                </c:pt>
                <c:pt idx="7863">
                  <c:v>-1.98064337284044</c:v>
                </c:pt>
                <c:pt idx="7864">
                  <c:v>-1.9798192366654701</c:v>
                </c:pt>
                <c:pt idx="7865">
                  <c:v>-1.9789963050241099</c:v>
                </c:pt>
                <c:pt idx="7866">
                  <c:v>-1.9781745807426001</c:v>
                </c:pt>
                <c:pt idx="7867">
                  <c:v>-1.9773540666365499</c:v>
                </c:pt>
                <c:pt idx="7868">
                  <c:v>-1.97653716594965</c:v>
                </c:pt>
                <c:pt idx="7869">
                  <c:v>-1.9757286814827</c:v>
                </c:pt>
                <c:pt idx="7870">
                  <c:v>-1.9749310138300999</c:v>
                </c:pt>
                <c:pt idx="7871">
                  <c:v>-1.9741441622204601</c:v>
                </c:pt>
                <c:pt idx="7872">
                  <c:v>-1.97336812581108</c:v>
                </c:pt>
                <c:pt idx="7873">
                  <c:v>-1.9726029036880099</c:v>
                </c:pt>
                <c:pt idx="7874">
                  <c:v>-1.9718484948660899</c:v>
                </c:pt>
                <c:pt idx="7875">
                  <c:v>-1.97110489828904</c:v>
                </c:pt>
                <c:pt idx="7876">
                  <c:v>-1.97037211282945</c:v>
                </c:pt>
                <c:pt idx="7877">
                  <c:v>-1.96965013728887</c:v>
                </c:pt>
                <c:pt idx="7878">
                  <c:v>-1.9689389703978499</c:v>
                </c:pt>
                <c:pt idx="7879">
                  <c:v>-1.96823861081597</c:v>
                </c:pt>
                <c:pt idx="7880">
                  <c:v>-1.9675490571319501</c:v>
                </c:pt>
                <c:pt idx="7881">
                  <c:v>-1.96687030786362</c:v>
                </c:pt>
                <c:pt idx="7882">
                  <c:v>-1.9662023614580499</c:v>
                </c:pt>
                <c:pt idx="7883">
                  <c:v>-1.9655452162915401</c:v>
                </c:pt>
                <c:pt idx="7884">
                  <c:v>-1.9648988706697199</c:v>
                </c:pt>
                <c:pt idx="7885">
                  <c:v>-1.9642633228275701</c:v>
                </c:pt>
                <c:pt idx="7886">
                  <c:v>-1.9636385709294999</c:v>
                </c:pt>
                <c:pt idx="7887">
                  <c:v>-1.96302461306938</c:v>
                </c:pt>
                <c:pt idx="7888">
                  <c:v>-1.9624214472706201</c:v>
                </c:pt>
                <c:pt idx="7889">
                  <c:v>-1.9618290714862101</c:v>
                </c:pt>
                <c:pt idx="7890">
                  <c:v>-1.9612474835987701</c:v>
                </c:pt>
                <c:pt idx="7891">
                  <c:v>-1.96067668142062</c:v>
                </c:pt>
                <c:pt idx="7892">
                  <c:v>-1.96011666269383</c:v>
                </c:pt>
                <c:pt idx="7893">
                  <c:v>-1.9595674250902899</c:v>
                </c:pt>
                <c:pt idx="7894">
                  <c:v>-1.9590289662117399</c:v>
                </c:pt>
                <c:pt idx="7895">
                  <c:v>-1.9585012835898401</c:v>
                </c:pt>
                <c:pt idx="7896">
                  <c:v>-1.95798437468626</c:v>
                </c:pt>
                <c:pt idx="7897">
                  <c:v>-1.95747823689268</c:v>
                </c:pt>
                <c:pt idx="7898">
                  <c:v>-1.95698286753091</c:v>
                </c:pt>
                <c:pt idx="7899">
                  <c:v>-1.9564982638528801</c:v>
                </c:pt>
                <c:pt idx="7900">
                  <c:v>-1.9560244230407899</c:v>
                </c:pt>
                <c:pt idx="7901">
                  <c:v>-1.9555613422070799</c:v>
                </c:pt>
                <c:pt idx="7902">
                  <c:v>-1.9551090183945501</c:v>
                </c:pt>
                <c:pt idx="7903">
                  <c:v>-1.9546674485764099</c:v>
                </c:pt>
                <c:pt idx="7904">
                  <c:v>-1.9542366296563101</c:v>
                </c:pt>
                <c:pt idx="7905">
                  <c:v>-1.9538165584684699</c:v>
                </c:pt>
                <c:pt idx="7906">
                  <c:v>-1.9534072317776501</c:v>
                </c:pt>
                <c:pt idx="7907">
                  <c:v>-1.9530086462793099</c:v>
                </c:pt>
                <c:pt idx="7908">
                  <c:v>-1.95262079859959</c:v>
                </c:pt>
                <c:pt idx="7909">
                  <c:v>-1.9522436852954399</c:v>
                </c:pt>
                <c:pt idx="7910">
                  <c:v>-1.9518773028546399</c:v>
                </c:pt>
                <c:pt idx="7911">
                  <c:v>-1.9515216476958901</c:v>
                </c:pt>
                <c:pt idx="7912">
                  <c:v>-1.95117671616886</c:v>
                </c:pt>
                <c:pt idx="7913">
                  <c:v>-1.9508425045542599</c:v>
                </c:pt>
                <c:pt idx="7914">
                  <c:v>-1.95051658381755</c:v>
                </c:pt>
                <c:pt idx="7915">
                  <c:v>-1.9501936210329101</c:v>
                </c:pt>
                <c:pt idx="7916">
                  <c:v>-1.9498707047085599</c:v>
                </c:pt>
                <c:pt idx="7917">
                  <c:v>-1.94954783476962</c:v>
                </c:pt>
                <c:pt idx="7918">
                  <c:v>-1.9492250112768801</c:v>
                </c:pt>
                <c:pt idx="7919">
                  <c:v>-1.9489022341571201</c:v>
                </c:pt>
                <c:pt idx="7920">
                  <c:v>-1.9485795034695199</c:v>
                </c:pt>
                <c:pt idx="7921">
                  <c:v>-1.9482568191424201</c:v>
                </c:pt>
                <c:pt idx="7922">
                  <c:v>-1.9479341812334601</c:v>
                </c:pt>
                <c:pt idx="7923">
                  <c:v>-1.9476115896725299</c:v>
                </c:pt>
                <c:pt idx="7924">
                  <c:v>-1.94728904451574</c:v>
                </c:pt>
                <c:pt idx="7925">
                  <c:v>-1.94696654569448</c:v>
                </c:pt>
                <c:pt idx="7926">
                  <c:v>-1.9466440932633799</c:v>
                </c:pt>
                <c:pt idx="7927">
                  <c:v>-1.94632168715531</c:v>
                </c:pt>
                <c:pt idx="7928">
                  <c:v>-1.94599932742344</c:v>
                </c:pt>
                <c:pt idx="7929">
                  <c:v>-1.94567701400207</c:v>
                </c:pt>
                <c:pt idx="7930">
                  <c:v>-1.9453547469429699</c:v>
                </c:pt>
                <c:pt idx="7931">
                  <c:v>-1.94503252618184</c:v>
                </c:pt>
                <c:pt idx="7932">
                  <c:v>-1.94471033731432</c:v>
                </c:pt>
                <c:pt idx="7933">
                  <c:v>-1.9443881801054399</c:v>
                </c:pt>
                <c:pt idx="7934">
                  <c:v>-1.94406606922973</c:v>
                </c:pt>
                <c:pt idx="7935">
                  <c:v>-1.9437440046296901</c:v>
                </c:pt>
                <c:pt idx="7936">
                  <c:v>-1.9434219863489901</c:v>
                </c:pt>
                <c:pt idx="7937">
                  <c:v>-1.9431000143313299</c:v>
                </c:pt>
                <c:pt idx="7938">
                  <c:v>-1.9427780886192101</c:v>
                </c:pt>
                <c:pt idx="7939">
                  <c:v>-1.9424562091575099</c:v>
                </c:pt>
                <c:pt idx="7940">
                  <c:v>-1.94213437598754</c:v>
                </c:pt>
                <c:pt idx="7941">
                  <c:v>-1.9418125890553399</c:v>
                </c:pt>
                <c:pt idx="7942">
                  <c:v>-1.94149084840111</c:v>
                </c:pt>
                <c:pt idx="7943">
                  <c:v>-1.94116915397199</c:v>
                </c:pt>
                <c:pt idx="7944">
                  <c:v>-1.94084750580708</c:v>
                </c:pt>
                <c:pt idx="7945">
                  <c:v>-1.9405259038546301</c:v>
                </c:pt>
                <c:pt idx="7946">
                  <c:v>-1.9402043481526401</c:v>
                </c:pt>
                <c:pt idx="7947">
                  <c:v>-1.9398828386504401</c:v>
                </c:pt>
                <c:pt idx="7948">
                  <c:v>-1.9395613753849801</c:v>
                </c:pt>
                <c:pt idx="7949">
                  <c:v>-1.93923995830663</c:v>
                </c:pt>
                <c:pt idx="7950">
                  <c:v>-1.9389185874513</c:v>
                </c:pt>
                <c:pt idx="7951">
                  <c:v>-1.93859726277039</c:v>
                </c:pt>
                <c:pt idx="7952">
                  <c:v>-1.93827598429882</c:v>
                </c:pt>
                <c:pt idx="7953">
                  <c:v>-1.9379547519889799</c:v>
                </c:pt>
                <c:pt idx="7954">
                  <c:v>-1.9376335658747901</c:v>
                </c:pt>
                <c:pt idx="7955">
                  <c:v>-1.9373124259096199</c:v>
                </c:pt>
                <c:pt idx="7956">
                  <c:v>-1.93699133212645</c:v>
                </c:pt>
                <c:pt idx="7957">
                  <c:v>-1.93667028447959</c:v>
                </c:pt>
                <c:pt idx="7958">
                  <c:v>-1.93634928300107</c:v>
                </c:pt>
                <c:pt idx="7959">
                  <c:v>-1.9360283276461501</c:v>
                </c:pt>
                <c:pt idx="7960">
                  <c:v>-1.93570741844593</c:v>
                </c:pt>
                <c:pt idx="7961">
                  <c:v>-1.9353865553565901</c:v>
                </c:pt>
                <c:pt idx="7962">
                  <c:v>-1.9350657384083401</c:v>
                </c:pt>
                <c:pt idx="7963">
                  <c:v>-1.93474496755823</c:v>
                </c:pt>
                <c:pt idx="7964">
                  <c:v>-1.9344242428356</c:v>
                </c:pt>
                <c:pt idx="7965">
                  <c:v>-1.9341035641983699</c:v>
                </c:pt>
                <c:pt idx="7966">
                  <c:v>-1.9337829316750399</c:v>
                </c:pt>
                <c:pt idx="7967">
                  <c:v>-1.93346234522436</c:v>
                </c:pt>
                <c:pt idx="7968">
                  <c:v>-1.9331418048740101</c:v>
                </c:pt>
                <c:pt idx="7969">
                  <c:v>-1.9328213105835499</c:v>
                </c:pt>
                <c:pt idx="7970">
                  <c:v>-1.9325008623798501</c:v>
                </c:pt>
                <c:pt idx="7971">
                  <c:v>-1.9321804602232999</c:v>
                </c:pt>
                <c:pt idx="7972">
                  <c:v>-1.9318601041399499</c:v>
                </c:pt>
                <c:pt idx="7973">
                  <c:v>-1.93153979409099</c:v>
                </c:pt>
                <c:pt idx="7974">
                  <c:v>-1.9312195301016899</c:v>
                </c:pt>
                <c:pt idx="7975">
                  <c:v>-1.9308993121340099</c:v>
                </c:pt>
                <c:pt idx="7976">
                  <c:v>-1.9305791402124799</c:v>
                </c:pt>
                <c:pt idx="7977">
                  <c:v>-1.93025901429978</c:v>
                </c:pt>
                <c:pt idx="7978">
                  <c:v>-1.92993893441972</c:v>
                </c:pt>
                <c:pt idx="7979">
                  <c:v>-1.92961890053572</c:v>
                </c:pt>
                <c:pt idx="7980">
                  <c:v>-1.92929891267086</c:v>
                </c:pt>
                <c:pt idx="7981">
                  <c:v>-1.9289789707892799</c:v>
                </c:pt>
                <c:pt idx="7982">
                  <c:v>-1.9286590749133501</c:v>
                </c:pt>
                <c:pt idx="7983">
                  <c:v>-1.9283392250078999</c:v>
                </c:pt>
                <c:pt idx="7984">
                  <c:v>-1.92801942109463</c:v>
                </c:pt>
                <c:pt idx="7985">
                  <c:v>-1.9276996631390599</c:v>
                </c:pt>
                <c:pt idx="7986">
                  <c:v>-1.9273799511622001</c:v>
                </c:pt>
                <c:pt idx="7987">
                  <c:v>-1.9270602851302401</c:v>
                </c:pt>
                <c:pt idx="7988">
                  <c:v>-1.9267406650635499</c:v>
                </c:pt>
                <c:pt idx="7989">
                  <c:v>-1.9264210909289401</c:v>
                </c:pt>
                <c:pt idx="7990">
                  <c:v>-1.9261015627461699</c:v>
                </c:pt>
                <c:pt idx="7991">
                  <c:v>-1.92578208048269</c:v>
                </c:pt>
                <c:pt idx="7992">
                  <c:v>-1.9254626441576099</c:v>
                </c:pt>
                <c:pt idx="7993">
                  <c:v>-1.9251432537390001</c:v>
                </c:pt>
                <c:pt idx="7994">
                  <c:v>-1.92482390924538</c:v>
                </c:pt>
                <c:pt idx="7995">
                  <c:v>-1.92450461064542</c:v>
                </c:pt>
                <c:pt idx="7996">
                  <c:v>-1.92418535795705</c:v>
                </c:pt>
                <c:pt idx="7997">
                  <c:v>-1.9238661511495201</c:v>
                </c:pt>
                <c:pt idx="7998">
                  <c:v>-1.9235469902401801</c:v>
                </c:pt>
                <c:pt idx="7999">
                  <c:v>-1.9232278751988601</c:v>
                </c:pt>
                <c:pt idx="8000">
                  <c:v>-1.92290880604236</c:v>
                </c:pt>
                <c:pt idx="8001">
                  <c:v>-1.9225897827410501</c:v>
                </c:pt>
                <c:pt idx="8002">
                  <c:v>-1.9222708053111699</c:v>
                </c:pt>
                <c:pt idx="8003">
                  <c:v>-1.92195187372368</c:v>
                </c:pt>
                <c:pt idx="8004">
                  <c:v>-1.92163298799425</c:v>
                </c:pt>
                <c:pt idx="8005">
                  <c:v>-1.9213141480943701</c:v>
                </c:pt>
                <c:pt idx="8006">
                  <c:v>-1.9209953540392</c:v>
                </c:pt>
                <c:pt idx="8007">
                  <c:v>-1.9206766058007601</c:v>
                </c:pt>
                <c:pt idx="8008">
                  <c:v>-1.9203579033936899</c:v>
                </c:pt>
                <c:pt idx="8009">
                  <c:v>-1.9200392467905001</c:v>
                </c:pt>
                <c:pt idx="8010">
                  <c:v>-1.91972063600535</c:v>
                </c:pt>
                <c:pt idx="8011">
                  <c:v>-1.91940207101125</c:v>
                </c:pt>
                <c:pt idx="8012">
                  <c:v>-1.9190835518218701</c:v>
                </c:pt>
                <c:pt idx="8013">
                  <c:v>-1.9187650784107</c:v>
                </c:pt>
                <c:pt idx="8014">
                  <c:v>-1.9184466507909299</c:v>
                </c:pt>
                <c:pt idx="8015">
                  <c:v>-1.91812826893653</c:v>
                </c:pt>
                <c:pt idx="8016">
                  <c:v>-1.91780993286023</c:v>
                </c:pt>
                <c:pt idx="8017">
                  <c:v>-1.9174916425364601</c:v>
                </c:pt>
                <c:pt idx="8018">
                  <c:v>-1.9171733979774901</c:v>
                </c:pt>
                <c:pt idx="8019">
                  <c:v>-1.9168551991582099</c:v>
                </c:pt>
                <c:pt idx="8020">
                  <c:v>-1.9165370460904501</c:v>
                </c:pt>
                <c:pt idx="8021">
                  <c:v>-1.9162189387495301</c:v>
                </c:pt>
                <c:pt idx="8022">
                  <c:v>-1.91590087714684</c:v>
                </c:pt>
                <c:pt idx="8023">
                  <c:v>-1.91558286125816</c:v>
                </c:pt>
                <c:pt idx="8024">
                  <c:v>-1.9152648910944301</c:v>
                </c:pt>
                <c:pt idx="8025">
                  <c:v>-1.9149469666318699</c:v>
                </c:pt>
                <c:pt idx="8026">
                  <c:v>-1.9146290878810099</c:v>
                </c:pt>
                <c:pt idx="8027">
                  <c:v>-1.91431125481845</c:v>
                </c:pt>
                <c:pt idx="8028">
                  <c:v>-1.91399346745435</c:v>
                </c:pt>
                <c:pt idx="8029">
                  <c:v>-1.91367572576571</c:v>
                </c:pt>
                <c:pt idx="8030">
                  <c:v>-1.9133580297622701</c:v>
                </c:pt>
                <c:pt idx="8031">
                  <c:v>-1.9130403794214399</c:v>
                </c:pt>
                <c:pt idx="8032">
                  <c:v>-1.9127230321481301</c:v>
                </c:pt>
                <c:pt idx="8033">
                  <c:v>-1.9124066106809301</c:v>
                </c:pt>
                <c:pt idx="8034">
                  <c:v>-1.9120914821705901</c:v>
                </c:pt>
                <c:pt idx="8035">
                  <c:v>-1.91177764758821</c:v>
                </c:pt>
                <c:pt idx="8036">
                  <c:v>-1.91146510789419</c:v>
                </c:pt>
                <c:pt idx="8037">
                  <c:v>-1.91115386403817</c:v>
                </c:pt>
                <c:pt idx="8038">
                  <c:v>-1.9108439169590601</c:v>
                </c:pt>
                <c:pt idx="8039">
                  <c:v>-1.91053526758506</c:v>
                </c:pt>
                <c:pt idx="8040">
                  <c:v>-1.91022791683362</c:v>
                </c:pt>
                <c:pt idx="8041">
                  <c:v>-1.90992186561149</c:v>
                </c:pt>
                <c:pt idx="8042">
                  <c:v>-1.9096171148146801</c:v>
                </c:pt>
                <c:pt idx="8043">
                  <c:v>-1.9093136653285101</c:v>
                </c:pt>
                <c:pt idx="8044">
                  <c:v>-1.90901151802755</c:v>
                </c:pt>
                <c:pt idx="8045">
                  <c:v>-1.90871067377569</c:v>
                </c:pt>
                <c:pt idx="8046">
                  <c:v>-1.90841113342611</c:v>
                </c:pt>
                <c:pt idx="8047">
                  <c:v>-1.90811289782128</c:v>
                </c:pt>
                <c:pt idx="8048">
                  <c:v>-1.90781596779296</c:v>
                </c:pt>
                <c:pt idx="8049">
                  <c:v>-1.9075203441622399</c:v>
                </c:pt>
                <c:pt idx="8050">
                  <c:v>-1.9072260277394899</c:v>
                </c:pt>
                <c:pt idx="8051">
                  <c:v>-1.9069330193244201</c:v>
                </c:pt>
                <c:pt idx="8052">
                  <c:v>-1.9066413197060199</c:v>
                </c:pt>
                <c:pt idx="8053">
                  <c:v>-1.90635092966264</c:v>
                </c:pt>
                <c:pt idx="8054">
                  <c:v>-1.90606184996193</c:v>
                </c:pt>
                <c:pt idx="8055">
                  <c:v>-1.9057740813608599</c:v>
                </c:pt>
                <c:pt idx="8056">
                  <c:v>-1.9054876246057499</c:v>
                </c:pt>
                <c:pt idx="8057">
                  <c:v>-1.9052024804322401</c:v>
                </c:pt>
                <c:pt idx="8058">
                  <c:v>-1.9049186495653201</c:v>
                </c:pt>
                <c:pt idx="8059">
                  <c:v>-1.90463613271931</c:v>
                </c:pt>
                <c:pt idx="8060">
                  <c:v>-1.9043549305979099</c:v>
                </c:pt>
                <c:pt idx="8061">
                  <c:v>-1.9040750438941401</c:v>
                </c:pt>
                <c:pt idx="8062">
                  <c:v>-1.90379647329039</c:v>
                </c:pt>
                <c:pt idx="8063">
                  <c:v>-1.9035192194584101</c:v>
                </c:pt>
                <c:pt idx="8064">
                  <c:v>-1.90324328305933</c:v>
                </c:pt>
                <c:pt idx="8065">
                  <c:v>-1.9029686647436199</c:v>
                </c:pt>
                <c:pt idx="8066">
                  <c:v>-1.90269536515116</c:v>
                </c:pt>
                <c:pt idx="8067">
                  <c:v>-1.90242338491119</c:v>
                </c:pt>
                <c:pt idx="8068">
                  <c:v>-1.90215272464236</c:v>
                </c:pt>
                <c:pt idx="8069">
                  <c:v>-1.90188338495267</c:v>
                </c:pt>
                <c:pt idx="8070">
                  <c:v>-1.9016153664395601</c:v>
                </c:pt>
                <c:pt idx="8071">
                  <c:v>-1.9013486696898501</c:v>
                </c:pt>
                <c:pt idx="8072">
                  <c:v>-1.90108329527978</c:v>
                </c:pt>
                <c:pt idx="8073">
                  <c:v>-1.90081924377497</c:v>
                </c:pt>
                <c:pt idx="8074">
                  <c:v>-1.90055651573049</c:v>
                </c:pt>
                <c:pt idx="8075">
                  <c:v>-1.90029511169083</c:v>
                </c:pt>
                <c:pt idx="8076">
                  <c:v>-1.9000350321899</c:v>
                </c:pt>
                <c:pt idx="8077">
                  <c:v>-1.8997762777510401</c:v>
                </c:pt>
                <c:pt idx="8078">
                  <c:v>-1.89951884888704</c:v>
                </c:pt>
                <c:pt idx="8079">
                  <c:v>-1.8992627461001399</c:v>
                </c:pt>
                <c:pt idx="8080">
                  <c:v>-1.8990079698820099</c:v>
                </c:pt>
                <c:pt idx="8081">
                  <c:v>-1.8987545207137999</c:v>
                </c:pt>
                <c:pt idx="8082">
                  <c:v>-1.8985023990661201</c:v>
                </c:pt>
                <c:pt idx="8083">
                  <c:v>-1.8982516053990299</c:v>
                </c:pt>
                <c:pt idx="8084">
                  <c:v>-1.89799968906413</c:v>
                </c:pt>
                <c:pt idx="8085">
                  <c:v>-1.8977417499288101</c:v>
                </c:pt>
                <c:pt idx="8086">
                  <c:v>-1.8974753422066599</c:v>
                </c:pt>
                <c:pt idx="8087">
                  <c:v>-1.89720047285317</c:v>
                </c:pt>
                <c:pt idx="8088">
                  <c:v>-1.8969171488535601</c:v>
                </c:pt>
                <c:pt idx="8089">
                  <c:v>-1.89662537722264</c:v>
                </c:pt>
                <c:pt idx="8090">
                  <c:v>-1.8963251650048301</c:v>
                </c:pt>
                <c:pt idx="8091">
                  <c:v>-1.8960165192740801</c:v>
                </c:pt>
                <c:pt idx="8092">
                  <c:v>-1.89569944713383</c:v>
                </c:pt>
                <c:pt idx="8093">
                  <c:v>-1.89537395571694</c:v>
                </c:pt>
                <c:pt idx="8094">
                  <c:v>-1.8950400521856701</c:v>
                </c:pt>
                <c:pt idx="8095">
                  <c:v>-1.8946977437316199</c:v>
                </c:pt>
                <c:pt idx="8096">
                  <c:v>-1.8943470375756699</c:v>
                </c:pt>
                <c:pt idx="8097">
                  <c:v>-1.8939879409679401</c:v>
                </c:pt>
                <c:pt idx="8098">
                  <c:v>-1.8936204611877401</c:v>
                </c:pt>
                <c:pt idx="8099">
                  <c:v>-1.8932446055435199</c:v>
                </c:pt>
                <c:pt idx="8100">
                  <c:v>-1.89286038137281</c:v>
                </c:pt>
                <c:pt idx="8101">
                  <c:v>-1.8924677960421801</c:v>
                </c:pt>
                <c:pt idx="8102">
                  <c:v>-1.8920668569472101</c:v>
                </c:pt>
                <c:pt idx="8103">
                  <c:v>-1.89165757151239</c:v>
                </c:pt>
                <c:pt idx="8104">
                  <c:v>-1.8912399471910999</c:v>
                </c:pt>
                <c:pt idx="8105">
                  <c:v>-1.8908139914655799</c:v>
                </c:pt>
                <c:pt idx="8106">
                  <c:v>-1.89037971184683</c:v>
                </c:pt>
                <c:pt idx="8107">
                  <c:v>-1.8899371158746101</c:v>
                </c:pt>
                <c:pt idx="8108">
                  <c:v>-1.88948621111735</c:v>
                </c:pt>
                <c:pt idx="8109">
                  <c:v>-1.8890270051721101</c:v>
                </c:pt>
                <c:pt idx="8110">
                  <c:v>-1.8885595056645601</c:v>
                </c:pt>
                <c:pt idx="8111">
                  <c:v>-1.8880837202488701</c:v>
                </c:pt>
                <c:pt idx="8112">
                  <c:v>-1.88759965660772</c:v>
                </c:pt>
                <c:pt idx="8113">
                  <c:v>-1.8871073224521999</c:v>
                </c:pt>
                <c:pt idx="8114">
                  <c:v>-1.8866067255218</c:v>
                </c:pt>
                <c:pt idx="8115">
                  <c:v>-1.8860978735843299</c:v>
                </c:pt>
                <c:pt idx="8116">
                  <c:v>-1.8855807744358599</c:v>
                </c:pt>
                <c:pt idx="8117">
                  <c:v>-1.8850554359007199</c:v>
                </c:pt>
                <c:pt idx="8118">
                  <c:v>-1.8845218658314</c:v>
                </c:pt>
                <c:pt idx="8119">
                  <c:v>-1.8839800721085</c:v>
                </c:pt>
                <c:pt idx="8120">
                  <c:v>-1.8834300626406999</c:v>
                </c:pt>
                <c:pt idx="8121">
                  <c:v>-1.88287184536472</c:v>
                </c:pt>
                <c:pt idx="8122">
                  <c:v>-1.8823054282452201</c:v>
                </c:pt>
                <c:pt idx="8123">
                  <c:v>-1.8817308192747899</c:v>
                </c:pt>
                <c:pt idx="8124">
                  <c:v>-1.88114802647388</c:v>
                </c:pt>
                <c:pt idx="8125">
                  <c:v>-1.88055705789076</c:v>
                </c:pt>
                <c:pt idx="8126">
                  <c:v>-1.8799579216014599</c:v>
                </c:pt>
                <c:pt idx="8127">
                  <c:v>-1.8793506257096999</c:v>
                </c:pt>
                <c:pt idx="8128">
                  <c:v>-1.87873517834687</c:v>
                </c:pt>
                <c:pt idx="8129">
                  <c:v>-1.87811158767199</c:v>
                </c:pt>
                <c:pt idx="8130">
                  <c:v>-1.87747986187157</c:v>
                </c:pt>
                <c:pt idx="8131">
                  <c:v>-1.87684000915968</c:v>
                </c:pt>
                <c:pt idx="8132">
                  <c:v>-1.8761920377778001</c:v>
                </c:pt>
                <c:pt idx="8133">
                  <c:v>-1.8755359559948199</c:v>
                </c:pt>
                <c:pt idx="8134">
                  <c:v>-1.8748717721069701</c:v>
                </c:pt>
                <c:pt idx="8135">
                  <c:v>-1.87419949443775</c:v>
                </c:pt>
                <c:pt idx="8136">
                  <c:v>-1.87351913133792</c:v>
                </c:pt>
                <c:pt idx="8137">
                  <c:v>-1.87283069118541</c:v>
                </c:pt>
                <c:pt idx="8138">
                  <c:v>-1.8721341823852899</c:v>
                </c:pt>
                <c:pt idx="8139">
                  <c:v>-1.8714296133696999</c:v>
                </c:pt>
                <c:pt idx="8140">
                  <c:v>-1.87071699259779</c:v>
                </c:pt>
                <c:pt idx="8141">
                  <c:v>-1.8699963285557</c:v>
                </c:pt>
                <c:pt idx="8142">
                  <c:v>-1.8692676297564901</c:v>
                </c:pt>
                <c:pt idx="8143">
                  <c:v>-1.86853090474007</c:v>
                </c:pt>
                <c:pt idx="8144">
                  <c:v>-1.86778616207316</c:v>
                </c:pt>
                <c:pt idx="8145">
                  <c:v>-1.8670334103492401</c:v>
                </c:pt>
                <c:pt idx="8146">
                  <c:v>-1.8662726581885001</c:v>
                </c:pt>
                <c:pt idx="8147">
                  <c:v>-1.8655039142377801</c:v>
                </c:pt>
                <c:pt idx="8148">
                  <c:v>-1.86472718717051</c:v>
                </c:pt>
                <c:pt idx="8149">
                  <c:v>-1.86394248568665</c:v>
                </c:pt>
                <c:pt idx="8150">
                  <c:v>-1.86314981851268</c:v>
                </c:pt>
                <c:pt idx="8151">
                  <c:v>-1.8623491944014801</c:v>
                </c:pt>
                <c:pt idx="8152">
                  <c:v>-1.8615406221323401</c:v>
                </c:pt>
                <c:pt idx="8153">
                  <c:v>-1.8607241105108601</c:v>
                </c:pt>
                <c:pt idx="8154">
                  <c:v>-1.85989966836891</c:v>
                </c:pt>
                <c:pt idx="8155">
                  <c:v>-1.85906730456459</c:v>
                </c:pt>
                <c:pt idx="8156">
                  <c:v>-1.85822702798215</c:v>
                </c:pt>
                <c:pt idx="8157">
                  <c:v>-1.8573788475319599</c:v>
                </c:pt>
                <c:pt idx="8158">
                  <c:v>-1.85652277215045</c:v>
                </c:pt>
                <c:pt idx="8159">
                  <c:v>-1.85565881080004</c:v>
                </c:pt>
                <c:pt idx="8160">
                  <c:v>-1.85478697246909</c:v>
                </c:pt>
                <c:pt idx="8161">
                  <c:v>-1.8539072661718701</c:v>
                </c:pt>
                <c:pt idx="8162">
                  <c:v>-1.8530197009484799</c:v>
                </c:pt>
                <c:pt idx="8163">
                  <c:v>-1.8521242858647899</c:v>
                </c:pt>
                <c:pt idx="8164">
                  <c:v>-1.8512210300124099</c:v>
                </c:pt>
                <c:pt idx="8165">
                  <c:v>-1.85030994250862</c:v>
                </c:pt>
                <c:pt idx="8166">
                  <c:v>-1.8493910324963201</c:v>
                </c:pt>
                <c:pt idx="8167">
                  <c:v>-1.8484643091439601</c:v>
                </c:pt>
                <c:pt idx="8168">
                  <c:v>-1.8475297816455101</c:v>
                </c:pt>
                <c:pt idx="8169">
                  <c:v>-1.8465874592203999</c:v>
                </c:pt>
                <c:pt idx="8170">
                  <c:v>-1.8456373511134401</c:v>
                </c:pt>
                <c:pt idx="8171">
                  <c:v>-1.8446794665947801</c:v>
                </c:pt>
                <c:pt idx="8172">
                  <c:v>-1.84371381495987</c:v>
                </c:pt>
                <c:pt idx="8173">
                  <c:v>-1.8427404055293899</c:v>
                </c:pt>
                <c:pt idx="8174">
                  <c:v>-1.84175924764918</c:v>
                </c:pt>
                <c:pt idx="8175">
                  <c:v>-1.84077035069022</c:v>
                </c:pt>
                <c:pt idx="8176">
                  <c:v>-1.8397737240485399</c:v>
                </c:pt>
                <c:pt idx="8177">
                  <c:v>-1.8387693771451801</c:v>
                </c:pt>
                <c:pt idx="8178">
                  <c:v>-1.8377573194261501</c:v>
                </c:pt>
                <c:pt idx="8179">
                  <c:v>-1.8367375603623299</c:v>
                </c:pt>
                <c:pt idx="8180">
                  <c:v>-1.8357101094494701</c:v>
                </c:pt>
                <c:pt idx="8181">
                  <c:v>-1.8346749762080801</c:v>
                </c:pt>
                <c:pt idx="8182">
                  <c:v>-1.83363217018342</c:v>
                </c:pt>
                <c:pt idx="8183">
                  <c:v>-1.8325817009454</c:v>
                </c:pt>
                <c:pt idx="8184">
                  <c:v>-1.83152606033314</c:v>
                </c:pt>
                <c:pt idx="8185">
                  <c:v>-1.83047022132264</c:v>
                </c:pt>
                <c:pt idx="8186">
                  <c:v>-1.8294166723944001</c:v>
                </c:pt>
                <c:pt idx="8187">
                  <c:v>-1.8283654186435301</c:v>
                </c:pt>
                <c:pt idx="8188">
                  <c:v>-1.8273164651453699</c:v>
                </c:pt>
                <c:pt idx="8189">
                  <c:v>-1.82626981695554</c:v>
                </c:pt>
                <c:pt idx="8190">
                  <c:v>-1.8252254791098801</c:v>
                </c:pt>
                <c:pt idx="8191">
                  <c:v>-1.8241834566244599</c:v>
                </c:pt>
                <c:pt idx="8192">
                  <c:v>-1.82314375449553</c:v>
                </c:pt>
                <c:pt idx="8193">
                  <c:v>-1.8221063776995301</c:v>
                </c:pt>
                <c:pt idx="8194">
                  <c:v>-1.82107133119304</c:v>
                </c:pt>
                <c:pt idx="8195">
                  <c:v>-1.82003861991279</c:v>
                </c:pt>
                <c:pt idx="8196">
                  <c:v>-1.8190082487756301</c:v>
                </c:pt>
                <c:pt idx="8197">
                  <c:v>-1.81798022267851</c:v>
                </c:pt>
                <c:pt idx="8198">
                  <c:v>-1.81695454649845</c:v>
                </c:pt>
                <c:pt idx="8199">
                  <c:v>-1.8159312250925701</c:v>
                </c:pt>
                <c:pt idx="8200">
                  <c:v>-1.8149102632979901</c:v>
                </c:pt>
                <c:pt idx="8201">
                  <c:v>-1.8138916659319</c:v>
                </c:pt>
                <c:pt idx="8202">
                  <c:v>-1.81287543779147</c:v>
                </c:pt>
                <c:pt idx="8203">
                  <c:v>-1.8118615836538801</c:v>
                </c:pt>
                <c:pt idx="8204">
                  <c:v>-1.81085010827629</c:v>
                </c:pt>
                <c:pt idx="8205">
                  <c:v>-1.8098410163958001</c:v>
                </c:pt>
                <c:pt idx="8206">
                  <c:v>-1.8088343127294799</c:v>
                </c:pt>
                <c:pt idx="8207">
                  <c:v>-1.8078300019742899</c:v>
                </c:pt>
                <c:pt idx="8208">
                  <c:v>-1.80682808880712</c:v>
                </c:pt>
                <c:pt idx="8209">
                  <c:v>-1.80582857788475</c:v>
                </c:pt>
                <c:pt idx="8210">
                  <c:v>-1.80483147384383</c:v>
                </c:pt>
                <c:pt idx="8211">
                  <c:v>-1.80383678130087</c:v>
                </c:pt>
                <c:pt idx="8212">
                  <c:v>-1.8028445048522199</c:v>
                </c:pt>
                <c:pt idx="8213">
                  <c:v>-1.8018546490740499</c:v>
                </c:pt>
                <c:pt idx="8214">
                  <c:v>-1.80086721852235</c:v>
                </c:pt>
                <c:pt idx="8215">
                  <c:v>-1.7998822177328999</c:v>
                </c:pt>
                <c:pt idx="8216">
                  <c:v>-1.7988996512212601</c:v>
                </c:pt>
                <c:pt idx="8217">
                  <c:v>-1.7979195234827401</c:v>
                </c:pt>
                <c:pt idx="8218">
                  <c:v>-1.7969418389924201</c:v>
                </c:pt>
                <c:pt idx="8219">
                  <c:v>-1.79596660220509</c:v>
                </c:pt>
                <c:pt idx="8220">
                  <c:v>-1.79499381755528</c:v>
                </c:pt>
                <c:pt idx="8221">
                  <c:v>-1.79402348945719</c:v>
                </c:pt>
                <c:pt idx="8222">
                  <c:v>-1.79305562230473</c:v>
                </c:pt>
                <c:pt idx="8223">
                  <c:v>-1.7920902204714899</c:v>
                </c:pt>
                <c:pt idx="8224">
                  <c:v>-1.7911272883106899</c:v>
                </c:pt>
                <c:pt idx="8225">
                  <c:v>-1.79016683015522</c:v>
                </c:pt>
                <c:pt idx="8226">
                  <c:v>-1.78920885031758</c:v>
                </c:pt>
                <c:pt idx="8227">
                  <c:v>-1.7882533530899001</c:v>
                </c:pt>
                <c:pt idx="8228">
                  <c:v>-1.78730034274391</c:v>
                </c:pt>
                <c:pt idx="8229">
                  <c:v>-1.7863498235309101</c:v>
                </c:pt>
                <c:pt idx="8230">
                  <c:v>-1.7854017996817999</c:v>
                </c:pt>
                <c:pt idx="8231">
                  <c:v>-1.7844562754070299</c:v>
                </c:pt>
                <c:pt idx="8232">
                  <c:v>-1.78351325489658</c:v>
                </c:pt>
                <c:pt idx="8233">
                  <c:v>-1.78257274231999</c:v>
                </c:pt>
                <c:pt idx="8234">
                  <c:v>-1.7816347418263201</c:v>
                </c:pt>
                <c:pt idx="8235">
                  <c:v>-1.7806992575441101</c:v>
                </c:pt>
                <c:pt idx="8236">
                  <c:v>-1.77976629358142</c:v>
                </c:pt>
                <c:pt idx="8237">
                  <c:v>-1.7788358540258</c:v>
                </c:pt>
                <c:pt idx="8238">
                  <c:v>-1.7779079429442499</c:v>
                </c:pt>
                <c:pt idx="8239">
                  <c:v>-1.77698256438323</c:v>
                </c:pt>
                <c:pt idx="8240">
                  <c:v>-1.7760597223686601</c:v>
                </c:pt>
                <c:pt idx="8241">
                  <c:v>-1.7751394209058899</c:v>
                </c:pt>
                <c:pt idx="8242">
                  <c:v>-1.77422166397968</c:v>
                </c:pt>
                <c:pt idx="8243">
                  <c:v>-1.77330645555422</c:v>
                </c:pt>
                <c:pt idx="8244">
                  <c:v>-1.7723937995730801</c:v>
                </c:pt>
                <c:pt idx="8245">
                  <c:v>-1.7714836999592301</c:v>
                </c:pt>
                <c:pt idx="8246">
                  <c:v>-1.7705761606150101</c:v>
                </c:pt>
                <c:pt idx="8247">
                  <c:v>-1.7696711854221401</c:v>
                </c:pt>
                <c:pt idx="8248">
                  <c:v>-1.7687687782416699</c:v>
                </c:pt>
                <c:pt idx="8249">
                  <c:v>-1.767868942914</c:v>
                </c:pt>
                <c:pt idx="8250">
                  <c:v>-1.7669716832589</c:v>
                </c:pt>
                <c:pt idx="8251">
                  <c:v>-1.7660770030754001</c:v>
                </c:pt>
                <c:pt idx="8252">
                  <c:v>-1.7651849061418901</c:v>
                </c:pt>
                <c:pt idx="8253">
                  <c:v>-1.7642953962160299</c:v>
                </c:pt>
                <c:pt idx="8254">
                  <c:v>-1.76340847703481</c:v>
                </c:pt>
                <c:pt idx="8255">
                  <c:v>-1.7625241523144599</c:v>
                </c:pt>
                <c:pt idx="8256">
                  <c:v>-1.7616424257505201</c:v>
                </c:pt>
                <c:pt idx="8257">
                  <c:v>-1.7607633010177499</c:v>
                </c:pt>
                <c:pt idx="8258">
                  <c:v>-1.75988678177021</c:v>
                </c:pt>
                <c:pt idx="8259">
                  <c:v>-1.7590128716411599</c:v>
                </c:pt>
                <c:pt idx="8260">
                  <c:v>-1.7581415742431401</c:v>
                </c:pt>
                <c:pt idx="8261">
                  <c:v>-1.7572728931678601</c:v>
                </c:pt>
                <c:pt idx="8262">
                  <c:v>-1.7564068319863</c:v>
                </c:pt>
                <c:pt idx="8263">
                  <c:v>-1.7555433942486101</c:v>
                </c:pt>
                <c:pt idx="8264">
                  <c:v>-1.7546825834841699</c:v>
                </c:pt>
                <c:pt idx="8265">
                  <c:v>-1.75382440320152</c:v>
                </c:pt>
                <c:pt idx="8266">
                  <c:v>-1.7529688568884001</c:v>
                </c:pt>
                <c:pt idx="8267">
                  <c:v>-1.7521159480117301</c:v>
                </c:pt>
                <c:pt idx="8268">
                  <c:v>-1.7512656800175801</c:v>
                </c:pt>
                <c:pt idx="8269">
                  <c:v>-1.75041805633118</c:v>
                </c:pt>
                <c:pt idx="8270">
                  <c:v>-1.74957308035693</c:v>
                </c:pt>
                <c:pt idx="8271">
                  <c:v>-1.74873075547835</c:v>
                </c:pt>
                <c:pt idx="8272">
                  <c:v>-1.74789108505811</c:v>
                </c:pt>
                <c:pt idx="8273">
                  <c:v>-1.7470540724379999</c:v>
                </c:pt>
                <c:pt idx="8274">
                  <c:v>-1.7462197209389501</c:v>
                </c:pt>
                <c:pt idx="8275">
                  <c:v>-1.74538803386097</c:v>
                </c:pt>
                <c:pt idx="8276">
                  <c:v>-1.7445590144831999</c:v>
                </c:pt>
                <c:pt idx="8277">
                  <c:v>-1.7437326660638901</c:v>
                </c:pt>
                <c:pt idx="8278">
                  <c:v>-1.74290899184036</c:v>
                </c:pt>
                <c:pt idx="8279">
                  <c:v>-1.74208799502903</c:v>
                </c:pt>
                <c:pt idx="8280">
                  <c:v>-1.7412696788254201</c:v>
                </c:pt>
                <c:pt idx="8281">
                  <c:v>-1.7404540464040801</c:v>
                </c:pt>
                <c:pt idx="8282">
                  <c:v>-1.7396411009186701</c:v>
                </c:pt>
                <c:pt idx="8283">
                  <c:v>-1.7388308455019099</c:v>
                </c:pt>
                <c:pt idx="8284">
                  <c:v>-1.73802328326554</c:v>
                </c:pt>
                <c:pt idx="8285">
                  <c:v>-1.7372184173004099</c:v>
                </c:pt>
                <c:pt idx="8286">
                  <c:v>-1.7364162506763701</c:v>
                </c:pt>
                <c:pt idx="8287">
                  <c:v>-1.73561678644234</c:v>
                </c:pt>
                <c:pt idx="8288">
                  <c:v>-1.73482002762626</c:v>
                </c:pt>
                <c:pt idx="8289">
                  <c:v>-1.7340259772351101</c:v>
                </c:pt>
                <c:pt idx="8290">
                  <c:v>-1.7332346382549</c:v>
                </c:pt>
                <c:pt idx="8291">
                  <c:v>-1.7324460136506501</c:v>
                </c:pt>
                <c:pt idx="8292">
                  <c:v>-1.7316601063664001</c:v>
                </c:pt>
                <c:pt idx="8293">
                  <c:v>-1.73087691932523</c:v>
                </c:pt>
                <c:pt idx="8294">
                  <c:v>-1.73009645542919</c:v>
                </c:pt>
                <c:pt idx="8295">
                  <c:v>-1.7293187175593601</c:v>
                </c:pt>
                <c:pt idx="8296">
                  <c:v>-1.72854370857582</c:v>
                </c:pt>
                <c:pt idx="8297">
                  <c:v>-1.72777143131764</c:v>
                </c:pt>
                <c:pt idx="8298">
                  <c:v>-1.72700188860288</c:v>
                </c:pt>
                <c:pt idx="8299">
                  <c:v>-1.7262350832286</c:v>
                </c:pt>
                <c:pt idx="8300">
                  <c:v>-1.7254710179708499</c:v>
                </c:pt>
                <c:pt idx="8301">
                  <c:v>-1.7247096955846499</c:v>
                </c:pt>
                <c:pt idx="8302">
                  <c:v>-1.72395111880402</c:v>
                </c:pt>
                <c:pt idx="8303">
                  <c:v>-1.7231952903419301</c:v>
                </c:pt>
                <c:pt idx="8304">
                  <c:v>-1.72244221289036</c:v>
                </c:pt>
                <c:pt idx="8305">
                  <c:v>-1.72169188912023</c:v>
                </c:pt>
                <c:pt idx="8306">
                  <c:v>-1.72094432168145</c:v>
                </c:pt>
                <c:pt idx="8307">
                  <c:v>-1.72019951320289</c:v>
                </c:pt>
                <c:pt idx="8308">
                  <c:v>-1.71945746629239</c:v>
                </c:pt>
                <c:pt idx="8309">
                  <c:v>-1.71871818353676</c:v>
                </c:pt>
                <c:pt idx="8310">
                  <c:v>-1.7179816675017401</c:v>
                </c:pt>
                <c:pt idx="8311">
                  <c:v>-1.7172479207320701</c:v>
                </c:pt>
                <c:pt idx="8312">
                  <c:v>-1.71651694575143</c:v>
                </c:pt>
                <c:pt idx="8313">
                  <c:v>-1.71578874506245</c:v>
                </c:pt>
                <c:pt idx="8314">
                  <c:v>-1.7150633211467301</c:v>
                </c:pt>
                <c:pt idx="8315">
                  <c:v>-1.7143406764647999</c:v>
                </c:pt>
                <c:pt idx="8316">
                  <c:v>-1.7136208134561799</c:v>
                </c:pt>
                <c:pt idx="8317">
                  <c:v>-1.7129037345393201</c:v>
                </c:pt>
                <c:pt idx="8318">
                  <c:v>-1.7121894421116099</c:v>
                </c:pt>
                <c:pt idx="8319">
                  <c:v>-1.7114779385494201</c:v>
                </c:pt>
                <c:pt idx="8320">
                  <c:v>-1.7107692262080401</c:v>
                </c:pt>
                <c:pt idx="8321">
                  <c:v>-1.71006330742173</c:v>
                </c:pt>
                <c:pt idx="8322">
                  <c:v>-1.7093601845037001</c:v>
                </c:pt>
                <c:pt idx="8323">
                  <c:v>-1.7086598597461</c:v>
                </c:pt>
                <c:pt idx="8324">
                  <c:v>-1.7079623354200399</c:v>
                </c:pt>
                <c:pt idx="8325">
                  <c:v>-1.70726761377556</c:v>
                </c:pt>
                <c:pt idx="8326">
                  <c:v>-1.7065756970416901</c:v>
                </c:pt>
                <c:pt idx="8327">
                  <c:v>-1.70588658742636</c:v>
                </c:pt>
                <c:pt idx="8328">
                  <c:v>-1.70520028711649</c:v>
                </c:pt>
                <c:pt idx="8329">
                  <c:v>-1.7045167982779501</c:v>
                </c:pt>
                <c:pt idx="8330">
                  <c:v>-1.7038361230555401</c:v>
                </c:pt>
                <c:pt idx="8331">
                  <c:v>-1.70315826357303</c:v>
                </c:pt>
                <c:pt idx="8332">
                  <c:v>-1.7024832219331401</c:v>
                </c:pt>
                <c:pt idx="8333">
                  <c:v>-1.7018110002175699</c:v>
                </c:pt>
                <c:pt idx="8334">
                  <c:v>-1.70114160048694</c:v>
                </c:pt>
                <c:pt idx="8335">
                  <c:v>-1.70047502478087</c:v>
                </c:pt>
                <c:pt idx="8336">
                  <c:v>-1.6998112751179</c:v>
                </c:pt>
              </c:numCache>
            </c:numRef>
          </c:val>
          <c:smooth val="0"/>
          <c:extLst>
            <c:ext xmlns:c16="http://schemas.microsoft.com/office/drawing/2014/chart" uri="{C3380CC4-5D6E-409C-BE32-E72D297353CC}">
              <c16:uniqueId val="{00000001-18C4-4144-95C2-057CE966A404}"/>
            </c:ext>
          </c:extLst>
        </c:ser>
        <c:ser>
          <c:idx val="2"/>
          <c:order val="2"/>
          <c:spPr>
            <a:ln w="28575" cap="rnd">
              <a:solidFill>
                <a:schemeClr val="tx1"/>
              </a:solidFill>
              <a:round/>
            </a:ln>
            <a:effectLst/>
          </c:spPr>
          <c:marker>
            <c:symbol val="none"/>
          </c:marker>
          <c:val>
            <c:numRef>
              <c:f>Sheet1!$C$1:$C$8337</c:f>
              <c:numCache>
                <c:formatCode>General</c:formatCode>
                <c:ptCount val="8337"/>
                <c:pt idx="0">
                  <c:v>-1.7372433666456499</c:v>
                </c:pt>
                <c:pt idx="1">
                  <c:v>-1.7371375176152799</c:v>
                </c:pt>
                <c:pt idx="2">
                  <c:v>-1.7370351540864</c:v>
                </c:pt>
                <c:pt idx="3">
                  <c:v>-1.73693627489215</c:v>
                </c:pt>
                <c:pt idx="4">
                  <c:v>-1.7368408788438701</c:v>
                </c:pt>
                <c:pt idx="5">
                  <c:v>-1.7367489647310901</c:v>
                </c:pt>
                <c:pt idx="6">
                  <c:v>-1.73665538045495</c:v>
                </c:pt>
                <c:pt idx="7">
                  <c:v>-1.73654982616815</c:v>
                </c:pt>
                <c:pt idx="8">
                  <c:v>-1.7364271591735201</c:v>
                </c:pt>
                <c:pt idx="9">
                  <c:v>-1.7362873908346399</c:v>
                </c:pt>
                <c:pt idx="10">
                  <c:v>-1.73613053259448</c:v>
                </c:pt>
                <c:pt idx="11">
                  <c:v>-1.7359565959753001</c:v>
                </c:pt>
                <c:pt idx="12">
                  <c:v>-1.73576559257854</c:v>
                </c:pt>
                <c:pt idx="13">
                  <c:v>-1.73555753408473</c:v>
                </c:pt>
                <c:pt idx="14">
                  <c:v>-1.7353324322533601</c:v>
                </c:pt>
                <c:pt idx="15">
                  <c:v>-1.7350902989228101</c:v>
                </c:pt>
                <c:pt idx="16">
                  <c:v>-1.7348311460102099</c:v>
                </c:pt>
                <c:pt idx="17">
                  <c:v>-1.73455498551135</c:v>
                </c:pt>
                <c:pt idx="18">
                  <c:v>-1.7342618295006</c:v>
                </c:pt>
                <c:pt idx="19">
                  <c:v>-1.7339516901307499</c:v>
                </c:pt>
                <c:pt idx="20">
                  <c:v>-1.7336245796329499</c:v>
                </c:pt>
                <c:pt idx="21">
                  <c:v>-1.7332805103166</c:v>
                </c:pt>
                <c:pt idx="22">
                  <c:v>-1.7329194945691899</c:v>
                </c:pt>
                <c:pt idx="23">
                  <c:v>-1.73254154485627</c:v>
                </c:pt>
                <c:pt idx="24">
                  <c:v>-1.7321466737213</c:v>
                </c:pt>
                <c:pt idx="25">
                  <c:v>-1.7317348937855199</c:v>
                </c:pt>
                <c:pt idx="26">
                  <c:v>-1.7313062177479099</c:v>
                </c:pt>
                <c:pt idx="27">
                  <c:v>-1.7308606583849999</c:v>
                </c:pt>
                <c:pt idx="28">
                  <c:v>-1.7303982285508199</c:v>
                </c:pt>
                <c:pt idx="29">
                  <c:v>-1.7299189411767799</c:v>
                </c:pt>
                <c:pt idx="30">
                  <c:v>-1.72942280927152</c:v>
                </c:pt>
                <c:pt idx="31">
                  <c:v>-1.72890984592087</c:v>
                </c:pt>
                <c:pt idx="32">
                  <c:v>-1.7283800642876701</c:v>
                </c:pt>
                <c:pt idx="33">
                  <c:v>-1.7278334776116999</c:v>
                </c:pt>
                <c:pt idx="34">
                  <c:v>-1.72727009920957</c:v>
                </c:pt>
                <c:pt idx="35">
                  <c:v>-1.7266899424745601</c:v>
                </c:pt>
                <c:pt idx="36">
                  <c:v>-1.7260930208765899</c:v>
                </c:pt>
                <c:pt idx="37">
                  <c:v>-1.7254793479620301</c:v>
                </c:pt>
                <c:pt idx="38">
                  <c:v>-1.72484893735363</c:v>
                </c:pt>
                <c:pt idx="39">
                  <c:v>-1.7242018027504</c:v>
                </c:pt>
                <c:pt idx="40">
                  <c:v>-1.7235379579274901</c:v>
                </c:pt>
                <c:pt idx="41">
                  <c:v>-1.72285999900057</c:v>
                </c:pt>
                <c:pt idx="42">
                  <c:v>-1.7221714286871801</c:v>
                </c:pt>
                <c:pt idx="43">
                  <c:v>-1.7214728705953599</c:v>
                </c:pt>
                <c:pt idx="44">
                  <c:v>-1.7207640565614399</c:v>
                </c:pt>
                <c:pt idx="45">
                  <c:v>-1.72004499735697</c:v>
                </c:pt>
                <c:pt idx="46">
                  <c:v>-1.7193157033975699</c:v>
                </c:pt>
                <c:pt idx="47">
                  <c:v>-1.71857618551882</c:v>
                </c:pt>
                <c:pt idx="48">
                  <c:v>-1.7178264542094701</c:v>
                </c:pt>
                <c:pt idx="49">
                  <c:v>-1.7170665203689299</c:v>
                </c:pt>
                <c:pt idx="50">
                  <c:v>-1.71629639455872</c:v>
                </c:pt>
                <c:pt idx="51">
                  <c:v>-1.71551608774192</c:v>
                </c:pt>
                <c:pt idx="52">
                  <c:v>-1.71472561055243</c:v>
                </c:pt>
                <c:pt idx="53">
                  <c:v>-1.71392885745004</c:v>
                </c:pt>
                <c:pt idx="54">
                  <c:v>-1.7131338832851499</c:v>
                </c:pt>
                <c:pt idx="55">
                  <c:v>-1.7123442688346899</c:v>
                </c:pt>
                <c:pt idx="56">
                  <c:v>-1.7115597138420999</c:v>
                </c:pt>
                <c:pt idx="57">
                  <c:v>-1.7107805185429299</c:v>
                </c:pt>
                <c:pt idx="58">
                  <c:v>-1.71000668465015</c:v>
                </c:pt>
                <c:pt idx="59">
                  <c:v>-1.70923821385101</c:v>
                </c:pt>
                <c:pt idx="60">
                  <c:v>-1.70847510779026</c:v>
                </c:pt>
                <c:pt idx="61">
                  <c:v>-1.7077173680867099</c:v>
                </c:pt>
                <c:pt idx="62">
                  <c:v>-1.70696499631691</c:v>
                </c:pt>
                <c:pt idx="63">
                  <c:v>-1.70621799403131</c:v>
                </c:pt>
                <c:pt idx="64">
                  <c:v>-1.7054763627382901</c:v>
                </c:pt>
                <c:pt idx="65">
                  <c:v>-1.7047401039199801</c:v>
                </c:pt>
                <c:pt idx="66">
                  <c:v>-1.70400921901665</c:v>
                </c:pt>
                <c:pt idx="67">
                  <c:v>-1.70328370944214</c:v>
                </c:pt>
                <c:pt idx="68">
                  <c:v>-1.70256357656868</c:v>
                </c:pt>
                <c:pt idx="69">
                  <c:v>-1.7018488217418799</c:v>
                </c:pt>
                <c:pt idx="70">
                  <c:v>-1.7011394462659399</c:v>
                </c:pt>
                <c:pt idx="71">
                  <c:v>-1.70043545141832</c:v>
                </c:pt>
                <c:pt idx="72">
                  <c:v>-1.69973683843524</c:v>
                </c:pt>
                <c:pt idx="73">
                  <c:v>-1.6990436085260501</c:v>
                </c:pt>
                <c:pt idx="74">
                  <c:v>-1.69835576285907</c:v>
                </c:pt>
                <c:pt idx="75">
                  <c:v>-1.6976733025755899</c:v>
                </c:pt>
                <c:pt idx="76">
                  <c:v>-1.6969962287760401</c:v>
                </c:pt>
                <c:pt idx="77">
                  <c:v>-1.6963245425337401</c:v>
                </c:pt>
                <c:pt idx="78">
                  <c:v>-1.69565824488132</c:v>
                </c:pt>
                <c:pt idx="79">
                  <c:v>-1.69499733682414</c:v>
                </c:pt>
                <c:pt idx="80">
                  <c:v>-1.69434181932709</c:v>
                </c:pt>
                <c:pt idx="81">
                  <c:v>-1.69369169332766</c:v>
                </c:pt>
                <c:pt idx="82">
                  <c:v>-1.69304695972305</c:v>
                </c:pt>
                <c:pt idx="83">
                  <c:v>-1.6924076193829201</c:v>
                </c:pt>
                <c:pt idx="84">
                  <c:v>-1.69177367313685</c:v>
                </c:pt>
                <c:pt idx="85">
                  <c:v>-1.6911451217867599</c:v>
                </c:pt>
                <c:pt idx="86">
                  <c:v>-1.69052196609466</c:v>
                </c:pt>
                <c:pt idx="87">
                  <c:v>-1.68990420679478</c:v>
                </c:pt>
                <c:pt idx="88">
                  <c:v>-1.6892918445816101</c:v>
                </c:pt>
                <c:pt idx="89">
                  <c:v>-1.68868488012179</c:v>
                </c:pt>
                <c:pt idx="90">
                  <c:v>-1.6880833140423599</c:v>
                </c:pt>
                <c:pt idx="91">
                  <c:v>-1.68748714694241</c:v>
                </c:pt>
                <c:pt idx="92">
                  <c:v>-1.6868963793816201</c:v>
                </c:pt>
                <c:pt idx="93">
                  <c:v>-1.6863110118916</c:v>
                </c:pt>
                <c:pt idx="94">
                  <c:v>-1.68573104496471</c:v>
                </c:pt>
                <c:pt idx="95">
                  <c:v>-1.6851564790651501</c:v>
                </c:pt>
                <c:pt idx="96">
                  <c:v>-1.6845873146180801</c:v>
                </c:pt>
                <c:pt idx="97">
                  <c:v>-1.6840235520203499</c:v>
                </c:pt>
                <c:pt idx="98">
                  <c:v>-1.6834651916299499</c:v>
                </c:pt>
                <c:pt idx="99">
                  <c:v>-1.6829122337764999</c:v>
                </c:pt>
                <c:pt idx="100">
                  <c:v>-1.6823646787508699</c:v>
                </c:pt>
                <c:pt idx="101">
                  <c:v>-1.6818225268155</c:v>
                </c:pt>
                <c:pt idx="102">
                  <c:v>-1.6812857781942701</c:v>
                </c:pt>
                <c:pt idx="103">
                  <c:v>-1.6807544330825099</c:v>
                </c:pt>
                <c:pt idx="104">
                  <c:v>-1.6802284916371499</c:v>
                </c:pt>
                <c:pt idx="105">
                  <c:v>-1.6797079539865101</c:v>
                </c:pt>
                <c:pt idx="106">
                  <c:v>-1.6791928202206601</c:v>
                </c:pt>
                <c:pt idx="107">
                  <c:v>-1.67868309040098</c:v>
                </c:pt>
                <c:pt idx="108">
                  <c:v>-1.67817876455074</c:v>
                </c:pt>
                <c:pt idx="109">
                  <c:v>-1.6776798426644799</c:v>
                </c:pt>
                <c:pt idx="110">
                  <c:v>-1.6771863246987699</c:v>
                </c:pt>
                <c:pt idx="111">
                  <c:v>-1.6766982105813699</c:v>
                </c:pt>
                <c:pt idx="112">
                  <c:v>-1.6762155002022401</c:v>
                </c:pt>
                <c:pt idx="113">
                  <c:v>-1.67573819342244</c:v>
                </c:pt>
                <c:pt idx="114">
                  <c:v>-1.6752662900654101</c:v>
                </c:pt>
                <c:pt idx="115">
                  <c:v>-1.6747997899256</c:v>
                </c:pt>
                <c:pt idx="116">
                  <c:v>-1.6743386927599999</c:v>
                </c:pt>
                <c:pt idx="117">
                  <c:v>-1.6738829982965699</c:v>
                </c:pt>
                <c:pt idx="118">
                  <c:v>-1.6734327062259</c:v>
                </c:pt>
                <c:pt idx="119">
                  <c:v>-1.6729878162095599</c:v>
                </c:pt>
                <c:pt idx="120">
                  <c:v>-1.67254832787187</c:v>
                </c:pt>
                <c:pt idx="121">
                  <c:v>-1.6721142408080401</c:v>
                </c:pt>
                <c:pt idx="122">
                  <c:v>-1.6716855545762299</c:v>
                </c:pt>
                <c:pt idx="123">
                  <c:v>-1.6712622687054199</c:v>
                </c:pt>
                <c:pt idx="124">
                  <c:v>-1.67084438268767</c:v>
                </c:pt>
                <c:pt idx="125">
                  <c:v>-1.67043189598581</c:v>
                </c:pt>
                <c:pt idx="126">
                  <c:v>-1.6700248080259099</c:v>
                </c:pt>
                <c:pt idx="127">
                  <c:v>-1.6696231182047701</c:v>
                </c:pt>
                <c:pt idx="128">
                  <c:v>-1.66922682588253</c:v>
                </c:pt>
                <c:pt idx="129">
                  <c:v>-1.66883593039006</c:v>
                </c:pt>
                <c:pt idx="130">
                  <c:v>-1.6684504310216901</c:v>
                </c:pt>
                <c:pt idx="131">
                  <c:v>-1.66807032704244</c:v>
                </c:pt>
                <c:pt idx="132">
                  <c:v>-1.6676956176809301</c:v>
                </c:pt>
                <c:pt idx="133">
                  <c:v>-1.66732630213644</c:v>
                </c:pt>
                <c:pt idx="134">
                  <c:v>-1.6669623795719699</c:v>
                </c:pt>
                <c:pt idx="135">
                  <c:v>-1.6666038491211601</c:v>
                </c:pt>
                <c:pt idx="136">
                  <c:v>-1.66625070988152</c:v>
                </c:pt>
                <c:pt idx="137">
                  <c:v>-1.66590296092112</c:v>
                </c:pt>
                <c:pt idx="138">
                  <c:v>-1.6655606012720601</c:v>
                </c:pt>
                <c:pt idx="139">
                  <c:v>-1.665223629937</c:v>
                </c:pt>
                <c:pt idx="140">
                  <c:v>-1.6648920458827301</c:v>
                </c:pt>
                <c:pt idx="141">
                  <c:v>-1.6645658480465699</c:v>
                </c:pt>
                <c:pt idx="142">
                  <c:v>-1.6642450353301199</c:v>
                </c:pt>
                <c:pt idx="143">
                  <c:v>-1.6639296066054701</c:v>
                </c:pt>
                <c:pt idx="144">
                  <c:v>-1.66361956070913</c:v>
                </c:pt>
                <c:pt idx="145">
                  <c:v>-1.6633148964480899</c:v>
                </c:pt>
                <c:pt idx="146">
                  <c:v>-1.66301561259387</c:v>
                </c:pt>
                <c:pt idx="147">
                  <c:v>-1.66272170788846</c:v>
                </c:pt>
                <c:pt idx="148">
                  <c:v>-1.6624331810385</c:v>
                </c:pt>
                <c:pt idx="149">
                  <c:v>-1.6621500307210999</c:v>
                </c:pt>
                <c:pt idx="150">
                  <c:v>-1.66187225557814</c:v>
                </c:pt>
                <c:pt idx="151">
                  <c:v>-1.6615998542219399</c:v>
                </c:pt>
                <c:pt idx="152">
                  <c:v>-1.6613328252297499</c:v>
                </c:pt>
                <c:pt idx="153">
                  <c:v>-1.66107116714921</c:v>
                </c:pt>
                <c:pt idx="154">
                  <c:v>-1.6608148784930401</c:v>
                </c:pt>
                <c:pt idx="155">
                  <c:v>-1.6605639577443601</c:v>
                </c:pt>
                <c:pt idx="156">
                  <c:v>-1.66031840335144</c:v>
                </c:pt>
                <c:pt idx="157">
                  <c:v>-1.6600782137329799</c:v>
                </c:pt>
                <c:pt idx="158">
                  <c:v>-1.6598433872729701</c:v>
                </c:pt>
                <c:pt idx="159">
                  <c:v>-1.65961392232578</c:v>
                </c:pt>
                <c:pt idx="160">
                  <c:v>-1.65938981721121</c:v>
                </c:pt>
                <c:pt idx="161">
                  <c:v>-1.65917107021947</c:v>
                </c:pt>
                <c:pt idx="162">
                  <c:v>-1.6589576796062799</c:v>
                </c:pt>
                <c:pt idx="163">
                  <c:v>-1.65874964359779</c:v>
                </c:pt>
                <c:pt idx="164">
                  <c:v>-1.6585469603857901</c:v>
                </c:pt>
                <c:pt idx="165">
                  <c:v>-1.6583496281324599</c:v>
                </c:pt>
                <c:pt idx="166">
                  <c:v>-1.65815764496579</c:v>
                </c:pt>
                <c:pt idx="167">
                  <c:v>-1.6579710089841599</c:v>
                </c:pt>
                <c:pt idx="168">
                  <c:v>-1.65778971825183</c:v>
                </c:pt>
                <c:pt idx="169">
                  <c:v>-1.6576137708035099</c:v>
                </c:pt>
                <c:pt idx="170">
                  <c:v>-1.6574431646398899</c:v>
                </c:pt>
                <c:pt idx="171">
                  <c:v>-1.6572778977321301</c:v>
                </c:pt>
                <c:pt idx="172">
                  <c:v>-1.6571179680174599</c:v>
                </c:pt>
                <c:pt idx="173">
                  <c:v>-1.6569633734036</c:v>
                </c:pt>
                <c:pt idx="174">
                  <c:v>-1.6568141117644899</c:v>
                </c:pt>
                <c:pt idx="175">
                  <c:v>-1.6566701809445401</c:v>
                </c:pt>
                <c:pt idx="176">
                  <c:v>-1.6565315787545001</c:v>
                </c:pt>
                <c:pt idx="177">
                  <c:v>-1.65639830297561</c:v>
                </c:pt>
                <c:pt idx="178">
                  <c:v>-1.6562703513555801</c:v>
                </c:pt>
                <c:pt idx="179">
                  <c:v>-1.6561477216125999</c:v>
                </c:pt>
                <c:pt idx="180">
                  <c:v>-1.6560304114314699</c:v>
                </c:pt>
                <c:pt idx="181">
                  <c:v>-1.65591841846747</c:v>
                </c:pt>
                <c:pt idx="182">
                  <c:v>-1.65581174034261</c:v>
                </c:pt>
                <c:pt idx="183">
                  <c:v>-1.6557103746494199</c:v>
                </c:pt>
                <c:pt idx="184">
                  <c:v>-1.6556143189472401</c:v>
                </c:pt>
                <c:pt idx="185">
                  <c:v>-1.6555235707660001</c:v>
                </c:pt>
                <c:pt idx="186">
                  <c:v>-1.6554381276025001</c:v>
                </c:pt>
                <c:pt idx="187">
                  <c:v>-1.6553579869241699</c:v>
                </c:pt>
                <c:pt idx="188">
                  <c:v>-1.65528314616547</c:v>
                </c:pt>
                <c:pt idx="189">
                  <c:v>-1.6552106479368001</c:v>
                </c:pt>
                <c:pt idx="190">
                  <c:v>-1.6551345878610899</c:v>
                </c:pt>
                <c:pt idx="191">
                  <c:v>-1.6550520201489001</c:v>
                </c:pt>
                <c:pt idx="192">
                  <c:v>-1.6549629496404501</c:v>
                </c:pt>
                <c:pt idx="193">
                  <c:v>-1.6548673811991399</c:v>
                </c:pt>
                <c:pt idx="194">
                  <c:v>-1.6547653197115</c:v>
                </c:pt>
                <c:pt idx="195">
                  <c:v>-1.65465677008713</c:v>
                </c:pt>
                <c:pt idx="196">
                  <c:v>-1.6545417372586999</c:v>
                </c:pt>
                <c:pt idx="197">
                  <c:v>-1.6544202261818799</c:v>
                </c:pt>
                <c:pt idx="198">
                  <c:v>-1.6542922418353301</c:v>
                </c:pt>
                <c:pt idx="199">
                  <c:v>-1.65415778922067</c:v>
                </c:pt>
                <c:pt idx="200">
                  <c:v>-1.6540168733624001</c:v>
                </c:pt>
                <c:pt idx="201">
                  <c:v>-1.6538694993079099</c:v>
                </c:pt>
                <c:pt idx="202">
                  <c:v>-1.65371567212741</c:v>
                </c:pt>
                <c:pt idx="203">
                  <c:v>-1.6535553969139301</c:v>
                </c:pt>
                <c:pt idx="204">
                  <c:v>-1.6533886787832599</c:v>
                </c:pt>
                <c:pt idx="205">
                  <c:v>-1.6532155228738801</c:v>
                </c:pt>
                <c:pt idx="206">
                  <c:v>-1.65303593434702</c:v>
                </c:pt>
                <c:pt idx="207">
                  <c:v>-1.65284991838651</c:v>
                </c:pt>
                <c:pt idx="208">
                  <c:v>-1.6526574801988101</c:v>
                </c:pt>
                <c:pt idx="209">
                  <c:v>-1.65245862501299</c:v>
                </c:pt>
                <c:pt idx="210">
                  <c:v>-1.6522533580806</c:v>
                </c:pt>
                <c:pt idx="211">
                  <c:v>-1.65204168467576</c:v>
                </c:pt>
                <c:pt idx="212">
                  <c:v>-1.6518236100950201</c:v>
                </c:pt>
                <c:pt idx="213">
                  <c:v>-1.6515991396573599</c:v>
                </c:pt>
                <c:pt idx="214">
                  <c:v>-1.6513682787041699</c:v>
                </c:pt>
                <c:pt idx="215">
                  <c:v>-1.6511310325991799</c:v>
                </c:pt>
                <c:pt idx="216">
                  <c:v>-1.65088740672846</c:v>
                </c:pt>
                <c:pt idx="217">
                  <c:v>-1.65063740650033</c:v>
                </c:pt>
                <c:pt idx="218">
                  <c:v>-1.65038103734539</c:v>
                </c:pt>
                <c:pt idx="219">
                  <c:v>-1.6501183047164201</c:v>
                </c:pt>
                <c:pt idx="220">
                  <c:v>-1.64984921408838</c:v>
                </c:pt>
                <c:pt idx="221">
                  <c:v>-1.64957377095835</c:v>
                </c:pt>
                <c:pt idx="222">
                  <c:v>-1.64929198084552</c:v>
                </c:pt>
                <c:pt idx="223">
                  <c:v>-1.6490038492911201</c:v>
                </c:pt>
                <c:pt idx="224">
                  <c:v>-1.64870938185841</c:v>
                </c:pt>
                <c:pt idx="225">
                  <c:v>-1.6484085841326199</c:v>
                </c:pt>
                <c:pt idx="226">
                  <c:v>-1.64810146172093</c:v>
                </c:pt>
                <c:pt idx="227">
                  <c:v>-1.64778802025242</c:v>
                </c:pt>
                <c:pt idx="228">
                  <c:v>-1.6474682653780199</c:v>
                </c:pt>
                <c:pt idx="229">
                  <c:v>-1.64714220277052</c:v>
                </c:pt>
                <c:pt idx="230">
                  <c:v>-1.64680983812448</c:v>
                </c:pt>
                <c:pt idx="231">
                  <c:v>-1.6464711771561999</c:v>
                </c:pt>
                <c:pt idx="232">
                  <c:v>-1.6461262256037199</c:v>
                </c:pt>
                <c:pt idx="233">
                  <c:v>-1.6457749892267199</c:v>
                </c:pt>
                <c:pt idx="234">
                  <c:v>-1.6454174738065599</c:v>
                </c:pt>
                <c:pt idx="235">
                  <c:v>-1.6450536851461499</c:v>
                </c:pt>
                <c:pt idx="236">
                  <c:v>-1.64468362906998</c:v>
                </c:pt>
                <c:pt idx="237">
                  <c:v>-1.64430731142408</c:v>
                </c:pt>
                <c:pt idx="238">
                  <c:v>-1.6439247380759201</c:v>
                </c:pt>
                <c:pt idx="239">
                  <c:v>-1.64353591491444</c:v>
                </c:pt>
                <c:pt idx="240">
                  <c:v>-1.64314084784998</c:v>
                </c:pt>
                <c:pt idx="241">
                  <c:v>-1.64273954281423</c:v>
                </c:pt>
                <c:pt idx="242">
                  <c:v>-1.64233200576023</c:v>
                </c:pt>
                <c:pt idx="243">
                  <c:v>-1.64191824266229</c:v>
                </c:pt>
                <c:pt idx="244">
                  <c:v>-1.64149825951596</c:v>
                </c:pt>
                <c:pt idx="245">
                  <c:v>-1.6410720623380199</c:v>
                </c:pt>
                <c:pt idx="246">
                  <c:v>-1.6406396571663899</c:v>
                </c:pt>
                <c:pt idx="247">
                  <c:v>-1.64020105006016</c:v>
                </c:pt>
                <c:pt idx="248">
                  <c:v>-1.63975624709947</c:v>
                </c:pt>
                <c:pt idx="249">
                  <c:v>-1.63930525438554</c:v>
                </c:pt>
                <c:pt idx="250">
                  <c:v>-1.6388480780405801</c:v>
                </c:pt>
                <c:pt idx="251">
                  <c:v>-1.63838472420779</c:v>
                </c:pt>
                <c:pt idx="252">
                  <c:v>-1.6379151990512899</c:v>
                </c:pt>
                <c:pt idx="253">
                  <c:v>-1.63743950875609</c:v>
                </c:pt>
                <c:pt idx="254">
                  <c:v>-1.6369576595280699</c:v>
                </c:pt>
                <c:pt idx="255">
                  <c:v>-1.6364696575939199</c:v>
                </c:pt>
                <c:pt idx="256">
                  <c:v>-1.6359755092010799</c:v>
                </c:pt>
                <c:pt idx="257">
                  <c:v>-1.6354752206177601</c:v>
                </c:pt>
                <c:pt idx="258">
                  <c:v>-1.63496879813284</c:v>
                </c:pt>
                <c:pt idx="259">
                  <c:v>-1.63445624805584</c:v>
                </c:pt>
                <c:pt idx="260">
                  <c:v>-1.63393757671694</c:v>
                </c:pt>
                <c:pt idx="261">
                  <c:v>-1.6334127904668601</c:v>
                </c:pt>
                <c:pt idx="262">
                  <c:v>-1.63288189567685</c:v>
                </c:pt>
                <c:pt idx="263">
                  <c:v>-1.6323448987386699</c:v>
                </c:pt>
                <c:pt idx="264">
                  <c:v>-1.6318018060645301</c:v>
                </c:pt>
                <c:pt idx="265">
                  <c:v>-1.63125262408705</c:v>
                </c:pt>
                <c:pt idx="266">
                  <c:v>-1.63069735925922</c:v>
                </c:pt>
                <c:pt idx="267">
                  <c:v>-1.63013601805437</c:v>
                </c:pt>
                <c:pt idx="268">
                  <c:v>-1.6295686069661099</c:v>
                </c:pt>
                <c:pt idx="269">
                  <c:v>-1.6289951325083101</c:v>
                </c:pt>
                <c:pt idx="270">
                  <c:v>-1.6284156012150599</c:v>
                </c:pt>
                <c:pt idx="271">
                  <c:v>-1.6278300196405899</c:v>
                </c:pt>
                <c:pt idx="272">
                  <c:v>-1.6272383943592901</c:v>
                </c:pt>
                <c:pt idx="273">
                  <c:v>-1.62664073196563</c:v>
                </c:pt>
                <c:pt idx="274">
                  <c:v>-1.6260370390741199</c:v>
                </c:pt>
                <c:pt idx="275">
                  <c:v>-1.6254273223192699</c:v>
                </c:pt>
                <c:pt idx="276">
                  <c:v>-1.62481158835558</c:v>
                </c:pt>
                <c:pt idx="277">
                  <c:v>-1.62418984385747</c:v>
                </c:pt>
                <c:pt idx="278">
                  <c:v>-1.62356209551922</c:v>
                </c:pt>
                <c:pt idx="279">
                  <c:v>-1.62292835005497</c:v>
                </c:pt>
                <c:pt idx="280">
                  <c:v>-1.6222886141986801</c:v>
                </c:pt>
                <c:pt idx="281">
                  <c:v>-1.62164289470403</c:v>
                </c:pt>
                <c:pt idx="282">
                  <c:v>-1.62099119834446</c:v>
                </c:pt>
                <c:pt idx="283">
                  <c:v>-1.6203335319130601</c:v>
                </c:pt>
                <c:pt idx="284">
                  <c:v>-1.61966990222257</c:v>
                </c:pt>
                <c:pt idx="285">
                  <c:v>-1.6190003161053199</c:v>
                </c:pt>
                <c:pt idx="286">
                  <c:v>-1.6183247804131999</c:v>
                </c:pt>
                <c:pt idx="287">
                  <c:v>-1.61764330201761</c:v>
                </c:pt>
                <c:pt idx="288">
                  <c:v>-1.6169558878094199</c:v>
                </c:pt>
                <c:pt idx="289">
                  <c:v>-1.61626254469893</c:v>
                </c:pt>
                <c:pt idx="290">
                  <c:v>-1.6155632796158199</c:v>
                </c:pt>
                <c:pt idx="291">
                  <c:v>-1.6148580995091399</c:v>
                </c:pt>
                <c:pt idx="292">
                  <c:v>-1.6141470113472201</c:v>
                </c:pt>
                <c:pt idx="293">
                  <c:v>-1.6134300221176601</c:v>
                </c:pt>
                <c:pt idx="294">
                  <c:v>-1.61270713882729</c:v>
                </c:pt>
                <c:pt idx="295">
                  <c:v>-1.6119783685021101</c:v>
                </c:pt>
                <c:pt idx="296">
                  <c:v>-1.6112437181872501</c:v>
                </c:pt>
                <c:pt idx="297">
                  <c:v>-1.6105031949469599</c:v>
                </c:pt>
                <c:pt idx="298">
                  <c:v>-1.60975680586452</c:v>
                </c:pt>
                <c:pt idx="299">
                  <c:v>-1.6090045580422301</c:v>
                </c:pt>
                <c:pt idx="300">
                  <c:v>-1.6082464586013501</c:v>
                </c:pt>
                <c:pt idx="301">
                  <c:v>-1.6074825146820899</c:v>
                </c:pt>
                <c:pt idx="302">
                  <c:v>-1.6067127334435201</c:v>
                </c:pt>
                <c:pt idx="303">
                  <c:v>-1.6059371220635601</c:v>
                </c:pt>
                <c:pt idx="304">
                  <c:v>-1.6051556877389299</c:v>
                </c:pt>
                <c:pt idx="305">
                  <c:v>-1.6043684376851199</c:v>
                </c:pt>
                <c:pt idx="306">
                  <c:v>-1.6035753791363201</c:v>
                </c:pt>
                <c:pt idx="307">
                  <c:v>-1.60277651934539</c:v>
                </c:pt>
                <c:pt idx="308">
                  <c:v>-1.60197186558384</c:v>
                </c:pt>
                <c:pt idx="309">
                  <c:v>-1.6011614251417501</c:v>
                </c:pt>
                <c:pt idx="310">
                  <c:v>-1.60034520532775</c:v>
                </c:pt>
                <c:pt idx="311">
                  <c:v>-1.5995232134689701</c:v>
                </c:pt>
                <c:pt idx="312">
                  <c:v>-1.5986954569110201</c:v>
                </c:pt>
                <c:pt idx="313">
                  <c:v>-1.59786194301789</c:v>
                </c:pt>
                <c:pt idx="314">
                  <c:v>-1.5970226791719799</c:v>
                </c:pt>
                <c:pt idx="315">
                  <c:v>-1.596177672774</c:v>
                </c:pt>
                <c:pt idx="316">
                  <c:v>-1.5953269312429601</c:v>
                </c:pt>
                <c:pt idx="317">
                  <c:v>-1.5944704620161001</c:v>
                </c:pt>
                <c:pt idx="318">
                  <c:v>-1.59360827254889</c:v>
                </c:pt>
                <c:pt idx="319">
                  <c:v>-1.5927403703149401</c:v>
                </c:pt>
                <c:pt idx="320">
                  <c:v>-1.5918667628059799</c:v>
                </c:pt>
                <c:pt idx="321">
                  <c:v>-1.5909874575317999</c:v>
                </c:pt>
                <c:pt idx="322">
                  <c:v>-1.59010246202026</c:v>
                </c:pt>
                <c:pt idx="323">
                  <c:v>-1.58921178381717</c:v>
                </c:pt>
                <c:pt idx="324">
                  <c:v>-1.5883154304863001</c:v>
                </c:pt>
                <c:pt idx="325">
                  <c:v>-1.58741340960931</c:v>
                </c:pt>
                <c:pt idx="326">
                  <c:v>-1.58650572878574</c:v>
                </c:pt>
                <c:pt idx="327">
                  <c:v>-1.5855923956329201</c:v>
                </c:pt>
                <c:pt idx="328">
                  <c:v>-1.58467341778596</c:v>
                </c:pt>
                <c:pt idx="329">
                  <c:v>-1.58374880289771</c:v>
                </c:pt>
                <c:pt idx="330">
                  <c:v>-1.58281855863868</c:v>
                </c:pt>
                <c:pt idx="331">
                  <c:v>-1.58188269269704</c:v>
                </c:pt>
                <c:pt idx="332">
                  <c:v>-1.58094121277855</c:v>
                </c:pt>
                <c:pt idx="333">
                  <c:v>-1.5799941266065201</c:v>
                </c:pt>
                <c:pt idx="334">
                  <c:v>-1.57904144192177</c:v>
                </c:pt>
                <c:pt idx="335">
                  <c:v>-1.5780831664826001</c:v>
                </c:pt>
                <c:pt idx="336">
                  <c:v>-1.5771193080647199</c:v>
                </c:pt>
                <c:pt idx="337">
                  <c:v>-1.5761498744612099</c:v>
                </c:pt>
                <c:pt idx="338">
                  <c:v>-1.5751748734825</c:v>
                </c:pt>
                <c:pt idx="339">
                  <c:v>-1.5741943129563101</c:v>
                </c:pt>
                <c:pt idx="340">
                  <c:v>-1.57320820072761</c:v>
                </c:pt>
                <c:pt idx="341">
                  <c:v>-1.5722165446585401</c:v>
                </c:pt>
                <c:pt idx="342">
                  <c:v>-1.5712193526284499</c:v>
                </c:pt>
                <c:pt idx="343">
                  <c:v>-1.5702192558939601</c:v>
                </c:pt>
                <c:pt idx="344">
                  <c:v>-1.5692215079538501</c:v>
                </c:pt>
                <c:pt idx="345">
                  <c:v>-1.5682287366805601</c:v>
                </c:pt>
                <c:pt idx="346">
                  <c:v>-1.5672409454293299</c:v>
                </c:pt>
                <c:pt idx="347">
                  <c:v>-1.56625813752048</c:v>
                </c:pt>
                <c:pt idx="348">
                  <c:v>-1.56528031623944</c:v>
                </c:pt>
                <c:pt idx="349">
                  <c:v>-1.56430748483672</c:v>
                </c:pt>
                <c:pt idx="350">
                  <c:v>-1.5633396465278999</c:v>
                </c:pt>
                <c:pt idx="351">
                  <c:v>-1.5623768044936801</c:v>
                </c:pt>
                <c:pt idx="352">
                  <c:v>-1.5614189618798</c:v>
                </c:pt>
                <c:pt idx="353">
                  <c:v>-1.5604661217970901</c:v>
                </c:pt>
                <c:pt idx="354">
                  <c:v>-1.5595182873214299</c:v>
                </c:pt>
                <c:pt idx="355">
                  <c:v>-1.5585754614938001</c:v>
                </c:pt>
                <c:pt idx="356">
                  <c:v>-1.55763764732022</c:v>
                </c:pt>
                <c:pt idx="357">
                  <c:v>-1.55670484777177</c:v>
                </c:pt>
                <c:pt idx="358">
                  <c:v>-1.5557770657846</c:v>
                </c:pt>
                <c:pt idx="359">
                  <c:v>-1.5548543042598999</c:v>
                </c:pt>
                <c:pt idx="360">
                  <c:v>-1.5539365660639299</c:v>
                </c:pt>
                <c:pt idx="361">
                  <c:v>-1.5530238540280099</c:v>
                </c:pt>
                <c:pt idx="362">
                  <c:v>-1.5521161709484801</c:v>
                </c:pt>
                <c:pt idx="363">
                  <c:v>-1.55121351958677</c:v>
                </c:pt>
                <c:pt idx="364">
                  <c:v>-1.5503159026693201</c:v>
                </c:pt>
                <c:pt idx="365">
                  <c:v>-1.54942332288764</c:v>
                </c:pt>
                <c:pt idx="366">
                  <c:v>-1.54853578289829</c:v>
                </c:pt>
                <c:pt idx="367">
                  <c:v>-1.5476532853228699</c:v>
                </c:pt>
                <c:pt idx="368">
                  <c:v>-1.5467758327480301</c:v>
                </c:pt>
                <c:pt idx="369">
                  <c:v>-1.54590342772547</c:v>
                </c:pt>
                <c:pt idx="370">
                  <c:v>-1.5450360727719401</c:v>
                </c:pt>
                <c:pt idx="371">
                  <c:v>-1.54417377036922</c:v>
                </c:pt>
                <c:pt idx="372">
                  <c:v>-1.5433165229641701</c:v>
                </c:pt>
                <c:pt idx="373">
                  <c:v>-1.54246433296869</c:v>
                </c:pt>
                <c:pt idx="374">
                  <c:v>-1.5416172027597099</c:v>
                </c:pt>
                <c:pt idx="375">
                  <c:v>-1.54077513467924</c:v>
                </c:pt>
                <c:pt idx="376">
                  <c:v>-1.5399381310343401</c:v>
                </c:pt>
                <c:pt idx="377">
                  <c:v>-1.53910619409714</c:v>
                </c:pt>
                <c:pt idx="378">
                  <c:v>-1.53827932610479</c:v>
                </c:pt>
                <c:pt idx="379">
                  <c:v>-1.53745752925955</c:v>
                </c:pt>
                <c:pt idx="380">
                  <c:v>-1.53664080572872</c:v>
                </c:pt>
                <c:pt idx="381">
                  <c:v>-1.5358291576446801</c:v>
                </c:pt>
                <c:pt idx="382">
                  <c:v>-1.5350225871048599</c:v>
                </c:pt>
                <c:pt idx="383">
                  <c:v>-1.5342210961717999</c:v>
                </c:pt>
                <c:pt idx="384">
                  <c:v>-1.5334246868730901</c:v>
                </c:pt>
                <c:pt idx="385">
                  <c:v>-1.53263336120142</c:v>
                </c:pt>
                <c:pt idx="386">
                  <c:v>-1.5318471211145499</c:v>
                </c:pt>
                <c:pt idx="387">
                  <c:v>-1.53106596853536</c:v>
                </c:pt>
                <c:pt idx="388">
                  <c:v>-1.5302899053518</c:v>
                </c:pt>
                <c:pt idx="389">
                  <c:v>-1.5295189334169399</c:v>
                </c:pt>
                <c:pt idx="390">
                  <c:v>-1.5287530545489301</c:v>
                </c:pt>
                <c:pt idx="391">
                  <c:v>-1.52799227053106</c:v>
                </c:pt>
                <c:pt idx="392">
                  <c:v>-1.52723658311174</c:v>
                </c:pt>
                <c:pt idx="393">
                  <c:v>-1.5264859940044599</c:v>
                </c:pt>
                <c:pt idx="394">
                  <c:v>-1.5257405048879</c:v>
                </c:pt>
                <c:pt idx="395">
                  <c:v>-1.5250001174058401</c:v>
                </c:pt>
                <c:pt idx="396">
                  <c:v>-1.52426483316719</c:v>
                </c:pt>
                <c:pt idx="397">
                  <c:v>-1.5235346537460399</c:v>
                </c:pt>
                <c:pt idx="398">
                  <c:v>-1.52280958068162</c:v>
                </c:pt>
                <c:pt idx="399">
                  <c:v>-1.5220896154783301</c:v>
                </c:pt>
                <c:pt idx="400">
                  <c:v>-1.5213747596057401</c:v>
                </c:pt>
                <c:pt idx="401">
                  <c:v>-1.52066501449858</c:v>
                </c:pt>
                <c:pt idx="402">
                  <c:v>-1.5199603815567899</c:v>
                </c:pt>
                <c:pt idx="403">
                  <c:v>-1.5192608621454999</c:v>
                </c:pt>
                <c:pt idx="404">
                  <c:v>-1.51856645759503</c:v>
                </c:pt>
                <c:pt idx="405">
                  <c:v>-1.5178771692009301</c:v>
                </c:pt>
                <c:pt idx="406">
                  <c:v>-1.51719299822395</c:v>
                </c:pt>
                <c:pt idx="407">
                  <c:v>-1.51651394589008</c:v>
                </c:pt>
                <c:pt idx="408">
                  <c:v>-1.5158400133905501</c:v>
                </c:pt>
                <c:pt idx="409">
                  <c:v>-1.51517120188184</c:v>
                </c:pt>
                <c:pt idx="410">
                  <c:v>-1.5145075124856799</c:v>
                </c:pt>
                <c:pt idx="411">
                  <c:v>-1.5138489462890801</c:v>
                </c:pt>
                <c:pt idx="412">
                  <c:v>-1.5131955043442999</c:v>
                </c:pt>
                <c:pt idx="413">
                  <c:v>-1.51254718766893</c:v>
                </c:pt>
                <c:pt idx="414">
                  <c:v>-1.5119039972458299</c:v>
                </c:pt>
                <c:pt idx="415">
                  <c:v>-1.51126593402318</c:v>
                </c:pt>
                <c:pt idx="416">
                  <c:v>-1.51063299891447</c:v>
                </c:pt>
                <c:pt idx="417">
                  <c:v>-1.5100051927985401</c:v>
                </c:pt>
                <c:pt idx="418">
                  <c:v>-1.50938251651957</c:v>
                </c:pt>
                <c:pt idx="419">
                  <c:v>-1.5087649708870801</c:v>
                </c:pt>
                <c:pt idx="420">
                  <c:v>-1.5081525566759899</c:v>
                </c:pt>
                <c:pt idx="421">
                  <c:v>-1.5075452746265601</c:v>
                </c:pt>
                <c:pt idx="422">
                  <c:v>-1.5069431254444701</c:v>
                </c:pt>
                <c:pt idx="423">
                  <c:v>-1.5063461098008</c:v>
                </c:pt>
                <c:pt idx="424">
                  <c:v>-1.50575422833205</c:v>
                </c:pt>
                <c:pt idx="425">
                  <c:v>-1.5051674816401599</c:v>
                </c:pt>
                <c:pt idx="426">
                  <c:v>-1.5045858702924799</c:v>
                </c:pt>
                <c:pt idx="427">
                  <c:v>-1.50400939482186</c:v>
                </c:pt>
                <c:pt idx="428">
                  <c:v>-1.50343805572661</c:v>
                </c:pt>
                <c:pt idx="429">
                  <c:v>-1.5028718534705101</c:v>
                </c:pt>
                <c:pt idx="430">
                  <c:v>-1.5023107884828599</c:v>
                </c:pt>
                <c:pt idx="431">
                  <c:v>-1.5017548611584699</c:v>
                </c:pt>
                <c:pt idx="432">
                  <c:v>-1.50120407185768</c:v>
                </c:pt>
                <c:pt idx="433">
                  <c:v>-1.50065842090638</c:v>
                </c:pt>
                <c:pt idx="434">
                  <c:v>-1.5001179085960099</c:v>
                </c:pt>
                <c:pt idx="435">
                  <c:v>-1.4995825351835901</c:v>
                </c:pt>
                <c:pt idx="436">
                  <c:v>-1.49905230089174</c:v>
                </c:pt>
                <c:pt idx="437">
                  <c:v>-1.4985272059086701</c:v>
                </c:pt>
                <c:pt idx="438">
                  <c:v>-1.49800725038824</c:v>
                </c:pt>
                <c:pt idx="439">
                  <c:v>-1.4974924344499301</c:v>
                </c:pt>
                <c:pt idx="440">
                  <c:v>-1.4969827581788799</c:v>
                </c:pt>
                <c:pt idx="441">
                  <c:v>-1.4964782216259001</c:v>
                </c:pt>
                <c:pt idx="442">
                  <c:v>-1.4959788248075001</c:v>
                </c:pt>
                <c:pt idx="443">
                  <c:v>-1.4954845677059001</c:v>
                </c:pt>
                <c:pt idx="444">
                  <c:v>-1.4949954502690299</c:v>
                </c:pt>
                <c:pt idx="445">
                  <c:v>-1.4945114724105599</c:v>
                </c:pt>
                <c:pt idx="446">
                  <c:v>-1.4940326340099499</c:v>
                </c:pt>
                <c:pt idx="447">
                  <c:v>-1.4935589349124201</c:v>
                </c:pt>
                <c:pt idx="448">
                  <c:v>-1.4930903749289699</c:v>
                </c:pt>
                <c:pt idx="449">
                  <c:v>-1.4926269538364501</c:v>
                </c:pt>
                <c:pt idx="450">
                  <c:v>-1.49216867137751</c:v>
                </c:pt>
                <c:pt idx="451">
                  <c:v>-1.4917155272606899</c:v>
                </c:pt>
                <c:pt idx="452">
                  <c:v>-1.4912675211603701</c:v>
                </c:pt>
                <c:pt idx="453">
                  <c:v>-1.4908246527168301</c:v>
                </c:pt>
                <c:pt idx="454">
                  <c:v>-1.4903869215362799</c:v>
                </c:pt>
                <c:pt idx="455">
                  <c:v>-1.48995432719085</c:v>
                </c:pt>
                <c:pt idx="456">
                  <c:v>-1.4895268692186101</c:v>
                </c:pt>
                <c:pt idx="457">
                  <c:v>-1.4891045471236199</c:v>
                </c:pt>
                <c:pt idx="458">
                  <c:v>-1.4886873603759101</c:v>
                </c:pt>
                <c:pt idx="459">
                  <c:v>-1.4882753084115601</c:v>
                </c:pt>
                <c:pt idx="460">
                  <c:v>-1.48786839063265</c:v>
                </c:pt>
                <c:pt idx="461">
                  <c:v>-1.4874666064073301</c:v>
                </c:pt>
                <c:pt idx="462">
                  <c:v>-1.4870699550698301</c:v>
                </c:pt>
                <c:pt idx="463">
                  <c:v>-1.4866784359204599</c:v>
                </c:pt>
                <c:pt idx="464">
                  <c:v>-1.4862920482256801</c:v>
                </c:pt>
                <c:pt idx="465">
                  <c:v>-1.48591079121806</c:v>
                </c:pt>
                <c:pt idx="466">
                  <c:v>-1.4855292902430799</c:v>
                </c:pt>
                <c:pt idx="467">
                  <c:v>-1.48513679997085</c:v>
                </c:pt>
                <c:pt idx="468">
                  <c:v>-1.4847279553427399</c:v>
                </c:pt>
                <c:pt idx="469">
                  <c:v>-1.48430276841624</c:v>
                </c:pt>
                <c:pt idx="470">
                  <c:v>-1.48386125132814</c:v>
                </c:pt>
                <c:pt idx="471">
                  <c:v>-1.4834034162944001</c:v>
                </c:pt>
                <c:pt idx="472">
                  <c:v>-1.4829292756100501</c:v>
                </c:pt>
                <c:pt idx="473">
                  <c:v>-1.4824388416491101</c:v>
                </c:pt>
                <c:pt idx="474">
                  <c:v>-1.4819321268644501</c:v>
                </c:pt>
                <c:pt idx="475">
                  <c:v>-1.48140914378766</c:v>
                </c:pt>
                <c:pt idx="476">
                  <c:v>-1.4808699050290099</c:v>
                </c:pt>
                <c:pt idx="477">
                  <c:v>-1.48031442327729</c:v>
                </c:pt>
                <c:pt idx="478">
                  <c:v>-1.4797427112996899</c:v>
                </c:pt>
                <c:pt idx="479">
                  <c:v>-1.4791547819417299</c:v>
                </c:pt>
                <c:pt idx="480">
                  <c:v>-1.47855064812713</c:v>
                </c:pt>
                <c:pt idx="481">
                  <c:v>-1.4779303228576699</c:v>
                </c:pt>
                <c:pt idx="482">
                  <c:v>-1.47729381921313</c:v>
                </c:pt>
                <c:pt idx="483">
                  <c:v>-1.4766411503511501</c:v>
                </c:pt>
                <c:pt idx="484">
                  <c:v>-1.4759723295070799</c:v>
                </c:pt>
                <c:pt idx="485">
                  <c:v>-1.4752873699936599</c:v>
                </c:pt>
                <c:pt idx="486">
                  <c:v>-1.4745862852006599</c:v>
                </c:pt>
                <c:pt idx="487">
                  <c:v>-1.47386908859451</c:v>
                </c:pt>
                <c:pt idx="488">
                  <c:v>-1.47313579371804</c:v>
                </c:pt>
                <c:pt idx="489">
                  <c:v>-1.4723864141904499</c:v>
                </c:pt>
                <c:pt idx="490">
                  <c:v>-1.4716209637071</c:v>
                </c:pt>
                <c:pt idx="491">
                  <c:v>-1.47083945603946</c:v>
                </c:pt>
                <c:pt idx="492">
                  <c:v>-1.47004190503495</c:v>
                </c:pt>
                <c:pt idx="493">
                  <c:v>-1.46922832461687</c:v>
                </c:pt>
                <c:pt idx="494">
                  <c:v>-1.4683987287842299</c:v>
                </c:pt>
                <c:pt idx="495">
                  <c:v>-1.4675531316116801</c:v>
                </c:pt>
                <c:pt idx="496">
                  <c:v>-1.46669154724935</c:v>
                </c:pt>
                <c:pt idx="497">
                  <c:v>-1.46581398992276</c:v>
                </c:pt>
                <c:pt idx="498">
                  <c:v>-1.46492047393269</c:v>
                </c:pt>
                <c:pt idx="499">
                  <c:v>-1.4640110136550799</c:v>
                </c:pt>
                <c:pt idx="500">
                  <c:v>-1.46308562354087</c:v>
                </c:pt>
                <c:pt idx="501">
                  <c:v>-1.4621443181159199</c:v>
                </c:pt>
                <c:pt idx="502">
                  <c:v>-1.4611871119808899</c:v>
                </c:pt>
                <c:pt idx="503">
                  <c:v>-1.46021401981106</c:v>
                </c:pt>
                <c:pt idx="504">
                  <c:v>-1.4592250563563001</c:v>
                </c:pt>
                <c:pt idx="505">
                  <c:v>-1.4582229295793401</c:v>
                </c:pt>
                <c:pt idx="506">
                  <c:v>-1.4572118014414901</c:v>
                </c:pt>
                <c:pt idx="507">
                  <c:v>-1.45619273381835</c:v>
                </c:pt>
                <c:pt idx="508">
                  <c:v>-1.4551653423470501</c:v>
                </c:pt>
                <c:pt idx="509">
                  <c:v>-1.4541296375856501</c:v>
                </c:pt>
                <c:pt idx="510">
                  <c:v>-1.4530856298830499</c:v>
                </c:pt>
                <c:pt idx="511">
                  <c:v>-1.45203332984762</c:v>
                </c:pt>
                <c:pt idx="512">
                  <c:v>-1.4509727478840699</c:v>
                </c:pt>
                <c:pt idx="513">
                  <c:v>-1.44990389465089</c:v>
                </c:pt>
                <c:pt idx="514">
                  <c:v>-1.44882678060828</c:v>
                </c:pt>
                <c:pt idx="515">
                  <c:v>-1.44774141646469</c:v>
                </c:pt>
                <c:pt idx="516">
                  <c:v>-1.44664781273548</c:v>
                </c:pt>
                <c:pt idx="517">
                  <c:v>-1.4455459801788899</c:v>
                </c:pt>
                <c:pt idx="518">
                  <c:v>-1.4444359293651201</c:v>
                </c:pt>
                <c:pt idx="519">
                  <c:v>-1.4433176711020199</c:v>
                </c:pt>
                <c:pt idx="520">
                  <c:v>-1.4421952654626999</c:v>
                </c:pt>
                <c:pt idx="521">
                  <c:v>-1.44107680393103</c:v>
                </c:pt>
                <c:pt idx="522">
                  <c:v>-1.4399663235704501</c:v>
                </c:pt>
                <c:pt idx="523">
                  <c:v>-1.4388638260412601</c:v>
                </c:pt>
                <c:pt idx="524">
                  <c:v>-1.4377693127597899</c:v>
                </c:pt>
                <c:pt idx="525">
                  <c:v>-1.4366827852855899</c:v>
                </c:pt>
                <c:pt idx="526">
                  <c:v>-1.4356042449389399</c:v>
                </c:pt>
                <c:pt idx="527">
                  <c:v>-1.43453369317879</c:v>
                </c:pt>
                <c:pt idx="528">
                  <c:v>-1.43347113122938</c:v>
                </c:pt>
                <c:pt idx="529">
                  <c:v>-1.43241656044923</c:v>
                </c:pt>
                <c:pt idx="530">
                  <c:v>-1.4313699819665799</c:v>
                </c:pt>
                <c:pt idx="531">
                  <c:v>-1.4303313970396601</c:v>
                </c:pt>
                <c:pt idx="532">
                  <c:v>-1.42930080670077</c:v>
                </c:pt>
                <c:pt idx="533">
                  <c:v>-1.42827821210799</c:v>
                </c:pt>
                <c:pt idx="534">
                  <c:v>-1.42726361419772</c:v>
                </c:pt>
                <c:pt idx="535">
                  <c:v>-1.4262570140280499</c:v>
                </c:pt>
                <c:pt idx="536">
                  <c:v>-1.42525841243954</c:v>
                </c:pt>
                <c:pt idx="537">
                  <c:v>-1.42426781039043</c:v>
                </c:pt>
                <c:pt idx="538">
                  <c:v>-1.4232852086254699</c:v>
                </c:pt>
                <c:pt idx="539">
                  <c:v>-1.4223106080032499</c:v>
                </c:pt>
                <c:pt idx="540">
                  <c:v>-1.42134400917278</c:v>
                </c:pt>
                <c:pt idx="541">
                  <c:v>-1.4203854128930999</c:v>
                </c:pt>
                <c:pt idx="542">
                  <c:v>-1.4194348197175499</c:v>
                </c:pt>
                <c:pt idx="543">
                  <c:v>-1.4184922303058001</c:v>
                </c:pt>
                <c:pt idx="544">
                  <c:v>-1.41755764511558</c:v>
                </c:pt>
                <c:pt idx="545">
                  <c:v>-1.4166310647073499</c:v>
                </c:pt>
                <c:pt idx="546">
                  <c:v>-1.41571248944329</c:v>
                </c:pt>
                <c:pt idx="547">
                  <c:v>-1.4148019197848001</c:v>
                </c:pt>
                <c:pt idx="548">
                  <c:v>-1.4138993559985999</c:v>
                </c:pt>
                <c:pt idx="549">
                  <c:v>-1.4130047984471601</c:v>
                </c:pt>
                <c:pt idx="550">
                  <c:v>-1.4121182473018501</c:v>
                </c:pt>
                <c:pt idx="551">
                  <c:v>-1.4112397028263699</c:v>
                </c:pt>
                <c:pt idx="552">
                  <c:v>-1.41036916509677</c:v>
                </c:pt>
                <c:pt idx="553">
                  <c:v>-1.4095066342781899</c:v>
                </c:pt>
                <c:pt idx="554">
                  <c:v>-1.40865211035145</c:v>
                </c:pt>
                <c:pt idx="555">
                  <c:v>-1.4078055933832401</c:v>
                </c:pt>
                <c:pt idx="556">
                  <c:v>-1.40696708325926</c:v>
                </c:pt>
                <c:pt idx="557">
                  <c:v>-1.40613657994793</c:v>
                </c:pt>
                <c:pt idx="558">
                  <c:v>-1.40531408323991</c:v>
                </c:pt>
                <c:pt idx="559">
                  <c:v>-1.40449959300551</c:v>
                </c:pt>
                <c:pt idx="560">
                  <c:v>-1.4036931089404201</c:v>
                </c:pt>
                <c:pt idx="561">
                  <c:v>-1.40289463081704</c:v>
                </c:pt>
                <c:pt idx="562">
                  <c:v>-1.4021041582361899</c:v>
                </c:pt>
                <c:pt idx="563">
                  <c:v>-1.4013216908724999</c:v>
                </c:pt>
                <c:pt idx="564">
                  <c:v>-1.4005472282320099</c:v>
                </c:pt>
                <c:pt idx="565">
                  <c:v>-1.3997807698917799</c:v>
                </c:pt>
                <c:pt idx="566">
                  <c:v>-1.39902231526316</c:v>
                </c:pt>
                <c:pt idx="567">
                  <c:v>-1.3982718638257901</c:v>
                </c:pt>
                <c:pt idx="568">
                  <c:v>-1.3975294148964701</c:v>
                </c:pt>
                <c:pt idx="569">
                  <c:v>-1.39679496785756</c:v>
                </c:pt>
                <c:pt idx="570">
                  <c:v>-1.3960685219314199</c:v>
                </c:pt>
                <c:pt idx="571">
                  <c:v>-1.39535007640333</c:v>
                </c:pt>
                <c:pt idx="572">
                  <c:v>-1.39463963040129</c:v>
                </c:pt>
                <c:pt idx="573">
                  <c:v>-1.39393718311368</c:v>
                </c:pt>
                <c:pt idx="574">
                  <c:v>-1.3932427335742701</c:v>
                </c:pt>
                <c:pt idx="575">
                  <c:v>-1.3925562808747001</c:v>
                </c:pt>
                <c:pt idx="576">
                  <c:v>-1.3918778239546099</c:v>
                </c:pt>
                <c:pt idx="577">
                  <c:v>-1.3912073618091001</c:v>
                </c:pt>
                <c:pt idx="578">
                  <c:v>-1.39054489328381</c:v>
                </c:pt>
                <c:pt idx="579">
                  <c:v>-1.38989041727746</c:v>
                </c:pt>
                <c:pt idx="580">
                  <c:v>-1.3892439325418</c:v>
                </c:pt>
                <c:pt idx="581">
                  <c:v>-1.38860543787936</c:v>
                </c:pt>
                <c:pt idx="582">
                  <c:v>-1.38797493194813</c:v>
                </c:pt>
                <c:pt idx="583">
                  <c:v>-1.38735241345463</c:v>
                </c:pt>
                <c:pt idx="584">
                  <c:v>-1.38673788096322</c:v>
                </c:pt>
                <c:pt idx="585">
                  <c:v>-1.3861313330845799</c:v>
                </c:pt>
                <c:pt idx="586">
                  <c:v>-1.3855327682895699</c:v>
                </c:pt>
                <c:pt idx="587">
                  <c:v>-1.38494218509324</c:v>
                </c:pt>
                <c:pt idx="588">
                  <c:v>-1.3843595818730601</c:v>
                </c:pt>
                <c:pt idx="589">
                  <c:v>-1.38378495704861</c:v>
                </c:pt>
                <c:pt idx="590">
                  <c:v>-1.3832183089041401</c:v>
                </c:pt>
                <c:pt idx="591">
                  <c:v>-1.38265963576397</c:v>
                </c:pt>
                <c:pt idx="592">
                  <c:v>-1.38210893581924</c:v>
                </c:pt>
                <c:pt idx="593">
                  <c:v>-1.3815662072991699</c:v>
                </c:pt>
                <c:pt idx="594">
                  <c:v>-1.3810314483019499</c:v>
                </c:pt>
                <c:pt idx="595">
                  <c:v>-1.3805046569619199</c:v>
                </c:pt>
                <c:pt idx="596">
                  <c:v>-1.37998583128445</c:v>
                </c:pt>
                <c:pt idx="597">
                  <c:v>-1.3794749693091699</c:v>
                </c:pt>
                <c:pt idx="598">
                  <c:v>-1.3789720689487801</c:v>
                </c:pt>
                <c:pt idx="599">
                  <c:v>-1.3784771281484001</c:v>
                </c:pt>
                <c:pt idx="600">
                  <c:v>-1.3779901447282199</c:v>
                </c:pt>
                <c:pt idx="601">
                  <c:v>-1.3775111165390399</c:v>
                </c:pt>
                <c:pt idx="602">
                  <c:v>-1.3770400413086701</c:v>
                </c:pt>
                <c:pt idx="603">
                  <c:v>-1.37657691679381</c:v>
                </c:pt>
                <c:pt idx="604">
                  <c:v>-1.3761217406300399</c:v>
                </c:pt>
                <c:pt idx="605">
                  <c:v>-1.37567451048014</c:v>
                </c:pt>
                <c:pt idx="606">
                  <c:v>-1.37523522388764</c:v>
                </c:pt>
                <c:pt idx="607">
                  <c:v>-1.3748038784215999</c:v>
                </c:pt>
                <c:pt idx="608">
                  <c:v>-1.3743804715336301</c:v>
                </c:pt>
                <c:pt idx="609">
                  <c:v>-1.3739650006992801</c:v>
                </c:pt>
                <c:pt idx="610">
                  <c:v>-1.37355746327842</c:v>
                </c:pt>
                <c:pt idx="611">
                  <c:v>-1.37315785665329</c:v>
                </c:pt>
                <c:pt idx="612">
                  <c:v>-1.3727661780921701</c:v>
                </c:pt>
                <c:pt idx="613">
                  <c:v>-1.37238242488419</c:v>
                </c:pt>
                <c:pt idx="614">
                  <c:v>-1.3720065942062301</c:v>
                </c:pt>
                <c:pt idx="615">
                  <c:v>-1.37163868325449</c:v>
                </c:pt>
                <c:pt idx="616">
                  <c:v>-1.37127868911463</c:v>
                </c:pt>
                <c:pt idx="617">
                  <c:v>-1.37092660889014</c:v>
                </c:pt>
                <c:pt idx="618">
                  <c:v>-1.3705824395756101</c:v>
                </c:pt>
                <c:pt idx="619">
                  <c:v>-1.3702461781820401</c:v>
                </c:pt>
                <c:pt idx="620">
                  <c:v>-1.36991782161311</c:v>
                </c:pt>
                <c:pt idx="621">
                  <c:v>-1.3695973667875601</c:v>
                </c:pt>
                <c:pt idx="622">
                  <c:v>-1.36928481051833</c:v>
                </c:pt>
                <c:pt idx="623">
                  <c:v>-1.36897677607196</c:v>
                </c:pt>
                <c:pt idx="624">
                  <c:v>-1.3686667151257199</c:v>
                </c:pt>
                <c:pt idx="625">
                  <c:v>-1.3683514594095001</c:v>
                </c:pt>
                <c:pt idx="626">
                  <c:v>-1.3680310138034899</c:v>
                </c:pt>
                <c:pt idx="627">
                  <c:v>-1.3677053832056201</c:v>
                </c:pt>
                <c:pt idx="628">
                  <c:v>-1.36737457253158</c:v>
                </c:pt>
                <c:pt idx="629">
                  <c:v>-1.3670385867147701</c:v>
                </c:pt>
                <c:pt idx="630">
                  <c:v>-1.3666974307063</c:v>
                </c:pt>
                <c:pt idx="631">
                  <c:v>-1.3663511094748899</c:v>
                </c:pt>
                <c:pt idx="632">
                  <c:v>-1.36599962800691</c:v>
                </c:pt>
                <c:pt idx="633">
                  <c:v>-1.36564299130631</c:v>
                </c:pt>
                <c:pt idx="634">
                  <c:v>-1.3652812043945799</c:v>
                </c:pt>
                <c:pt idx="635">
                  <c:v>-1.3649142723107499</c:v>
                </c:pt>
                <c:pt idx="636">
                  <c:v>-1.3645422001113301</c:v>
                </c:pt>
                <c:pt idx="637">
                  <c:v>-1.3641649928702599</c:v>
                </c:pt>
                <c:pt idx="638">
                  <c:v>-1.3637826556789601</c:v>
                </c:pt>
                <c:pt idx="639">
                  <c:v>-1.3633951936461799</c:v>
                </c:pt>
                <c:pt idx="640">
                  <c:v>-1.36300261189807</c:v>
                </c:pt>
                <c:pt idx="641">
                  <c:v>-1.3626049155780799</c:v>
                </c:pt>
                <c:pt idx="642">
                  <c:v>-1.3622021098469601</c:v>
                </c:pt>
                <c:pt idx="643">
                  <c:v>-1.3617941998827201</c:v>
                </c:pt>
                <c:pt idx="644">
                  <c:v>-1.36138119088059</c:v>
                </c:pt>
                <c:pt idx="645">
                  <c:v>-1.3609630880529899</c:v>
                </c:pt>
                <c:pt idx="646">
                  <c:v>-1.3605398966295099</c:v>
                </c:pt>
                <c:pt idx="647">
                  <c:v>-1.3601116218568501</c:v>
                </c:pt>
                <c:pt idx="648">
                  <c:v>-1.3596782689988101</c:v>
                </c:pt>
                <c:pt idx="649">
                  <c:v>-1.35923984333626</c:v>
                </c:pt>
                <c:pt idx="650">
                  <c:v>-1.3587963501670799</c:v>
                </c:pt>
                <c:pt idx="651">
                  <c:v>-1.35834779480615</c:v>
                </c:pt>
                <c:pt idx="652">
                  <c:v>-1.3578941825853099</c:v>
                </c:pt>
                <c:pt idx="653">
                  <c:v>-1.35743551885331</c:v>
                </c:pt>
                <c:pt idx="654">
                  <c:v>-1.35697180897581</c:v>
                </c:pt>
                <c:pt idx="655">
                  <c:v>-1.3565030583353199</c:v>
                </c:pt>
                <c:pt idx="656">
                  <c:v>-1.35602927233119</c:v>
                </c:pt>
                <c:pt idx="657">
                  <c:v>-1.35555045637953</c:v>
                </c:pt>
                <c:pt idx="658">
                  <c:v>-1.3550666159132401</c:v>
                </c:pt>
                <c:pt idx="659">
                  <c:v>-1.3545777563819199</c:v>
                </c:pt>
                <c:pt idx="660">
                  <c:v>-1.35408388325188</c:v>
                </c:pt>
                <c:pt idx="661">
                  <c:v>-1.35358500200606</c:v>
                </c:pt>
                <c:pt idx="662">
                  <c:v>-1.3530811181440501</c:v>
                </c:pt>
                <c:pt idx="663">
                  <c:v>-1.3525722371820099</c:v>
                </c:pt>
                <c:pt idx="664">
                  <c:v>-1.35205836465266</c:v>
                </c:pt>
                <c:pt idx="665">
                  <c:v>-1.35153950610524</c:v>
                </c:pt>
                <c:pt idx="666">
                  <c:v>-1.3510156671054701</c:v>
                </c:pt>
                <c:pt idx="667">
                  <c:v>-1.3504868532355401</c:v>
                </c:pt>
                <c:pt idx="668">
                  <c:v>-1.3499530700940301</c:v>
                </c:pt>
                <c:pt idx="669">
                  <c:v>-1.3494143232959299</c:v>
                </c:pt>
                <c:pt idx="670">
                  <c:v>-1.3488706184725701</c:v>
                </c:pt>
                <c:pt idx="671">
                  <c:v>-1.34832196127159</c:v>
                </c:pt>
                <c:pt idx="672">
                  <c:v>-1.3477683573569199</c:v>
                </c:pt>
                <c:pt idx="673">
                  <c:v>-1.34720981240872</c:v>
                </c:pt>
                <c:pt idx="674">
                  <c:v>-1.3466463321233799</c:v>
                </c:pt>
                <c:pt idx="675">
                  <c:v>-1.34607792221347</c:v>
                </c:pt>
                <c:pt idx="676">
                  <c:v>-1.34550458840767</c:v>
                </c:pt>
                <c:pt idx="677">
                  <c:v>-1.3449263364508199</c:v>
                </c:pt>
                <c:pt idx="678">
                  <c:v>-1.34434317210379</c:v>
                </c:pt>
                <c:pt idx="679">
                  <c:v>-1.34375510114351</c:v>
                </c:pt>
                <c:pt idx="680">
                  <c:v>-1.3431621293629199</c:v>
                </c:pt>
                <c:pt idx="681">
                  <c:v>-1.34256426257091</c:v>
                </c:pt>
                <c:pt idx="682">
                  <c:v>-1.3419615065923101</c:v>
                </c:pt>
                <c:pt idx="683">
                  <c:v>-1.34135386726788</c:v>
                </c:pt>
                <c:pt idx="684">
                  <c:v>-1.3407413504542001</c:v>
                </c:pt>
                <c:pt idx="685">
                  <c:v>-1.34012396202372</c:v>
                </c:pt>
                <c:pt idx="686">
                  <c:v>-1.3395017078646501</c:v>
                </c:pt>
                <c:pt idx="687">
                  <c:v>-1.3388745938810001</c:v>
                </c:pt>
                <c:pt idx="688">
                  <c:v>-1.33824262599248</c:v>
                </c:pt>
                <c:pt idx="689">
                  <c:v>-1.3376058101345001</c:v>
                </c:pt>
                <c:pt idx="690">
                  <c:v>-1.3369641522581199</c:v>
                </c:pt>
                <c:pt idx="691">
                  <c:v>-1.33631765833002</c:v>
                </c:pt>
                <c:pt idx="692">
                  <c:v>-1.3356663343324799</c:v>
                </c:pt>
                <c:pt idx="693">
                  <c:v>-1.3350101862633099</c:v>
                </c:pt>
                <c:pt idx="694">
                  <c:v>-1.33434922013586</c:v>
                </c:pt>
                <c:pt idx="695">
                  <c:v>-1.3336834419789401</c:v>
                </c:pt>
                <c:pt idx="696">
                  <c:v>-1.3330128578367999</c:v>
                </c:pt>
                <c:pt idx="697">
                  <c:v>-1.33233747376913</c:v>
                </c:pt>
                <c:pt idx="698">
                  <c:v>-1.33165729585096</c:v>
                </c:pt>
                <c:pt idx="699">
                  <c:v>-1.3309723301726799</c:v>
                </c:pt>
                <c:pt idx="700">
                  <c:v>-1.33028258283997</c:v>
                </c:pt>
                <c:pt idx="701">
                  <c:v>-1.3295880599737899</c:v>
                </c:pt>
                <c:pt idx="702">
                  <c:v>-1.32888876771033</c:v>
                </c:pt>
                <c:pt idx="703">
                  <c:v>-1.32818471220096</c:v>
                </c:pt>
                <c:pt idx="704">
                  <c:v>-1.32747589961223</c:v>
                </c:pt>
                <c:pt idx="705">
                  <c:v>-1.3267623361258201</c:v>
                </c:pt>
                <c:pt idx="706">
                  <c:v>-1.32604402793847</c:v>
                </c:pt>
                <c:pt idx="707">
                  <c:v>-1.3253209812620099</c:v>
                </c:pt>
                <c:pt idx="708">
                  <c:v>-1.32459320232327</c:v>
                </c:pt>
                <c:pt idx="709">
                  <c:v>-1.3238606973640501</c:v>
                </c:pt>
                <c:pt idx="710">
                  <c:v>-1.3231234726411301</c:v>
                </c:pt>
                <c:pt idx="711">
                  <c:v>-1.32238153442616</c:v>
                </c:pt>
                <c:pt idx="712">
                  <c:v>-1.3216348890056999</c:v>
                </c:pt>
                <c:pt idx="713">
                  <c:v>-1.3208835426811401</c:v>
                </c:pt>
                <c:pt idx="714">
                  <c:v>-1.32012750176865</c:v>
                </c:pt>
                <c:pt idx="715">
                  <c:v>-1.31936677259921</c:v>
                </c:pt>
                <c:pt idx="716">
                  <c:v>-1.3186013615184899</c:v>
                </c:pt>
                <c:pt idx="717">
                  <c:v>-1.3178312748868699</c:v>
                </c:pt>
                <c:pt idx="718">
                  <c:v>-1.3170565190793999</c:v>
                </c:pt>
                <c:pt idx="719">
                  <c:v>-1.3162771004857301</c:v>
                </c:pt>
                <c:pt idx="720">
                  <c:v>-1.31549302551013</c:v>
                </c:pt>
                <c:pt idx="721">
                  <c:v>-1.3147043005713801</c:v>
                </c:pt>
                <c:pt idx="722">
                  <c:v>-1.3139109321028</c:v>
                </c:pt>
                <c:pt idx="723">
                  <c:v>-1.3131129265521899</c:v>
                </c:pt>
                <c:pt idx="724">
                  <c:v>-1.3123102903817701</c:v>
                </c:pt>
                <c:pt idx="725">
                  <c:v>-1.31150303006819</c:v>
                </c:pt>
                <c:pt idx="726">
                  <c:v>-1.31069115210245</c:v>
                </c:pt>
                <c:pt idx="727">
                  <c:v>-1.3098746629898901</c:v>
                </c:pt>
                <c:pt idx="728">
                  <c:v>-1.3090535692501499</c:v>
                </c:pt>
                <c:pt idx="729">
                  <c:v>-1.3082278774171201</c:v>
                </c:pt>
                <c:pt idx="730">
                  <c:v>-1.30739759403892</c:v>
                </c:pt>
                <c:pt idx="731">
                  <c:v>-1.30656272567786</c:v>
                </c:pt>
                <c:pt idx="732">
                  <c:v>-1.3057232789103801</c:v>
                </c:pt>
                <c:pt idx="733">
                  <c:v>-1.30487926032706</c:v>
                </c:pt>
                <c:pt idx="734">
                  <c:v>-1.30403067653253</c:v>
                </c:pt>
                <c:pt idx="735">
                  <c:v>-1.3031775341454901</c:v>
                </c:pt>
                <c:pt idx="736">
                  <c:v>-1.30231983979862</c:v>
                </c:pt>
                <c:pt idx="737">
                  <c:v>-1.30145760013857</c:v>
                </c:pt>
                <c:pt idx="738">
                  <c:v>-1.3005908218259199</c:v>
                </c:pt>
                <c:pt idx="739">
                  <c:v>-1.2997195115351601</c:v>
                </c:pt>
                <c:pt idx="740">
                  <c:v>-1.29884367595461</c:v>
                </c:pt>
                <c:pt idx="741">
                  <c:v>-1.2979633217864299</c:v>
                </c:pt>
                <c:pt idx="742">
                  <c:v>-1.29707845574654</c:v>
                </c:pt>
                <c:pt idx="743">
                  <c:v>-1.29618908456463</c:v>
                </c:pt>
                <c:pt idx="744">
                  <c:v>-1.29529521498408</c:v>
                </c:pt>
                <c:pt idx="745">
                  <c:v>-1.2943968537619599</c:v>
                </c:pt>
                <c:pt idx="746">
                  <c:v>-1.2934940076689501</c:v>
                </c:pt>
                <c:pt idx="747">
                  <c:v>-1.29258668348935</c:v>
                </c:pt>
                <c:pt idx="748">
                  <c:v>-1.29167488802101</c:v>
                </c:pt>
                <c:pt idx="749">
                  <c:v>-1.2907586280752901</c:v>
                </c:pt>
                <c:pt idx="750">
                  <c:v>-1.2898379104770701</c:v>
                </c:pt>
                <c:pt idx="751">
                  <c:v>-1.28891274206466</c:v>
                </c:pt>
                <c:pt idx="752">
                  <c:v>-1.2879831296897599</c:v>
                </c:pt>
                <c:pt idx="753">
                  <c:v>-1.2870490802174801</c:v>
                </c:pt>
                <c:pt idx="754">
                  <c:v>-1.2861106005262499</c:v>
                </c:pt>
                <c:pt idx="755">
                  <c:v>-1.2851676975078099</c:v>
                </c:pt>
                <c:pt idx="756">
                  <c:v>-1.28422037806714</c:v>
                </c:pt>
                <c:pt idx="757">
                  <c:v>-1.2832686491224701</c:v>
                </c:pt>
                <c:pt idx="758">
                  <c:v>-1.2823125176052099</c:v>
                </c:pt>
                <c:pt idx="759">
                  <c:v>-1.28135199045992</c:v>
                </c:pt>
                <c:pt idx="760">
                  <c:v>-1.28038707464426</c:v>
                </c:pt>
                <c:pt idx="761">
                  <c:v>-1.2794177771290001</c:v>
                </c:pt>
                <c:pt idx="762">
                  <c:v>-1.27844410489791</c:v>
                </c:pt>
                <c:pt idx="763">
                  <c:v>-1.27746606494779</c:v>
                </c:pt>
                <c:pt idx="764">
                  <c:v>-1.2764836642883699</c:v>
                </c:pt>
                <c:pt idx="765">
                  <c:v>-1.2754969099423501</c:v>
                </c:pt>
                <c:pt idx="766">
                  <c:v>-1.2745058089452801</c:v>
                </c:pt>
                <c:pt idx="767">
                  <c:v>-1.27351036834558</c:v>
                </c:pt>
                <c:pt idx="768">
                  <c:v>-1.27251059520448</c:v>
                </c:pt>
                <c:pt idx="769">
                  <c:v>-1.2715064965959799</c:v>
                </c:pt>
                <c:pt idx="770">
                  <c:v>-1.2704980796068299</c:v>
                </c:pt>
                <c:pt idx="771">
                  <c:v>-1.2694853513364499</c:v>
                </c:pt>
                <c:pt idx="772">
                  <c:v>-1.2684683188969601</c:v>
                </c:pt>
                <c:pt idx="773">
                  <c:v>-1.26744698941308</c:v>
                </c:pt>
                <c:pt idx="774">
                  <c:v>-1.2664213700221301</c:v>
                </c:pt>
                <c:pt idx="775">
                  <c:v>-1.26539146787396</c:v>
                </c:pt>
                <c:pt idx="776">
                  <c:v>-1.2643572901309601</c:v>
                </c:pt>
                <c:pt idx="777">
                  <c:v>-1.2633188439679699</c:v>
                </c:pt>
                <c:pt idx="778">
                  <c:v>-1.2622761365722599</c:v>
                </c:pt>
                <c:pt idx="779">
                  <c:v>-1.2612291751435201</c:v>
                </c:pt>
                <c:pt idx="780">
                  <c:v>-1.26017796689379</c:v>
                </c:pt>
                <c:pt idx="781">
                  <c:v>-1.25912251904743</c:v>
                </c:pt>
                <c:pt idx="782">
                  <c:v>-1.25806283884107</c:v>
                </c:pt>
                <c:pt idx="783">
                  <c:v>-1.25699893352361</c:v>
                </c:pt>
                <c:pt idx="784">
                  <c:v>-1.25593081035614</c:v>
                </c:pt>
                <c:pt idx="785">
                  <c:v>-1.25485847661193</c:v>
                </c:pt>
                <c:pt idx="786">
                  <c:v>-1.2537819395763701</c:v>
                </c:pt>
                <c:pt idx="787">
                  <c:v>-1.25270120654696</c:v>
                </c:pt>
                <c:pt idx="788">
                  <c:v>-1.25161628483323</c:v>
                </c:pt>
                <c:pt idx="789">
                  <c:v>-1.25052718175675</c:v>
                </c:pt>
                <c:pt idx="790">
                  <c:v>-1.2494339046510601</c:v>
                </c:pt>
                <c:pt idx="791">
                  <c:v>-1.2483364608616301</c:v>
                </c:pt>
                <c:pt idx="792">
                  <c:v>-1.2472348577458601</c:v>
                </c:pt>
                <c:pt idx="793">
                  <c:v>-1.2461291026729799</c:v>
                </c:pt>
                <c:pt idx="794">
                  <c:v>-1.2450192030240601</c:v>
                </c:pt>
                <c:pt idx="795">
                  <c:v>-1.24390516619198</c:v>
                </c:pt>
                <c:pt idx="796">
                  <c:v>-1.2427869995813301</c:v>
                </c:pt>
                <c:pt idx="797">
                  <c:v>-1.24166471060844</c:v>
                </c:pt>
                <c:pt idx="798">
                  <c:v>-1.2405383067013001</c:v>
                </c:pt>
                <c:pt idx="799">
                  <c:v>-1.2394077952995299</c:v>
                </c:pt>
                <c:pt idx="800">
                  <c:v>-1.2382731838543699</c:v>
                </c:pt>
                <c:pt idx="801">
                  <c:v>-1.2371344798285799</c:v>
                </c:pt>
                <c:pt idx="802">
                  <c:v>-1.2359916906964601</c:v>
                </c:pt>
                <c:pt idx="803">
                  <c:v>-1.2348448239437999</c:v>
                </c:pt>
                <c:pt idx="804">
                  <c:v>-1.23369388706782</c:v>
                </c:pt>
                <c:pt idx="805">
                  <c:v>-1.2325388875771299</c:v>
                </c:pt>
                <c:pt idx="806">
                  <c:v>-1.23137983299174</c:v>
                </c:pt>
                <c:pt idx="807">
                  <c:v>-1.2302167308429599</c:v>
                </c:pt>
                <c:pt idx="808">
                  <c:v>-1.2290495886733801</c:v>
                </c:pt>
                <c:pt idx="809">
                  <c:v>-1.2278784140368699</c:v>
                </c:pt>
                <c:pt idx="810">
                  <c:v>-1.22670321449849</c:v>
                </c:pt>
                <c:pt idx="811">
                  <c:v>-1.2255239976344701</c:v>
                </c:pt>
                <c:pt idx="812">
                  <c:v>-1.2243407710322001</c:v>
                </c:pt>
                <c:pt idx="813">
                  <c:v>-1.2231535422901201</c:v>
                </c:pt>
                <c:pt idx="814">
                  <c:v>-1.22196231901776</c:v>
                </c:pt>
                <c:pt idx="815">
                  <c:v>-1.22076710883567</c:v>
                </c:pt>
                <c:pt idx="816">
                  <c:v>-1.2195679193753599</c:v>
                </c:pt>
                <c:pt idx="817">
                  <c:v>-1.21836475827928</c:v>
                </c:pt>
                <c:pt idx="818">
                  <c:v>-1.2171576332008001</c:v>
                </c:pt>
                <c:pt idx="819">
                  <c:v>-1.2159465518041499</c:v>
                </c:pt>
                <c:pt idx="820">
                  <c:v>-1.2147315217643599</c:v>
                </c:pt>
                <c:pt idx="821">
                  <c:v>-1.2135125507672699</c:v>
                </c:pt>
                <c:pt idx="822">
                  <c:v>-1.2122896465094499</c:v>
                </c:pt>
                <c:pt idx="823">
                  <c:v>-1.2110628166982</c:v>
                </c:pt>
                <c:pt idx="824">
                  <c:v>-1.2098320690514699</c:v>
                </c:pt>
                <c:pt idx="825">
                  <c:v>-1.2085974112978299</c:v>
                </c:pt>
                <c:pt idx="826">
                  <c:v>-1.2073588511764699</c:v>
                </c:pt>
                <c:pt idx="827">
                  <c:v>-1.20611639643712</c:v>
                </c:pt>
                <c:pt idx="828">
                  <c:v>-1.20487005484001</c:v>
                </c:pt>
                <c:pt idx="829">
                  <c:v>-1.2036198341558599</c:v>
                </c:pt>
                <c:pt idx="830">
                  <c:v>-1.20236574216581</c:v>
                </c:pt>
                <c:pt idx="831">
                  <c:v>-1.2011077866614299</c:v>
                </c:pt>
                <c:pt idx="832">
                  <c:v>-1.1998459754446</c:v>
                </c:pt>
                <c:pt idx="833">
                  <c:v>-1.1985803163275499</c:v>
                </c:pt>
                <c:pt idx="834">
                  <c:v>-1.19731081713279</c:v>
                </c:pt>
                <c:pt idx="835">
                  <c:v>-1.19603748569306</c:v>
                </c:pt>
                <c:pt idx="836">
                  <c:v>-1.1947603298513001</c:v>
                </c:pt>
                <c:pt idx="837">
                  <c:v>-1.1934793574606199</c:v>
                </c:pt>
                <c:pt idx="838">
                  <c:v>-1.1921945763842401</c:v>
                </c:pt>
                <c:pt idx="839">
                  <c:v>-1.19090872867778</c:v>
                </c:pt>
                <c:pt idx="840">
                  <c:v>-1.1896272895225599</c:v>
                </c:pt>
                <c:pt idx="841">
                  <c:v>-1.18835299777981</c:v>
                </c:pt>
                <c:pt idx="842">
                  <c:v>-1.18708585702776</c:v>
                </c:pt>
                <c:pt idx="843">
                  <c:v>-1.1858258707959</c:v>
                </c:pt>
                <c:pt idx="844">
                  <c:v>-1.1845730425649399</c:v>
                </c:pt>
                <c:pt idx="845">
                  <c:v>-1.1833273757668099</c:v>
                </c:pt>
                <c:pt idx="846">
                  <c:v>-1.1820888737847</c:v>
                </c:pt>
                <c:pt idx="847">
                  <c:v>-1.1808575399530501</c:v>
                </c:pt>
                <c:pt idx="848">
                  <c:v>-1.17963337755755</c:v>
                </c:pt>
                <c:pt idx="849">
                  <c:v>-1.1784163898351201</c:v>
                </c:pt>
                <c:pt idx="850">
                  <c:v>-1.1772065799739799</c:v>
                </c:pt>
                <c:pt idx="851">
                  <c:v>-1.1760039511136</c:v>
                </c:pt>
                <c:pt idx="852">
                  <c:v>-1.17480850634473</c:v>
                </c:pt>
                <c:pt idx="853">
                  <c:v>-1.1736202487094201</c:v>
                </c:pt>
                <c:pt idx="854">
                  <c:v>-1.17243918120099</c:v>
                </c:pt>
                <c:pt idx="855">
                  <c:v>-1.1712653067640699</c:v>
                </c:pt>
                <c:pt idx="856">
                  <c:v>-1.17009862829459</c:v>
                </c:pt>
                <c:pt idx="857">
                  <c:v>-1.16893914863981</c:v>
                </c:pt>
                <c:pt idx="858">
                  <c:v>-1.1677868705983001</c:v>
                </c:pt>
                <c:pt idx="859">
                  <c:v>-1.16664179691998</c:v>
                </c:pt>
                <c:pt idx="860">
                  <c:v>-1.1655039303060999</c:v>
                </c:pt>
                <c:pt idx="861">
                  <c:v>-1.16437327340926</c:v>
                </c:pt>
                <c:pt idx="862">
                  <c:v>-1.1632498288334501</c:v>
                </c:pt>
                <c:pt idx="863">
                  <c:v>-1.1621335991340001</c:v>
                </c:pt>
                <c:pt idx="864">
                  <c:v>-1.1610245868176501</c:v>
                </c:pt>
                <c:pt idx="865">
                  <c:v>-1.1599227943425101</c:v>
                </c:pt>
                <c:pt idx="866">
                  <c:v>-1.15882822411812</c:v>
                </c:pt>
                <c:pt idx="867">
                  <c:v>-1.1577408785054299</c:v>
                </c:pt>
                <c:pt idx="868">
                  <c:v>-1.1566607598168099</c:v>
                </c:pt>
                <c:pt idx="869">
                  <c:v>-1.15558787031609</c:v>
                </c:pt>
                <c:pt idx="870">
                  <c:v>-1.1545222122185499</c:v>
                </c:pt>
                <c:pt idx="871">
                  <c:v>-1.1534637876909299</c:v>
                </c:pt>
                <c:pt idx="872">
                  <c:v>-1.15241259885146</c:v>
                </c:pt>
                <c:pt idx="873">
                  <c:v>-1.1513686477698499</c:v>
                </c:pt>
                <c:pt idx="874">
                  <c:v>-1.1503319364673501</c:v>
                </c:pt>
                <c:pt idx="875">
                  <c:v>-1.1493024669167</c:v>
                </c:pt>
                <c:pt idx="876">
                  <c:v>-1.14828024104218</c:v>
                </c:pt>
                <c:pt idx="877">
                  <c:v>-1.1472652607196501</c:v>
                </c:pt>
                <c:pt idx="878">
                  <c:v>-1.1462575277765199</c:v>
                </c:pt>
                <c:pt idx="879">
                  <c:v>-1.14525704399177</c:v>
                </c:pt>
                <c:pt idx="880">
                  <c:v>-1.1442638110959999</c:v>
                </c:pt>
                <c:pt idx="881">
                  <c:v>-1.14327783077142</c:v>
                </c:pt>
                <c:pt idx="882">
                  <c:v>-1.14229910465185</c:v>
                </c:pt>
                <c:pt idx="883">
                  <c:v>-1.1413276343228</c:v>
                </c:pt>
                <c:pt idx="884">
                  <c:v>-1.1403634213214</c:v>
                </c:pt>
                <c:pt idx="885">
                  <c:v>-1.1394064671364801</c:v>
                </c:pt>
                <c:pt idx="886">
                  <c:v>-1.13845677320859</c:v>
                </c:pt>
                <c:pt idx="887">
                  <c:v>-1.1375143409299699</c:v>
                </c:pt>
                <c:pt idx="888">
                  <c:v>-1.1365791716446001</c:v>
                </c:pt>
                <c:pt idx="889">
                  <c:v>-1.1356512666482299</c:v>
                </c:pt>
                <c:pt idx="890">
                  <c:v>-1.1347306271883799</c:v>
                </c:pt>
                <c:pt idx="891">
                  <c:v>-1.1338172544643399</c:v>
                </c:pt>
                <c:pt idx="892">
                  <c:v>-1.1329111496272399</c:v>
                </c:pt>
                <c:pt idx="893">
                  <c:v>-1.13201231378002</c:v>
                </c:pt>
                <c:pt idx="894">
                  <c:v>-1.1311207479775101</c:v>
                </c:pt>
                <c:pt idx="895">
                  <c:v>-1.13023645322636</c:v>
                </c:pt>
                <c:pt idx="896">
                  <c:v>-1.12935943048515</c:v>
                </c:pt>
                <c:pt idx="897">
                  <c:v>-1.12848968066438</c:v>
                </c:pt>
                <c:pt idx="898">
                  <c:v>-1.1276272046264499</c:v>
                </c:pt>
                <c:pt idx="899">
                  <c:v>-1.12677200318575</c:v>
                </c:pt>
                <c:pt idx="900">
                  <c:v>-1.1259240771086401</c:v>
                </c:pt>
                <c:pt idx="901">
                  <c:v>-1.12508342711349</c:v>
                </c:pt>
                <c:pt idx="902">
                  <c:v>-1.1242500538706699</c:v>
                </c:pt>
                <c:pt idx="903">
                  <c:v>-1.12342395800262</c:v>
                </c:pt>
                <c:pt idx="904">
                  <c:v>-1.1226051400838499</c:v>
                </c:pt>
                <c:pt idx="905">
                  <c:v>-1.1217936006409599</c:v>
                </c:pt>
                <c:pt idx="906">
                  <c:v>-1.12098934015268</c:v>
                </c:pt>
                <c:pt idx="907">
                  <c:v>-1.1201923590498499</c:v>
                </c:pt>
                <c:pt idx="908">
                  <c:v>-1.1194026577155101</c:v>
                </c:pt>
                <c:pt idx="909">
                  <c:v>-1.1186202364848801</c:v>
                </c:pt>
                <c:pt idx="910">
                  <c:v>-1.1178450956454</c:v>
                </c:pt>
                <c:pt idx="911">
                  <c:v>-1.11707723543676</c:v>
                </c:pt>
                <c:pt idx="912">
                  <c:v>-1.1163166560508899</c:v>
                </c:pt>
                <c:pt idx="913">
                  <c:v>-1.1155633576320401</c:v>
                </c:pt>
                <c:pt idx="914">
                  <c:v>-1.11481734027679</c:v>
                </c:pt>
                <c:pt idx="915">
                  <c:v>-1.11407860403403</c:v>
                </c:pt>
                <c:pt idx="916">
                  <c:v>-1.11334157400573</c:v>
                </c:pt>
                <c:pt idx="917">
                  <c:v>-1.1125951034224799</c:v>
                </c:pt>
                <c:pt idx="918">
                  <c:v>-1.1118336265487001</c:v>
                </c:pt>
                <c:pt idx="919">
                  <c:v>-1.1110571556687701</c:v>
                </c:pt>
                <c:pt idx="920">
                  <c:v>-1.11026570314289</c:v>
                </c:pt>
                <c:pt idx="921">
                  <c:v>-1.1094592814069699</c:v>
                </c:pt>
                <c:pt idx="922">
                  <c:v>-1.1086379029725799</c:v>
                </c:pt>
                <c:pt idx="923">
                  <c:v>-1.10780158042674</c:v>
                </c:pt>
                <c:pt idx="924">
                  <c:v>-1.10695032643192</c:v>
                </c:pt>
                <c:pt idx="925">
                  <c:v>-1.1060841537258601</c:v>
                </c:pt>
                <c:pt idx="926">
                  <c:v>-1.1052030751214801</c:v>
                </c:pt>
                <c:pt idx="927">
                  <c:v>-1.10430710350677</c:v>
                </c:pt>
                <c:pt idx="928">
                  <c:v>-1.10339625184471</c:v>
                </c:pt>
                <c:pt idx="929">
                  <c:v>-1.1024705331731</c:v>
                </c:pt>
                <c:pt idx="930">
                  <c:v>-1.1015299606045099</c:v>
                </c:pt>
                <c:pt idx="931">
                  <c:v>-1.1005745473261299</c:v>
                </c:pt>
                <c:pt idx="932">
                  <c:v>-1.0996043065996799</c:v>
                </c:pt>
                <c:pt idx="933">
                  <c:v>-1.0986192517612601</c:v>
                </c:pt>
                <c:pt idx="934">
                  <c:v>-1.0976193962213201</c:v>
                </c:pt>
                <c:pt idx="935">
                  <c:v>-1.0966047534644501</c:v>
                </c:pt>
                <c:pt idx="936">
                  <c:v>-1.09557533704934</c:v>
                </c:pt>
                <c:pt idx="937">
                  <c:v>-1.0945311606086201</c:v>
                </c:pt>
                <c:pt idx="938">
                  <c:v>-1.09347223784878</c:v>
                </c:pt>
                <c:pt idx="939">
                  <c:v>-1.09239858255004</c:v>
                </c:pt>
                <c:pt idx="940">
                  <c:v>-1.0913102085662201</c:v>
                </c:pt>
                <c:pt idx="941">
                  <c:v>-1.09020712982468</c:v>
                </c:pt>
                <c:pt idx="942">
                  <c:v>-1.08908936032614</c:v>
                </c:pt>
                <c:pt idx="943">
                  <c:v>-1.0879569141445999</c:v>
                </c:pt>
                <c:pt idx="944">
                  <c:v>-1.08680980542721</c:v>
                </c:pt>
                <c:pt idx="945">
                  <c:v>-1.0856480483941799</c:v>
                </c:pt>
                <c:pt idx="946">
                  <c:v>-1.0844716573386199</c:v>
                </c:pt>
                <c:pt idx="947">
                  <c:v>-1.0832806466264699</c:v>
                </c:pt>
                <c:pt idx="948">
                  <c:v>-1.08207503069635</c:v>
                </c:pt>
                <c:pt idx="949">
                  <c:v>-1.08085482405944</c:v>
                </c:pt>
                <c:pt idx="950">
                  <c:v>-1.0796200412994099</c:v>
                </c:pt>
                <c:pt idx="951">
                  <c:v>-1.07837069707222</c:v>
                </c:pt>
                <c:pt idx="952">
                  <c:v>-1.07710680610609</c:v>
                </c:pt>
                <c:pt idx="953">
                  <c:v>-1.0758283832013</c:v>
                </c:pt>
                <c:pt idx="954">
                  <c:v>-1.0745354432301499</c:v>
                </c:pt>
                <c:pt idx="955">
                  <c:v>-1.0732280011367601</c:v>
                </c:pt>
                <c:pt idx="956">
                  <c:v>-1.0719060719370199</c:v>
                </c:pt>
                <c:pt idx="957">
                  <c:v>-1.07056967071841</c:v>
                </c:pt>
                <c:pt idx="958">
                  <c:v>-1.06921881263993</c:v>
                </c:pt>
                <c:pt idx="959">
                  <c:v>-1.06785351293195</c:v>
                </c:pt>
                <c:pt idx="960">
                  <c:v>-1.0664737868960801</c:v>
                </c:pt>
                <c:pt idx="961">
                  <c:v>-1.0650815742511901</c:v>
                </c:pt>
                <c:pt idx="962">
                  <c:v>-1.0636811770110699</c:v>
                </c:pt>
                <c:pt idx="963">
                  <c:v>-1.0622749754441101</c:v>
                </c:pt>
                <c:pt idx="964">
                  <c:v>-1.0608629797523199</c:v>
                </c:pt>
                <c:pt idx="965">
                  <c:v>-1.0594452000299801</c:v>
                </c:pt>
                <c:pt idx="966">
                  <c:v>-1.05802164651064</c:v>
                </c:pt>
                <c:pt idx="967">
                  <c:v>-1.05659232932298</c:v>
                </c:pt>
                <c:pt idx="968">
                  <c:v>-1.05515725873193</c:v>
                </c:pt>
                <c:pt idx="969">
                  <c:v>-1.05371644490035</c:v>
                </c:pt>
                <c:pt idx="970">
                  <c:v>-1.0522698981243701</c:v>
                </c:pt>
                <c:pt idx="971">
                  <c:v>-1.05081762860073</c:v>
                </c:pt>
                <c:pt idx="972">
                  <c:v>-1.04935964665661</c:v>
                </c:pt>
                <c:pt idx="973">
                  <c:v>-1.04789596252241</c:v>
                </c:pt>
                <c:pt idx="974">
                  <c:v>-1.0464265865561599</c:v>
                </c:pt>
                <c:pt idx="975">
                  <c:v>-1.04495152902168</c:v>
                </c:pt>
                <c:pt idx="976">
                  <c:v>-1.04347080030765</c:v>
                </c:pt>
                <c:pt idx="977">
                  <c:v>-1.04198441071109</c:v>
                </c:pt>
                <c:pt idx="978">
                  <c:v>-1.04049237065116</c:v>
                </c:pt>
                <c:pt idx="979">
                  <c:v>-1.03899469045779</c:v>
                </c:pt>
                <c:pt idx="980">
                  <c:v>-1.03749138058046</c:v>
                </c:pt>
                <c:pt idx="981">
                  <c:v>-1.0359824513817899</c:v>
                </c:pt>
                <c:pt idx="982">
                  <c:v>-1.0344679133413699</c:v>
                </c:pt>
                <c:pt idx="983">
                  <c:v>-1.0329477768542801</c:v>
                </c:pt>
                <c:pt idx="984">
                  <c:v>-1.0314220524300399</c:v>
                </c:pt>
                <c:pt idx="985">
                  <c:v>-1.0298907504959101</c:v>
                </c:pt>
                <c:pt idx="986">
                  <c:v>-1.0283538815911899</c:v>
                </c:pt>
                <c:pt idx="987">
                  <c:v>-1.02681145617511</c:v>
                </c:pt>
                <c:pt idx="988">
                  <c:v>-1.0252634848164901</c:v>
                </c:pt>
                <c:pt idx="989">
                  <c:v>-1.0237099780063099</c:v>
                </c:pt>
                <c:pt idx="990">
                  <c:v>-1.02215094634277</c:v>
                </c:pt>
                <c:pt idx="991">
                  <c:v>-1.0205864003483101</c:v>
                </c:pt>
                <c:pt idx="992">
                  <c:v>-1.01901635065034</c:v>
                </c:pt>
                <c:pt idx="993">
                  <c:v>-1.0174408078025401</c:v>
                </c:pt>
                <c:pt idx="994">
                  <c:v>-1.0158597824613</c:v>
                </c:pt>
                <c:pt idx="995">
                  <c:v>-1.0142732852112999</c:v>
                </c:pt>
                <c:pt idx="996">
                  <c:v>-1.0126813267377599</c:v>
                </c:pt>
                <c:pt idx="997">
                  <c:v>-1.0110839176561199</c:v>
                </c:pt>
                <c:pt idx="998">
                  <c:v>-1.0094852762281901</c:v>
                </c:pt>
                <c:pt idx="999">
                  <c:v>-1.0078938094730601</c:v>
                </c:pt>
                <c:pt idx="1000">
                  <c:v>-1.00631371249565</c:v>
                </c:pt>
                <c:pt idx="1001">
                  <c:v>-1.00474498739844</c:v>
                </c:pt>
                <c:pt idx="1002">
                  <c:v>-1.0031876362980801</c:v>
                </c:pt>
                <c:pt idx="1003">
                  <c:v>-1.00164166115761</c:v>
                </c:pt>
                <c:pt idx="1004">
                  <c:v>-1.00010706395229</c:v>
                </c:pt>
                <c:pt idx="1005">
                  <c:v>-0.99858384650581999</c:v>
                </c:pt>
                <c:pt idx="1006">
                  <c:v>-0.99707201065223905</c:v>
                </c:pt>
                <c:pt idx="1007">
                  <c:v>-0.99557155807601505</c:v>
                </c:pt>
                <c:pt idx="1008">
                  <c:v>-0.99408249047010799</c:v>
                </c:pt>
                <c:pt idx="1009">
                  <c:v>-0.99260480937986195</c:v>
                </c:pt>
                <c:pt idx="1010">
                  <c:v>-0.99113851635732098</c:v>
                </c:pt>
                <c:pt idx="1011">
                  <c:v>-0.989683612808819</c:v>
                </c:pt>
                <c:pt idx="1012">
                  <c:v>-0.98824010014563901</c:v>
                </c:pt>
                <c:pt idx="1013">
                  <c:v>-0.98680797963522404</c:v>
                </c:pt>
                <c:pt idx="1014">
                  <c:v>-0.98538725254826098</c:v>
                </c:pt>
                <c:pt idx="1015">
                  <c:v>-0.98397792001342099</c:v>
                </c:pt>
                <c:pt idx="1016">
                  <c:v>-0.98257998316095596</c:v>
                </c:pt>
                <c:pt idx="1017">
                  <c:v>-0.98119344298089595</c:v>
                </c:pt>
                <c:pt idx="1018">
                  <c:v>-0.97981830046322604</c:v>
                </c:pt>
                <c:pt idx="1019">
                  <c:v>-0.978454556459456</c:v>
                </c:pt>
                <c:pt idx="1020">
                  <c:v>-0.97710221181947998</c:v>
                </c:pt>
                <c:pt idx="1021">
                  <c:v>-0.97576126725642098</c:v>
                </c:pt>
                <c:pt idx="1022">
                  <c:v>-0.97443172348025098</c:v>
                </c:pt>
                <c:pt idx="1023">
                  <c:v>-0.973113581065846</c:v>
                </c:pt>
                <c:pt idx="1024">
                  <c:v>-0.97180684058343003</c:v>
                </c:pt>
                <c:pt idx="1025">
                  <c:v>-0.97051150246976703</c:v>
                </c:pt>
                <c:pt idx="1026">
                  <c:v>-0.96922756715552005</c:v>
                </c:pt>
                <c:pt idx="1027">
                  <c:v>-0.96795503493948398</c:v>
                </c:pt>
                <c:pt idx="1028">
                  <c:v>-0.96669390611293404</c:v>
                </c:pt>
                <c:pt idx="1029">
                  <c:v>-0.96544418083684702</c:v>
                </c:pt>
                <c:pt idx="1030">
                  <c:v>-0.96420585926329605</c:v>
                </c:pt>
                <c:pt idx="1031">
                  <c:v>-0.96297894141559104</c:v>
                </c:pt>
                <c:pt idx="1032">
                  <c:v>-0.96176342730678799</c:v>
                </c:pt>
                <c:pt idx="1033">
                  <c:v>-0.96055931682267903</c:v>
                </c:pt>
                <c:pt idx="1034">
                  <c:v>-0.95936660983750099</c:v>
                </c:pt>
                <c:pt idx="1035">
                  <c:v>-0.958185306099685</c:v>
                </c:pt>
                <c:pt idx="1036">
                  <c:v>-0.95701540534483498</c:v>
                </c:pt>
                <c:pt idx="1037">
                  <c:v>-0.95585690718418803</c:v>
                </c:pt>
                <c:pt idx="1038">
                  <c:v>-0.95470981121490595</c:v>
                </c:pt>
                <c:pt idx="1039">
                  <c:v>-0.95357411691119798</c:v>
                </c:pt>
                <c:pt idx="1040">
                  <c:v>-0.95244982373198706</c:v>
                </c:pt>
                <c:pt idx="1041">
                  <c:v>-0.95133693101461603</c:v>
                </c:pt>
                <c:pt idx="1042">
                  <c:v>-0.95023543807997002</c:v>
                </c:pt>
                <c:pt idx="1043">
                  <c:v>-0.9491453441287</c:v>
                </c:pt>
                <c:pt idx="1044">
                  <c:v>-0.94806664834385501</c:v>
                </c:pt>
                <c:pt idx="1045">
                  <c:v>-0.94699934978957201</c:v>
                </c:pt>
                <c:pt idx="1046">
                  <c:v>-0.94594344751126802</c:v>
                </c:pt>
                <c:pt idx="1047">
                  <c:v>-0.94489894043674205</c:v>
                </c:pt>
                <c:pt idx="1048">
                  <c:v>-0.94386582747399395</c:v>
                </c:pt>
                <c:pt idx="1049">
                  <c:v>-0.94284410741466496</c:v>
                </c:pt>
                <c:pt idx="1050">
                  <c:v>-0.94183377902954601</c:v>
                </c:pt>
                <c:pt idx="1051">
                  <c:v>-0.94083484097430903</c:v>
                </c:pt>
                <c:pt idx="1052">
                  <c:v>-0.93984729188274996</c:v>
                </c:pt>
                <c:pt idx="1053">
                  <c:v>-0.93887113027476099</c:v>
                </c:pt>
                <c:pt idx="1054">
                  <c:v>-0.93790635464736205</c:v>
                </c:pt>
                <c:pt idx="1055">
                  <c:v>-0.93695296338485601</c:v>
                </c:pt>
                <c:pt idx="1056">
                  <c:v>-0.93601095484770303</c:v>
                </c:pt>
                <c:pt idx="1057">
                  <c:v>-0.93507680481994204</c:v>
                </c:pt>
                <c:pt idx="1058">
                  <c:v>-0.93414332156019098</c:v>
                </c:pt>
                <c:pt idx="1059">
                  <c:v>-0.93320683782279501</c:v>
                </c:pt>
                <c:pt idx="1060">
                  <c:v>-0.93226735950164996</c:v>
                </c:pt>
                <c:pt idx="1061">
                  <c:v>-0.93132489249878203</c:v>
                </c:pt>
                <c:pt idx="1062">
                  <c:v>-0.93037944272431505</c:v>
                </c:pt>
                <c:pt idx="1063">
                  <c:v>-0.92943101609644196</c:v>
                </c:pt>
                <c:pt idx="1064">
                  <c:v>-0.92847961854139804</c:v>
                </c:pt>
                <c:pt idx="1065">
                  <c:v>-0.92752525599342395</c:v>
                </c:pt>
                <c:pt idx="1066">
                  <c:v>-0.92656793439474405</c:v>
                </c:pt>
                <c:pt idx="1067">
                  <c:v>-0.92560765969553005</c:v>
                </c:pt>
                <c:pt idx="1068">
                  <c:v>-0.92464443785387695</c:v>
                </c:pt>
                <c:pt idx="1069">
                  <c:v>-0.92367827483576803</c:v>
                </c:pt>
                <c:pt idx="1070">
                  <c:v>-0.92270917661505003</c:v>
                </c:pt>
                <c:pt idx="1071">
                  <c:v>-0.921737149173397</c:v>
                </c:pt>
                <c:pt idx="1072">
                  <c:v>-0.92076219850028795</c:v>
                </c:pt>
                <c:pt idx="1073">
                  <c:v>-0.91978433059297304</c:v>
                </c:pt>
                <c:pt idx="1074">
                  <c:v>-0.91880355145644199</c:v>
                </c:pt>
                <c:pt idx="1075">
                  <c:v>-0.91781986710339702</c:v>
                </c:pt>
                <c:pt idx="1076">
                  <c:v>-0.916833283554225</c:v>
                </c:pt>
                <c:pt idx="1077">
                  <c:v>-0.91584380683695998</c:v>
                </c:pt>
                <c:pt idx="1078">
                  <c:v>-0.91485144298726395</c:v>
                </c:pt>
                <c:pt idx="1079">
                  <c:v>-0.91385619804838603</c:v>
                </c:pt>
                <c:pt idx="1080">
                  <c:v>-0.91285807807114205</c:v>
                </c:pt>
                <c:pt idx="1081">
                  <c:v>-0.91185708911387697</c:v>
                </c:pt>
                <c:pt idx="1082">
                  <c:v>-0.91085323724244105</c:v>
                </c:pt>
                <c:pt idx="1083">
                  <c:v>-0.90984652853015502</c:v>
                </c:pt>
                <c:pt idx="1084">
                  <c:v>-0.90883696905778499</c:v>
                </c:pt>
                <c:pt idx="1085">
                  <c:v>-0.90782456491350805</c:v>
                </c:pt>
                <c:pt idx="1086">
                  <c:v>-0.90680932219288402</c:v>
                </c:pt>
                <c:pt idx="1087">
                  <c:v>-0.90579124699882696</c:v>
                </c:pt>
                <c:pt idx="1088">
                  <c:v>-0.90477034544157298</c:v>
                </c:pt>
                <c:pt idx="1089">
                  <c:v>-0.90374662363865199</c:v>
                </c:pt>
                <c:pt idx="1090">
                  <c:v>-0.90272008771485601</c:v>
                </c:pt>
                <c:pt idx="1091">
                  <c:v>-0.90169074380221004</c:v>
                </c:pt>
                <c:pt idx="1092">
                  <c:v>-0.90065859803994297</c:v>
                </c:pt>
                <c:pt idx="1093">
                  <c:v>-0.89962365657445598</c:v>
                </c:pt>
                <c:pt idx="1094">
                  <c:v>-0.89858592555929295</c:v>
                </c:pt>
                <c:pt idx="1095">
                  <c:v>-0.89754541115511099</c:v>
                </c:pt>
                <c:pt idx="1096">
                  <c:v>-0.89650211952965098</c:v>
                </c:pt>
                <c:pt idx="1097">
                  <c:v>-0.89545605685770602</c:v>
                </c:pt>
                <c:pt idx="1098">
                  <c:v>-0.89440722932108996</c:v>
                </c:pt>
                <c:pt idx="1099">
                  <c:v>-0.89335564310861304</c:v>
                </c:pt>
                <c:pt idx="1100">
                  <c:v>-0.89230130441604505</c:v>
                </c:pt>
                <c:pt idx="1101">
                  <c:v>-0.891244219446091</c:v>
                </c:pt>
                <c:pt idx="1102">
                  <c:v>-0.89018439440835595</c:v>
                </c:pt>
                <c:pt idx="1103">
                  <c:v>-0.889121835519318</c:v>
                </c:pt>
                <c:pt idx="1104">
                  <c:v>-0.88805654900229902</c:v>
                </c:pt>
                <c:pt idx="1105">
                  <c:v>-0.88698854108743197</c:v>
                </c:pt>
                <c:pt idx="1106">
                  <c:v>-0.88591781801163005</c:v>
                </c:pt>
                <c:pt idx="1107">
                  <c:v>-0.88484438601856197</c:v>
                </c:pt>
                <c:pt idx="1108">
                  <c:v>-0.88376825135861603</c:v>
                </c:pt>
                <c:pt idx="1109">
                  <c:v>-0.88268942028887099</c:v>
                </c:pt>
                <c:pt idx="1110">
                  <c:v>-0.88160789907307002</c:v>
                </c:pt>
                <c:pt idx="1111">
                  <c:v>-0.88052369398158703</c:v>
                </c:pt>
                <c:pt idx="1112">
                  <c:v>-0.87943681129139495</c:v>
                </c:pt>
                <c:pt idx="1113">
                  <c:v>-0.87834725728604002</c:v>
                </c:pt>
                <c:pt idx="1114">
                  <c:v>-0.87725503825560802</c:v>
                </c:pt>
                <c:pt idx="1115">
                  <c:v>-0.87616016049669798</c:v>
                </c:pt>
                <c:pt idx="1116">
                  <c:v>-0.87506263031238496</c:v>
                </c:pt>
                <c:pt idx="1117">
                  <c:v>-0.87396245401219796</c:v>
                </c:pt>
                <c:pt idx="1118">
                  <c:v>-0.87285963791208598</c:v>
                </c:pt>
                <c:pt idx="1119">
                  <c:v>-0.871754188334387</c:v>
                </c:pt>
                <c:pt idx="1120">
                  <c:v>-0.87064611160779704</c:v>
                </c:pt>
                <c:pt idx="1121">
                  <c:v>-0.86953541406734602</c:v>
                </c:pt>
                <c:pt idx="1122">
                  <c:v>-0.86842210205435899</c:v>
                </c:pt>
                <c:pt idx="1123">
                  <c:v>-0.86730618191643305</c:v>
                </c:pt>
                <c:pt idx="1124">
                  <c:v>-0.86618766000740299</c:v>
                </c:pt>
                <c:pt idx="1125">
                  <c:v>-0.86506654268731198</c:v>
                </c:pt>
                <c:pt idx="1126">
                  <c:v>-0.863942836322382</c:v>
                </c:pt>
                <c:pt idx="1127">
                  <c:v>-0.86281654728498502</c:v>
                </c:pt>
                <c:pt idx="1128">
                  <c:v>-0.86168768195360701</c:v>
                </c:pt>
                <c:pt idx="1129">
                  <c:v>-0.86055624671282605</c:v>
                </c:pt>
                <c:pt idx="1130">
                  <c:v>-0.85942224795327404</c:v>
                </c:pt>
                <c:pt idx="1131">
                  <c:v>-0.85828569207161298</c:v>
                </c:pt>
                <c:pt idx="1132">
                  <c:v>-0.85714658547050104</c:v>
                </c:pt>
                <c:pt idx="1133">
                  <c:v>-0.85600493455856297</c:v>
                </c:pt>
                <c:pt idx="1134">
                  <c:v>-0.85486074575035897</c:v>
                </c:pt>
                <c:pt idx="1135">
                  <c:v>-0.853714025466357</c:v>
                </c:pt>
                <c:pt idx="1136">
                  <c:v>-0.85256478013290204</c:v>
                </c:pt>
                <c:pt idx="1137">
                  <c:v>-0.85141301618218101</c:v>
                </c:pt>
                <c:pt idx="1138">
                  <c:v>-0.85025874005220003</c:v>
                </c:pt>
                <c:pt idx="1139">
                  <c:v>-0.84910195818674805</c:v>
                </c:pt>
                <c:pt idx="1140">
                  <c:v>-0.84794267703537096</c:v>
                </c:pt>
                <c:pt idx="1141">
                  <c:v>-0.84678090305333698</c:v>
                </c:pt>
                <c:pt idx="1142">
                  <c:v>-0.84561664270160997</c:v>
                </c:pt>
                <c:pt idx="1143">
                  <c:v>-0.84444990244681895</c:v>
                </c:pt>
                <c:pt idx="1144">
                  <c:v>-0.84328068876122297</c:v>
                </c:pt>
                <c:pt idx="1145">
                  <c:v>-0.84210900812268996</c:v>
                </c:pt>
                <c:pt idx="1146">
                  <c:v>-0.84093486701465603</c:v>
                </c:pt>
                <c:pt idx="1147">
                  <c:v>-0.83975827192610297</c:v>
                </c:pt>
                <c:pt idx="1148">
                  <c:v>-0.83857922935152496</c:v>
                </c:pt>
                <c:pt idx="1149">
                  <c:v>-0.83739774579089699</c:v>
                </c:pt>
                <c:pt idx="1150">
                  <c:v>-0.83621382774964903</c:v>
                </c:pt>
                <c:pt idx="1151">
                  <c:v>-0.83502748173862895</c:v>
                </c:pt>
                <c:pt idx="1152">
                  <c:v>-0.83383871427407896</c:v>
                </c:pt>
                <c:pt idx="1153">
                  <c:v>-0.83264753187760099</c:v>
                </c:pt>
                <c:pt idx="1154">
                  <c:v>-0.83145394107612902</c:v>
                </c:pt>
                <c:pt idx="1155">
                  <c:v>-0.83025794840189604</c:v>
                </c:pt>
                <c:pt idx="1156">
                  <c:v>-0.82905956039240603</c:v>
                </c:pt>
                <c:pt idx="1157">
                  <c:v>-0.82785878359040299</c:v>
                </c:pt>
                <c:pt idx="1158">
                  <c:v>-0.82665562454384101</c:v>
                </c:pt>
                <c:pt idx="1159">
                  <c:v>-0.82545008980585299</c:v>
                </c:pt>
                <c:pt idx="1160">
                  <c:v>-0.82424218593471998</c:v>
                </c:pt>
                <c:pt idx="1161">
                  <c:v>-0.82303191949384402</c:v>
                </c:pt>
                <c:pt idx="1162">
                  <c:v>-0.82181929705171197</c:v>
                </c:pt>
                <c:pt idx="1163">
                  <c:v>-0.82060432518187298</c:v>
                </c:pt>
                <c:pt idx="1164">
                  <c:v>-0.81938701046290097</c:v>
                </c:pt>
                <c:pt idx="1165">
                  <c:v>-0.81816735947836905</c:v>
                </c:pt>
                <c:pt idx="1166">
                  <c:v>-0.81694537881681595</c:v>
                </c:pt>
                <c:pt idx="1167">
                  <c:v>-0.81572107507171998</c:v>
                </c:pt>
                <c:pt idx="1168">
                  <c:v>-0.81449445484146299</c:v>
                </c:pt>
                <c:pt idx="1169">
                  <c:v>-0.81326552472930502</c:v>
                </c:pt>
                <c:pt idx="1170">
                  <c:v>-0.81203429134335203</c:v>
                </c:pt>
                <c:pt idx="1171">
                  <c:v>-0.81080076129652401</c:v>
                </c:pt>
                <c:pt idx="1172">
                  <c:v>-0.80956494120653</c:v>
                </c:pt>
                <c:pt idx="1173">
                  <c:v>-0.80832683769583002</c:v>
                </c:pt>
                <c:pt idx="1174">
                  <c:v>-0.807086457391611</c:v>
                </c:pt>
                <c:pt idx="1175">
                  <c:v>-0.80584380692575497</c:v>
                </c:pt>
                <c:pt idx="1176">
                  <c:v>-0.80459889293480802</c:v>
                </c:pt>
                <c:pt idx="1177">
                  <c:v>-0.80335172205994698</c:v>
                </c:pt>
                <c:pt idx="1178">
                  <c:v>-0.802102300946958</c:v>
                </c:pt>
                <c:pt idx="1179">
                  <c:v>-0.80085063624619701</c:v>
                </c:pt>
                <c:pt idx="1180">
                  <c:v>-0.79959673461256298</c:v>
                </c:pt>
                <c:pt idx="1181">
                  <c:v>-0.79834060270547003</c:v>
                </c:pt>
                <c:pt idx="1182">
                  <c:v>-0.79708224718881204</c:v>
                </c:pt>
                <c:pt idx="1183">
                  <c:v>-0.79582167473093801</c:v>
                </c:pt>
                <c:pt idx="1184">
                  <c:v>-0.79455889200461705</c:v>
                </c:pt>
                <c:pt idx="1185">
                  <c:v>-0.79329390568700897</c:v>
                </c:pt>
                <c:pt idx="1186">
                  <c:v>-0.79202672245964001</c:v>
                </c:pt>
                <c:pt idx="1187">
                  <c:v>-0.79075734900836103</c:v>
                </c:pt>
                <c:pt idx="1188">
                  <c:v>-0.78948579202333002</c:v>
                </c:pt>
                <c:pt idx="1189">
                  <c:v>-0.788212058198971</c:v>
                </c:pt>
                <c:pt idx="1190">
                  <c:v>-0.78693615423395202</c:v>
                </c:pt>
                <c:pt idx="1191">
                  <c:v>-0.78565808683114902</c:v>
                </c:pt>
                <c:pt idx="1192">
                  <c:v>-0.784377862697618</c:v>
                </c:pt>
                <c:pt idx="1193">
                  <c:v>-0.78309548854456701</c:v>
                </c:pt>
                <c:pt idx="1194">
                  <c:v>-0.781810971087322</c:v>
                </c:pt>
                <c:pt idx="1195">
                  <c:v>-0.78052431704529801</c:v>
                </c:pt>
                <c:pt idx="1196">
                  <c:v>-0.77923553314196903</c:v>
                </c:pt>
                <c:pt idx="1197">
                  <c:v>-0.77794462610483905</c:v>
                </c:pt>
                <c:pt idx="1198">
                  <c:v>-0.776651602665411</c:v>
                </c:pt>
                <c:pt idx="1199">
                  <c:v>-0.77535646955915305</c:v>
                </c:pt>
                <c:pt idx="1200">
                  <c:v>-0.77405923352547601</c:v>
                </c:pt>
                <c:pt idx="1201">
                  <c:v>-0.77275990130769601</c:v>
                </c:pt>
                <c:pt idx="1202">
                  <c:v>-0.77145847965300796</c:v>
                </c:pt>
                <c:pt idx="1203">
                  <c:v>-0.77015497531245303</c:v>
                </c:pt>
                <c:pt idx="1204">
                  <c:v>-0.768849395040892</c:v>
                </c:pt>
                <c:pt idx="1205">
                  <c:v>-0.76754174559697097</c:v>
                </c:pt>
                <c:pt idx="1206">
                  <c:v>-0.76623203374309501</c:v>
                </c:pt>
                <c:pt idx="1207">
                  <c:v>-0.764920266245394</c:v>
                </c:pt>
                <c:pt idx="1208">
                  <c:v>-0.76360644987369597</c:v>
                </c:pt>
                <c:pt idx="1209">
                  <c:v>-0.76229059140149702</c:v>
                </c:pt>
                <c:pt idx="1210">
                  <c:v>-0.76097269760592501</c:v>
                </c:pt>
                <c:pt idx="1211">
                  <c:v>-0.75965277526771902</c:v>
                </c:pt>
                <c:pt idx="1212">
                  <c:v>-0.75833083117119204</c:v>
                </c:pt>
                <c:pt idx="1213">
                  <c:v>-0.75700687210420303</c:v>
                </c:pt>
                <c:pt idx="1214">
                  <c:v>-0.755680904858127</c:v>
                </c:pt>
                <c:pt idx="1215">
                  <c:v>-0.75435293622782496</c:v>
                </c:pt>
                <c:pt idx="1216">
                  <c:v>-0.75302297301161403</c:v>
                </c:pt>
                <c:pt idx="1217">
                  <c:v>-0.75169102201123605</c:v>
                </c:pt>
                <c:pt idx="1218">
                  <c:v>-0.75035709003182804</c:v>
                </c:pt>
                <c:pt idx="1219">
                  <c:v>-0.74902118388189398</c:v>
                </c:pt>
                <c:pt idx="1220">
                  <c:v>-0.74768331037327096</c:v>
                </c:pt>
                <c:pt idx="1221">
                  <c:v>-0.74634347632110498</c:v>
                </c:pt>
                <c:pt idx="1222">
                  <c:v>-0.74500168854381099</c:v>
                </c:pt>
                <c:pt idx="1223">
                  <c:v>-0.743657953863055</c:v>
                </c:pt>
                <c:pt idx="1224">
                  <c:v>-0.742312279103714</c:v>
                </c:pt>
                <c:pt idx="1225">
                  <c:v>-0.740964671093854</c:v>
                </c:pt>
                <c:pt idx="1226">
                  <c:v>-0.73961513666469103</c:v>
                </c:pt>
                <c:pt idx="1227">
                  <c:v>-0.73826368265056896</c:v>
                </c:pt>
                <c:pt idx="1228">
                  <c:v>-0.73691031588892597</c:v>
                </c:pt>
                <c:pt idx="1229">
                  <c:v>-0.73555504322026599</c:v>
                </c:pt>
                <c:pt idx="1230">
                  <c:v>-0.73419787148812499</c:v>
                </c:pt>
                <c:pt idx="1231">
                  <c:v>-0.73283880753904695</c:v>
                </c:pt>
                <c:pt idx="1232">
                  <c:v>-0.73147785822254796</c:v>
                </c:pt>
                <c:pt idx="1233">
                  <c:v>-0.73011503039109105</c:v>
                </c:pt>
                <c:pt idx="1234">
                  <c:v>-0.72875033090005403</c:v>
                </c:pt>
                <c:pt idx="1235">
                  <c:v>-0.72738376660769699</c:v>
                </c:pt>
                <c:pt idx="1236">
                  <c:v>-0.72601534437513804</c:v>
                </c:pt>
                <c:pt idx="1237">
                  <c:v>-0.72464507106631904</c:v>
                </c:pt>
                <c:pt idx="1238">
                  <c:v>-0.72327295354797605</c:v>
                </c:pt>
                <c:pt idx="1239">
                  <c:v>-0.72189899868961105</c:v>
                </c:pt>
                <c:pt idx="1240">
                  <c:v>-0.72052321336346303</c:v>
                </c:pt>
                <c:pt idx="1241">
                  <c:v>-0.71914560444447195</c:v>
                </c:pt>
                <c:pt idx="1242">
                  <c:v>-0.71776617881025695</c:v>
                </c:pt>
                <c:pt idx="1243">
                  <c:v>-0.71638494334108305</c:v>
                </c:pt>
                <c:pt idx="1244">
                  <c:v>-0.71500190491982596</c:v>
                </c:pt>
                <c:pt idx="1245">
                  <c:v>-0.71361707043195099</c:v>
                </c:pt>
                <c:pt idx="1246">
                  <c:v>-0.71223044676547997</c:v>
                </c:pt>
                <c:pt idx="1247">
                  <c:v>-0.71084204081096003</c:v>
                </c:pt>
                <c:pt idx="1248">
                  <c:v>-0.70945185946143097</c:v>
                </c:pt>
                <c:pt idx="1249">
                  <c:v>-0.70805990961240495</c:v>
                </c:pt>
                <c:pt idx="1250">
                  <c:v>-0.70666619816182596</c:v>
                </c:pt>
                <c:pt idx="1251">
                  <c:v>-0.70527073201004697</c:v>
                </c:pt>
                <c:pt idx="1252">
                  <c:v>-0.70387351805979603</c:v>
                </c:pt>
                <c:pt idx="1253">
                  <c:v>-0.70247456321615098</c:v>
                </c:pt>
                <c:pt idx="1254">
                  <c:v>-0.70107387438650504</c:v>
                </c:pt>
                <c:pt idx="1255">
                  <c:v>-0.69967145848053902</c:v>
                </c:pt>
                <c:pt idx="1256">
                  <c:v>-0.69826732241019296</c:v>
                </c:pt>
                <c:pt idx="1257">
                  <c:v>-0.69686147308963398</c:v>
                </c:pt>
                <c:pt idx="1258">
                  <c:v>-0.695453917435227</c:v>
                </c:pt>
                <c:pt idx="1259">
                  <c:v>-0.69404466236550699</c:v>
                </c:pt>
                <c:pt idx="1260">
                  <c:v>-0.69263371480114699</c:v>
                </c:pt>
                <c:pt idx="1261">
                  <c:v>-0.69122108166492902</c:v>
                </c:pt>
                <c:pt idx="1262">
                  <c:v>-0.68980676988171596</c:v>
                </c:pt>
                <c:pt idx="1263">
                  <c:v>-0.688390786378418</c:v>
                </c:pt>
                <c:pt idx="1264">
                  <c:v>-0.68697313808396898</c:v>
                </c:pt>
                <c:pt idx="1265">
                  <c:v>-0.68555383192929198</c:v>
                </c:pt>
                <c:pt idx="1266">
                  <c:v>-0.68413287484726804</c:v>
                </c:pt>
                <c:pt idx="1267">
                  <c:v>-0.68271027377271498</c:v>
                </c:pt>
                <c:pt idx="1268">
                  <c:v>-0.68128603564234802</c:v>
                </c:pt>
                <c:pt idx="1269">
                  <c:v>-0.67986016739475597</c:v>
                </c:pt>
                <c:pt idx="1270">
                  <c:v>-0.67843267597037005</c:v>
                </c:pt>
                <c:pt idx="1271">
                  <c:v>-0.67700356831143504</c:v>
                </c:pt>
                <c:pt idx="1272">
                  <c:v>-0.67557285136197798</c:v>
                </c:pt>
                <c:pt idx="1273">
                  <c:v>-0.67414053206778202</c:v>
                </c:pt>
                <c:pt idx="1274">
                  <c:v>-0.67270661737635096</c:v>
                </c:pt>
                <c:pt idx="1275">
                  <c:v>-0.67127111423688601</c:v>
                </c:pt>
                <c:pt idx="1276">
                  <c:v>-0.66983402960025396</c:v>
                </c:pt>
                <c:pt idx="1277">
                  <c:v>-0.66839537041895603</c:v>
                </c:pt>
                <c:pt idx="1278">
                  <c:v>-0.66695514364709996</c:v>
                </c:pt>
                <c:pt idx="1279">
                  <c:v>-0.665513356240371</c:v>
                </c:pt>
                <c:pt idx="1280">
                  <c:v>-0.66407001515600195</c:v>
                </c:pt>
                <c:pt idx="1281">
                  <c:v>-0.66262512735274304</c:v>
                </c:pt>
                <c:pt idx="1282">
                  <c:v>-0.66117869979083199</c:v>
                </c:pt>
                <c:pt idx="1283">
                  <c:v>-0.65973073943196903</c:v>
                </c:pt>
                <c:pt idx="1284">
                  <c:v>-0.65828125323928</c:v>
                </c:pt>
                <c:pt idx="1285">
                  <c:v>-0.65683024817729496</c:v>
                </c:pt>
                <c:pt idx="1286">
                  <c:v>-0.65537773121191201</c:v>
                </c:pt>
                <c:pt idx="1287">
                  <c:v>-0.65392370931037203</c:v>
                </c:pt>
                <c:pt idx="1288">
                  <c:v>-0.65246818944122897</c:v>
                </c:pt>
                <c:pt idx="1289">
                  <c:v>-0.651011178574319</c:v>
                </c:pt>
                <c:pt idx="1290">
                  <c:v>-0.64955268368073105</c:v>
                </c:pt>
                <c:pt idx="1291">
                  <c:v>-0.64809271173278205</c:v>
                </c:pt>
                <c:pt idx="1292">
                  <c:v>-0.646631269703978</c:v>
                </c:pt>
                <c:pt idx="1293">
                  <c:v>-0.64516836456899795</c:v>
                </c:pt>
                <c:pt idx="1294">
                  <c:v>-0.64370400330365196</c:v>
                </c:pt>
                <c:pt idx="1295">
                  <c:v>-0.64223819288485995</c:v>
                </c:pt>
                <c:pt idx="1296">
                  <c:v>-0.64077094029062098</c:v>
                </c:pt>
                <c:pt idx="1297">
                  <c:v>-0.63930225249997996</c:v>
                </c:pt>
                <c:pt idx="1298">
                  <c:v>-0.63783213649300496</c:v>
                </c:pt>
                <c:pt idx="1299">
                  <c:v>-0.63636059925075195</c:v>
                </c:pt>
                <c:pt idx="1300">
                  <c:v>-0.63488764775524098</c:v>
                </c:pt>
                <c:pt idx="1301">
                  <c:v>-0.63341328898942395</c:v>
                </c:pt>
                <c:pt idx="1302">
                  <c:v>-0.63193752993715402</c:v>
                </c:pt>
                <c:pt idx="1303">
                  <c:v>-0.63046037758315998</c:v>
                </c:pt>
                <c:pt idx="1304">
                  <c:v>-0.62898183891301596</c:v>
                </c:pt>
                <c:pt idx="1305">
                  <c:v>-0.62750192091311296</c:v>
                </c:pt>
                <c:pt idx="1306">
                  <c:v>-0.62602063057062696</c:v>
                </c:pt>
                <c:pt idx="1307">
                  <c:v>-0.62453797487349205</c:v>
                </c:pt>
                <c:pt idx="1308">
                  <c:v>-0.62305396081037301</c:v>
                </c:pt>
                <c:pt idx="1309">
                  <c:v>-0.62156859537063402</c:v>
                </c:pt>
                <c:pt idx="1310">
                  <c:v>-0.62008188554430899</c:v>
                </c:pt>
                <c:pt idx="1311">
                  <c:v>-0.61859383832207504</c:v>
                </c:pt>
                <c:pt idx="1312">
                  <c:v>-0.61710446069522196</c:v>
                </c:pt>
                <c:pt idx="1313">
                  <c:v>-0.61561375965562404</c:v>
                </c:pt>
                <c:pt idx="1314">
                  <c:v>-0.61412174219570903</c:v>
                </c:pt>
                <c:pt idx="1315">
                  <c:v>-0.61262841530843404</c:v>
                </c:pt>
                <c:pt idx="1316">
                  <c:v>-0.61113378598725199</c:v>
                </c:pt>
                <c:pt idx="1317">
                  <c:v>-0.60963786122608299</c:v>
                </c:pt>
                <c:pt idx="1318">
                  <c:v>-0.60814064801929002</c:v>
                </c:pt>
                <c:pt idx="1319">
                  <c:v>-0.60664215336164495</c:v>
                </c:pt>
                <c:pt idx="1320">
                  <c:v>-0.60514238424830202</c:v>
                </c:pt>
                <c:pt idx="1321">
                  <c:v>-0.60364134767476896</c:v>
                </c:pt>
                <c:pt idx="1322">
                  <c:v>-0.602139050636878</c:v>
                </c:pt>
                <c:pt idx="1323">
                  <c:v>-0.60063550013075795</c:v>
                </c:pt>
                <c:pt idx="1324">
                  <c:v>-0.59913070315280403</c:v>
                </c:pt>
                <c:pt idx="1325">
                  <c:v>-0.59762466669964998</c:v>
                </c:pt>
                <c:pt idx="1326">
                  <c:v>-0.59611739776813899</c:v>
                </c:pt>
                <c:pt idx="1327">
                  <c:v>-0.59460890335529704</c:v>
                </c:pt>
                <c:pt idx="1328">
                  <c:v>-0.59309919045829895</c:v>
                </c:pt>
                <c:pt idx="1329">
                  <c:v>-0.59158826607444703</c:v>
                </c:pt>
                <c:pt idx="1330">
                  <c:v>-0.59007613720113605</c:v>
                </c:pt>
                <c:pt idx="1331">
                  <c:v>-0.58856281083582995</c:v>
                </c:pt>
                <c:pt idx="1332">
                  <c:v>-0.58704829397602898</c:v>
                </c:pt>
                <c:pt idx="1333">
                  <c:v>-0.58553259361924204</c:v>
                </c:pt>
                <c:pt idx="1334">
                  <c:v>-0.58401571676296005</c:v>
                </c:pt>
                <c:pt idx="1335">
                  <c:v>-0.58249767040462597</c:v>
                </c:pt>
                <c:pt idx="1336">
                  <c:v>-0.58097846154160904</c:v>
                </c:pt>
                <c:pt idx="1337">
                  <c:v>-0.57945809717116903</c:v>
                </c:pt>
                <c:pt idx="1338">
                  <c:v>-0.57793942966492895</c:v>
                </c:pt>
                <c:pt idx="1339">
                  <c:v>-0.57642815571498196</c:v>
                </c:pt>
                <c:pt idx="1340">
                  <c:v>-0.57492712451410999</c:v>
                </c:pt>
                <c:pt idx="1341">
                  <c:v>-0.57343633877581401</c:v>
                </c:pt>
                <c:pt idx="1342">
                  <c:v>-0.57195580114575395</c:v>
                </c:pt>
                <c:pt idx="1343">
                  <c:v>-0.57048551420178395</c:v>
                </c:pt>
                <c:pt idx="1344">
                  <c:v>-0.56902548045396495</c:v>
                </c:pt>
                <c:pt idx="1345">
                  <c:v>-0.56757570234459198</c:v>
                </c:pt>
                <c:pt idx="1346">
                  <c:v>-0.56613618224821605</c:v>
                </c:pt>
                <c:pt idx="1347">
                  <c:v>-0.56470692247166798</c:v>
                </c:pt>
                <c:pt idx="1348">
                  <c:v>-0.563287925254082</c:v>
                </c:pt>
                <c:pt idx="1349">
                  <c:v>-0.561879192766925</c:v>
                </c:pt>
                <c:pt idx="1350">
                  <c:v>-0.56048072711401298</c:v>
                </c:pt>
                <c:pt idx="1351">
                  <c:v>-0.55909253033154305</c:v>
                </c:pt>
                <c:pt idx="1352">
                  <c:v>-0.55771460438812004</c:v>
                </c:pt>
                <c:pt idx="1353">
                  <c:v>-0.55634695118477595</c:v>
                </c:pt>
                <c:pt idx="1354">
                  <c:v>-0.55498957255500403</c:v>
                </c:pt>
                <c:pt idx="1355">
                  <c:v>-0.55364247026478197</c:v>
                </c:pt>
                <c:pt idx="1356">
                  <c:v>-0.55230564601260201</c:v>
                </c:pt>
                <c:pt idx="1357">
                  <c:v>-0.55097910142949702</c:v>
                </c:pt>
                <c:pt idx="1358">
                  <c:v>-0.549657111879997</c:v>
                </c:pt>
                <c:pt idx="1359">
                  <c:v>-0.54832822925081703</c:v>
                </c:pt>
                <c:pt idx="1360">
                  <c:v>-0.54698673717174295</c:v>
                </c:pt>
                <c:pt idx="1361">
                  <c:v>-0.54563264829510105</c:v>
                </c:pt>
                <c:pt idx="1362">
                  <c:v>-0.54426597534203103</c:v>
                </c:pt>
                <c:pt idx="1363">
                  <c:v>-0.54288673110238195</c:v>
                </c:pt>
                <c:pt idx="1364">
                  <c:v>-0.541494928434611</c:v>
                </c:pt>
                <c:pt idx="1365">
                  <c:v>-0.54009058026568102</c:v>
                </c:pt>
                <c:pt idx="1366">
                  <c:v>-0.53867369959095401</c:v>
                </c:pt>
                <c:pt idx="1367">
                  <c:v>-0.53724429947409502</c:v>
                </c:pt>
                <c:pt idx="1368">
                  <c:v>-0.53580239304695898</c:v>
                </c:pt>
                <c:pt idx="1369">
                  <c:v>-0.53434799350949502</c:v>
                </c:pt>
                <c:pt idx="1370">
                  <c:v>-0.53288111412963601</c:v>
                </c:pt>
                <c:pt idx="1371">
                  <c:v>-0.53140176824319496</c:v>
                </c:pt>
                <c:pt idx="1372">
                  <c:v>-0.52990996925376399</c:v>
                </c:pt>
                <c:pt idx="1373">
                  <c:v>-0.52840573063260099</c:v>
                </c:pt>
                <c:pt idx="1374">
                  <c:v>-0.52688906591852902</c:v>
                </c:pt>
                <c:pt idx="1375">
                  <c:v>-0.52535998871782796</c:v>
                </c:pt>
                <c:pt idx="1376">
                  <c:v>-0.52381851270413005</c:v>
                </c:pt>
                <c:pt idx="1377">
                  <c:v>-0.52226465161830604</c:v>
                </c:pt>
                <c:pt idx="1378">
                  <c:v>-0.52069841926836602</c:v>
                </c:pt>
                <c:pt idx="1379">
                  <c:v>-0.51911982952934499</c:v>
                </c:pt>
                <c:pt idx="1380">
                  <c:v>-0.51752889634319799</c:v>
                </c:pt>
                <c:pt idx="1381">
                  <c:v>-0.51592563371868905</c:v>
                </c:pt>
                <c:pt idx="1382">
                  <c:v>-0.51431005573128297</c:v>
                </c:pt>
                <c:pt idx="1383">
                  <c:v>-0.51268217652303805</c:v>
                </c:pt>
                <c:pt idx="1384">
                  <c:v>-0.51104201030248997</c:v>
                </c:pt>
                <c:pt idx="1385">
                  <c:v>-0.50938957134454999</c:v>
                </c:pt>
                <c:pt idx="1386">
                  <c:v>-0.50772487399038801</c:v>
                </c:pt>
                <c:pt idx="1387">
                  <c:v>-0.50604793264731995</c:v>
                </c:pt>
                <c:pt idx="1388">
                  <c:v>-0.50435876178870698</c:v>
                </c:pt>
                <c:pt idx="1389">
                  <c:v>-0.50265737595382998</c:v>
                </c:pt>
                <c:pt idx="1390">
                  <c:v>-0.50094378974778897</c:v>
                </c:pt>
                <c:pt idx="1391">
                  <c:v>-0.49921801784138098</c:v>
                </c:pt>
                <c:pt idx="1392">
                  <c:v>-0.497480074970995</c:v>
                </c:pt>
                <c:pt idx="1393">
                  <c:v>-0.49572997593849499</c:v>
                </c:pt>
                <c:pt idx="1394">
                  <c:v>-0.49396773561110802</c:v>
                </c:pt>
                <c:pt idx="1395">
                  <c:v>-0.492193368921305</c:v>
                </c:pt>
                <c:pt idx="1396">
                  <c:v>-0.49040689086669498</c:v>
                </c:pt>
                <c:pt idx="1397">
                  <c:v>-0.48860831650990399</c:v>
                </c:pt>
                <c:pt idx="1398">
                  <c:v>-0.486797660978464</c:v>
                </c:pt>
                <c:pt idx="1399">
                  <c:v>-0.484974939464693</c:v>
                </c:pt>
                <c:pt idx="1400">
                  <c:v>-0.48314016722558201</c:v>
                </c:pt>
                <c:pt idx="1401">
                  <c:v>-0.48129335958267999</c:v>
                </c:pt>
                <c:pt idx="1402">
                  <c:v>-0.47943453192197699</c:v>
                </c:pt>
                <c:pt idx="1403">
                  <c:v>-0.47756369969378398</c:v>
                </c:pt>
                <c:pt idx="1404">
                  <c:v>-0.47568087841262002</c:v>
                </c:pt>
                <c:pt idx="1405">
                  <c:v>-0.47378608365709102</c:v>
                </c:pt>
                <c:pt idx="1406">
                  <c:v>-0.47187933106977598</c:v>
                </c:pt>
                <c:pt idx="1407">
                  <c:v>-0.469960636357103</c:v>
                </c:pt>
                <c:pt idx="1408">
                  <c:v>-0.46803001528923799</c:v>
                </c:pt>
                <c:pt idx="1409">
                  <c:v>-0.466087483699959</c:v>
                </c:pt>
                <c:pt idx="1410">
                  <c:v>-0.46413305748654099</c:v>
                </c:pt>
                <c:pt idx="1411">
                  <c:v>-0.46216675260963302</c:v>
                </c:pt>
                <c:pt idx="1412">
                  <c:v>-0.46018858509314298</c:v>
                </c:pt>
                <c:pt idx="1413">
                  <c:v>-0.45819857102411199</c:v>
                </c:pt>
                <c:pt idx="1414">
                  <c:v>-0.45619744678507501</c:v>
                </c:pt>
                <c:pt idx="1415">
                  <c:v>-0.454188824503655</c:v>
                </c:pt>
                <c:pt idx="1416">
                  <c:v>-0.452177749603414</c:v>
                </c:pt>
                <c:pt idx="1417">
                  <c:v>-0.450165574708497</c:v>
                </c:pt>
                <c:pt idx="1418">
                  <c:v>-0.44815131847784101</c:v>
                </c:pt>
                <c:pt idx="1419">
                  <c:v>-0.44613482118720299</c:v>
                </c:pt>
                <c:pt idx="1420">
                  <c:v>-0.444116092993179</c:v>
                </c:pt>
                <c:pt idx="1421">
                  <c:v>-0.44209514387447901</c:v>
                </c:pt>
                <c:pt idx="1422">
                  <c:v>-0.440071983989682</c:v>
                </c:pt>
                <c:pt idx="1423">
                  <c:v>-0.43804662332365901</c:v>
                </c:pt>
                <c:pt idx="1424">
                  <c:v>-0.43601907203685097</c:v>
                </c:pt>
                <c:pt idx="1425">
                  <c:v>-0.43398934012007301</c:v>
                </c:pt>
                <c:pt idx="1426">
                  <c:v>-0.43195743773550799</c:v>
                </c:pt>
                <c:pt idx="1427">
                  <c:v>-0.42992337487969401</c:v>
                </c:pt>
                <c:pt idx="1428">
                  <c:v>-0.42788716171643598</c:v>
                </c:pt>
                <c:pt idx="1429">
                  <c:v>-0.42584880824777899</c:v>
                </c:pt>
                <c:pt idx="1430">
                  <c:v>-0.42380832463902501</c:v>
                </c:pt>
                <c:pt idx="1431">
                  <c:v>-0.42176572089751302</c:v>
                </c:pt>
                <c:pt idx="1432">
                  <c:v>-0.41972100718992</c:v>
                </c:pt>
                <c:pt idx="1433">
                  <c:v>-0.41767419352865998</c:v>
                </c:pt>
                <c:pt idx="1434">
                  <c:v>-0.41562529008166199</c:v>
                </c:pt>
                <c:pt idx="1435">
                  <c:v>-0.413574306866204</c:v>
                </c:pt>
                <c:pt idx="1436">
                  <c:v>-0.41152125405134299</c:v>
                </c:pt>
                <c:pt idx="1437">
                  <c:v>-0.40946614165900602</c:v>
                </c:pt>
                <c:pt idx="1438">
                  <c:v>-0.40740897985925101</c:v>
                </c:pt>
                <c:pt idx="1439">
                  <c:v>-0.40534977867844701</c:v>
                </c:pt>
                <c:pt idx="1440">
                  <c:v>-0.40328854828752703</c:v>
                </c:pt>
                <c:pt idx="1441">
                  <c:v>-0.40122529871708801</c:v>
                </c:pt>
                <c:pt idx="1442">
                  <c:v>-0.39916004013881101</c:v>
                </c:pt>
                <c:pt idx="1443">
                  <c:v>-0.39709278258731501</c:v>
                </c:pt>
                <c:pt idx="1444">
                  <c:v>-0.39502353623490299</c:v>
                </c:pt>
                <c:pt idx="1445">
                  <c:v>-0.392952311120005</c:v>
                </c:pt>
                <c:pt idx="1446">
                  <c:v>-0.39087911741541498</c:v>
                </c:pt>
                <c:pt idx="1447">
                  <c:v>-0.388803965163173</c:v>
                </c:pt>
                <c:pt idx="1448">
                  <c:v>-0.38672686453643201</c:v>
                </c:pt>
                <c:pt idx="1449">
                  <c:v>-0.38464782558063598</c:v>
                </c:pt>
                <c:pt idx="1450">
                  <c:v>-0.38256685846916799</c:v>
                </c:pt>
                <c:pt idx="1451">
                  <c:v>-0.38048397325067002</c:v>
                </c:pt>
                <c:pt idx="1452">
                  <c:v>-0.378399180098628</c:v>
                </c:pt>
                <c:pt idx="1453">
                  <c:v>-0.37631248906467701</c:v>
                </c:pt>
                <c:pt idx="1454">
                  <c:v>-0.37422391032227198</c:v>
                </c:pt>
                <c:pt idx="1455">
                  <c:v>-0.37213345392584102</c:v>
                </c:pt>
                <c:pt idx="1456">
                  <c:v>-0.370041130048677</c:v>
                </c:pt>
                <c:pt idx="1457">
                  <c:v>-0.36794694874779899</c:v>
                </c:pt>
                <c:pt idx="1458">
                  <c:v>-0.36585092019620402</c:v>
                </c:pt>
                <c:pt idx="1459">
                  <c:v>-0.36375305445330502</c:v>
                </c:pt>
                <c:pt idx="1460">
                  <c:v>-0.36165336169166701</c:v>
                </c:pt>
                <c:pt idx="1461">
                  <c:v>-0.35955185197289702</c:v>
                </c:pt>
                <c:pt idx="1462">
                  <c:v>-0.35744853546899802</c:v>
                </c:pt>
                <c:pt idx="1463">
                  <c:v>-0.35534342224357102</c:v>
                </c:pt>
                <c:pt idx="1464">
                  <c:v>-0.35323652246792198</c:v>
                </c:pt>
                <c:pt idx="1465">
                  <c:v>-0.35112784620745002</c:v>
                </c:pt>
                <c:pt idx="1466">
                  <c:v>-0.34901740363262801</c:v>
                </c:pt>
                <c:pt idx="1467">
                  <c:v>-0.346905204810457</c:v>
                </c:pt>
                <c:pt idx="1468">
                  <c:v>-0.34479125991044302</c:v>
                </c:pt>
                <c:pt idx="1469">
                  <c:v>-0.34267557900099399</c:v>
                </c:pt>
                <c:pt idx="1470">
                  <c:v>-0.34055817225050999</c:v>
                </c:pt>
                <c:pt idx="1471">
                  <c:v>-0.338439049728613</c:v>
                </c:pt>
                <c:pt idx="1472">
                  <c:v>-0.336318221602465</c:v>
                </c:pt>
                <c:pt idx="1473">
                  <c:v>-0.33419569794270299</c:v>
                </c:pt>
                <c:pt idx="1474">
                  <c:v>-0.33207148891511401</c:v>
                </c:pt>
                <c:pt idx="1475">
                  <c:v>-0.32994560459116401</c:v>
                </c:pt>
                <c:pt idx="1476">
                  <c:v>-0.32781805513512202</c:v>
                </c:pt>
                <c:pt idx="1477">
                  <c:v>-0.32568885061909097</c:v>
                </c:pt>
                <c:pt idx="1478">
                  <c:v>-0.32355800120568801</c:v>
                </c:pt>
                <c:pt idx="1479">
                  <c:v>-0.32142551696746102</c:v>
                </c:pt>
                <c:pt idx="1480">
                  <c:v>-0.31929140806523598</c:v>
                </c:pt>
                <c:pt idx="1481">
                  <c:v>-0.31715568457181798</c:v>
                </c:pt>
                <c:pt idx="1482">
                  <c:v>-0.315018356646103</c:v>
                </c:pt>
                <c:pt idx="1483">
                  <c:v>-0.312879434360961</c:v>
                </c:pt>
                <c:pt idx="1484">
                  <c:v>-0.310743256422646</c:v>
                </c:pt>
                <c:pt idx="1485">
                  <c:v>-0.308618470993691</c:v>
                </c:pt>
                <c:pt idx="1486">
                  <c:v>-0.30650939367931801</c:v>
                </c:pt>
                <c:pt idx="1487">
                  <c:v>-0.30441602672915502</c:v>
                </c:pt>
                <c:pt idx="1488">
                  <c:v>-0.30233837238096101</c:v>
                </c:pt>
                <c:pt idx="1489">
                  <c:v>-0.30027643269093102</c:v>
                </c:pt>
                <c:pt idx="1490">
                  <c:v>-0.29823020970145803</c:v>
                </c:pt>
                <c:pt idx="1491">
                  <c:v>-0.29619970527547101</c:v>
                </c:pt>
                <c:pt idx="1492">
                  <c:v>-0.294180942834535</c:v>
                </c:pt>
                <c:pt idx="1493">
                  <c:v>-0.29216624297018701</c:v>
                </c:pt>
                <c:pt idx="1494">
                  <c:v>-0.29015191115043998</c:v>
                </c:pt>
                <c:pt idx="1495">
                  <c:v>-0.288137955331567</c:v>
                </c:pt>
                <c:pt idx="1496">
                  <c:v>-0.286124383462801</c:v>
                </c:pt>
                <c:pt idx="1497">
                  <c:v>-0.28411120348630597</c:v>
                </c:pt>
                <c:pt idx="1498">
                  <c:v>-0.28209842333715102</c:v>
                </c:pt>
                <c:pt idx="1499">
                  <c:v>-0.28008605094328098</c:v>
                </c:pt>
                <c:pt idx="1500">
                  <c:v>-0.27807409422549001</c:v>
                </c:pt>
                <c:pt idx="1501">
                  <c:v>-0.27606256109739602</c:v>
                </c:pt>
                <c:pt idx="1502">
                  <c:v>-0.27405145946540899</c:v>
                </c:pt>
                <c:pt idx="1503">
                  <c:v>-0.272040797228709</c:v>
                </c:pt>
                <c:pt idx="1504">
                  <c:v>-0.270030582279215</c:v>
                </c:pt>
                <c:pt idx="1505">
                  <c:v>-0.26802082250155901</c:v>
                </c:pt>
                <c:pt idx="1506">
                  <c:v>-0.26601152577305798</c:v>
                </c:pt>
                <c:pt idx="1507">
                  <c:v>-0.26400269996369202</c:v>
                </c:pt>
                <c:pt idx="1508">
                  <c:v>-0.26199435293606799</c:v>
                </c:pt>
                <c:pt idx="1509">
                  <c:v>-0.25998649254540002</c:v>
                </c:pt>
                <c:pt idx="1510">
                  <c:v>-0.25797912663948303</c:v>
                </c:pt>
                <c:pt idx="1511">
                  <c:v>-0.255972263058658</c:v>
                </c:pt>
                <c:pt idx="1512">
                  <c:v>-0.25396590963579402</c:v>
                </c:pt>
                <c:pt idx="1513">
                  <c:v>-0.25196007419625699</c:v>
                </c:pt>
                <c:pt idx="1514">
                  <c:v>-0.24995476455788301</c:v>
                </c:pt>
                <c:pt idx="1515">
                  <c:v>-0.24794998853095401</c:v>
                </c:pt>
                <c:pt idx="1516">
                  <c:v>-0.245945753918168</c:v>
                </c:pt>
                <c:pt idx="1517">
                  <c:v>-0.243942068514616</c:v>
                </c:pt>
                <c:pt idx="1518">
                  <c:v>-0.24193894010775099</c:v>
                </c:pt>
                <c:pt idx="1519">
                  <c:v>-0.23993637647736701</c:v>
                </c:pt>
                <c:pt idx="1520">
                  <c:v>-0.23793438539556799</c:v>
                </c:pt>
                <c:pt idx="1521">
                  <c:v>-0.23593297462674301</c:v>
                </c:pt>
                <c:pt idx="1522">
                  <c:v>-0.23393215192754199</c:v>
                </c:pt>
                <c:pt idx="1523">
                  <c:v>-0.23193192504684701</c:v>
                </c:pt>
                <c:pt idx="1524">
                  <c:v>-0.229932301725745</c:v>
                </c:pt>
                <c:pt idx="1525">
                  <c:v>-0.22793328969750601</c:v>
                </c:pt>
                <c:pt idx="1526">
                  <c:v>-0.22593489668755301</c:v>
                </c:pt>
                <c:pt idx="1527">
                  <c:v>-0.22393713041343599</c:v>
                </c:pt>
                <c:pt idx="1528">
                  <c:v>-0.22193999858481001</c:v>
                </c:pt>
                <c:pt idx="1529">
                  <c:v>-0.219943508903405</c:v>
                </c:pt>
                <c:pt idx="1530">
                  <c:v>-0.217947669063</c:v>
                </c:pt>
                <c:pt idx="1531">
                  <c:v>-0.21595248674940001</c:v>
                </c:pt>
                <c:pt idx="1532">
                  <c:v>-0.213957969640409</c:v>
                </c:pt>
                <c:pt idx="1533">
                  <c:v>-0.211964125405804</c:v>
                </c:pt>
                <c:pt idx="1534">
                  <c:v>-0.209970961707306</c:v>
                </c:pt>
                <c:pt idx="1535">
                  <c:v>-0.20797848619856299</c:v>
                </c:pt>
                <c:pt idx="1536">
                  <c:v>-0.205986706525113</c:v>
                </c:pt>
                <c:pt idx="1537">
                  <c:v>-0.20399563032436999</c:v>
                </c:pt>
                <c:pt idx="1538">
                  <c:v>-0.20200526522558901</c:v>
                </c:pt>
                <c:pt idx="1539">
                  <c:v>-0.20001561884984601</c:v>
                </c:pt>
                <c:pt idx="1540">
                  <c:v>-0.198026698810011</c:v>
                </c:pt>
                <c:pt idx="1541">
                  <c:v>-0.19603851271072101</c:v>
                </c:pt>
                <c:pt idx="1542">
                  <c:v>-0.19405106814835801</c:v>
                </c:pt>
                <c:pt idx="1543">
                  <c:v>-0.192064372711023</c:v>
                </c:pt>
                <c:pt idx="1544">
                  <c:v>-0.19007843397850799</c:v>
                </c:pt>
                <c:pt idx="1545">
                  <c:v>-0.18809325952227199</c:v>
                </c:pt>
                <c:pt idx="1546">
                  <c:v>-0.18610885690541901</c:v>
                </c:pt>
                <c:pt idx="1547">
                  <c:v>-0.18412523368267</c:v>
                </c:pt>
                <c:pt idx="1548">
                  <c:v>-0.182142397400338</c:v>
                </c:pt>
                <c:pt idx="1549">
                  <c:v>-0.180160355596303</c:v>
                </c:pt>
                <c:pt idx="1550">
                  <c:v>-0.17817911579998799</c:v>
                </c:pt>
                <c:pt idx="1551">
                  <c:v>-0.176198685532336</c:v>
                </c:pt>
                <c:pt idx="1552">
                  <c:v>-0.17421907230578099</c:v>
                </c:pt>
                <c:pt idx="1553">
                  <c:v>-0.172240283624225</c:v>
                </c:pt>
                <c:pt idx="1554">
                  <c:v>-0.17026232698301599</c:v>
                </c:pt>
                <c:pt idx="1555">
                  <c:v>-0.16828520986891801</c:v>
                </c:pt>
                <c:pt idx="1556">
                  <c:v>-0.16630893976009201</c:v>
                </c:pt>
                <c:pt idx="1557">
                  <c:v>-0.164333524126068</c:v>
                </c:pt>
                <c:pt idx="1558">
                  <c:v>-0.16235897042772099</c:v>
                </c:pt>
                <c:pt idx="1559">
                  <c:v>-0.160385286117248</c:v>
                </c:pt>
                <c:pt idx="1560">
                  <c:v>-0.15841247863814301</c:v>
                </c:pt>
                <c:pt idx="1561">
                  <c:v>-0.15644055542516899</c:v>
                </c:pt>
                <c:pt idx="1562">
                  <c:v>-0.15446952390434199</c:v>
                </c:pt>
                <c:pt idx="1563">
                  <c:v>-0.15249939149289801</c:v>
                </c:pt>
                <c:pt idx="1564">
                  <c:v>-0.15053016559927501</c:v>
                </c:pt>
                <c:pt idx="1565">
                  <c:v>-0.14856185362308499</c:v>
                </c:pt>
                <c:pt idx="1566">
                  <c:v>-0.14659446295509301</c:v>
                </c:pt>
                <c:pt idx="1567">
                  <c:v>-0.14462800097719</c:v>
                </c:pt>
                <c:pt idx="1568">
                  <c:v>-0.14266247506237101</c:v>
                </c:pt>
                <c:pt idx="1569">
                  <c:v>-0.14069789257471199</c:v>
                </c:pt>
                <c:pt idx="1570">
                  <c:v>-0.13873426086934301</c:v>
                </c:pt>
                <c:pt idx="1571">
                  <c:v>-0.136771587292427</c:v>
                </c:pt>
                <c:pt idx="1572">
                  <c:v>-0.13480987918113399</c:v>
                </c:pt>
                <c:pt idx="1573">
                  <c:v>-0.13284914386362101</c:v>
                </c:pt>
                <c:pt idx="1574">
                  <c:v>-0.13088938865900401</c:v>
                </c:pt>
                <c:pt idx="1575">
                  <c:v>-0.128930620877338</c:v>
                </c:pt>
                <c:pt idx="1576">
                  <c:v>-0.12697284781958801</c:v>
                </c:pt>
                <c:pt idx="1577">
                  <c:v>-0.125016076777615</c:v>
                </c:pt>
                <c:pt idx="1578">
                  <c:v>-0.123060315034142</c:v>
                </c:pt>
                <c:pt idx="1579">
                  <c:v>-0.121105569862739</c:v>
                </c:pt>
                <c:pt idx="1580">
                  <c:v>-0.11915184852779399</c:v>
                </c:pt>
                <c:pt idx="1581">
                  <c:v>-0.117199158284494</c:v>
                </c:pt>
                <c:pt idx="1582">
                  <c:v>-0.11524750637879801</c:v>
                </c:pt>
                <c:pt idx="1583">
                  <c:v>-0.11329690004741499</c:v>
                </c:pt>
                <c:pt idx="1584">
                  <c:v>-0.111347346517785</c:v>
                </c:pt>
                <c:pt idx="1585">
                  <c:v>-0.109398853008049</c:v>
                </c:pt>
                <c:pt idx="1586">
                  <c:v>-0.10745142672703201</c:v>
                </c:pt>
                <c:pt idx="1587">
                  <c:v>-0.105505074874215</c:v>
                </c:pt>
                <c:pt idx="1588">
                  <c:v>-0.10355980463971599</c:v>
                </c:pt>
                <c:pt idx="1589">
                  <c:v>-0.10161562320426699</c:v>
                </c:pt>
                <c:pt idx="1590">
                  <c:v>-9.9672537739188202E-2</c:v>
                </c:pt>
                <c:pt idx="1591">
                  <c:v>-9.77305554063682E-2</c:v>
                </c:pt>
                <c:pt idx="1592">
                  <c:v>-9.5789683358239702E-2</c:v>
                </c:pt>
                <c:pt idx="1593">
                  <c:v>-9.3849928737757701E-2</c:v>
                </c:pt>
                <c:pt idx="1594">
                  <c:v>-9.1911298678376802E-2</c:v>
                </c:pt>
                <c:pt idx="1595">
                  <c:v>-8.9973800304028406E-2</c:v>
                </c:pt>
                <c:pt idx="1596">
                  <c:v>-8.8037440729098498E-2</c:v>
                </c:pt>
                <c:pt idx="1597">
                  <c:v>-8.6102227058405298E-2</c:v>
                </c:pt>
                <c:pt idx="1598">
                  <c:v>-8.4168166387176696E-2</c:v>
                </c:pt>
                <c:pt idx="1599">
                  <c:v>-8.2235265801028107E-2</c:v>
                </c:pt>
                <c:pt idx="1600">
                  <c:v>-8.0303532375940401E-2</c:v>
                </c:pt>
                <c:pt idx="1601">
                  <c:v>-7.8372973178237298E-2</c:v>
                </c:pt>
                <c:pt idx="1602">
                  <c:v>-7.6443595264563596E-2</c:v>
                </c:pt>
                <c:pt idx="1603">
                  <c:v>-7.4515405681863101E-2</c:v>
                </c:pt>
                <c:pt idx="1604">
                  <c:v>-7.2588411467356395E-2</c:v>
                </c:pt>
                <c:pt idx="1605">
                  <c:v>-7.0662619648518998E-2</c:v>
                </c:pt>
                <c:pt idx="1606">
                  <c:v>-6.8738037243059505E-2</c:v>
                </c:pt>
                <c:pt idx="1607">
                  <c:v>-6.6814671258897507E-2</c:v>
                </c:pt>
                <c:pt idx="1608">
                  <c:v>-6.4892528694142401E-2</c:v>
                </c:pt>
                <c:pt idx="1609">
                  <c:v>-6.2971616537070702E-2</c:v>
                </c:pt>
                <c:pt idx="1610">
                  <c:v>-6.1051941766105303E-2</c:v>
                </c:pt>
                <c:pt idx="1611">
                  <c:v>-5.9133511349793298E-2</c:v>
                </c:pt>
                <c:pt idx="1612">
                  <c:v>-5.7216332246784303E-2</c:v>
                </c:pt>
                <c:pt idx="1613">
                  <c:v>-5.5300411405809602E-2</c:v>
                </c:pt>
                <c:pt idx="1614">
                  <c:v>-5.3385755765660001E-2</c:v>
                </c:pt>
                <c:pt idx="1615">
                  <c:v>-5.14723722551646E-2</c:v>
                </c:pt>
                <c:pt idx="1616">
                  <c:v>-4.9560267793169702E-2</c:v>
                </c:pt>
                <c:pt idx="1617">
                  <c:v>-4.76494492885172E-2</c:v>
                </c:pt>
                <c:pt idx="1618">
                  <c:v>-4.5739923640023598E-2</c:v>
                </c:pt>
                <c:pt idx="1619">
                  <c:v>-4.3831697736458598E-2</c:v>
                </c:pt>
                <c:pt idx="1620">
                  <c:v>-4.1924778456524099E-2</c:v>
                </c:pt>
                <c:pt idx="1621">
                  <c:v>-4.0019172668833099E-2</c:v>
                </c:pt>
                <c:pt idx="1622">
                  <c:v>-3.8114887231888502E-2</c:v>
                </c:pt>
                <c:pt idx="1623">
                  <c:v>-3.6211928994062503E-2</c:v>
                </c:pt>
                <c:pt idx="1624">
                  <c:v>-3.4310304793575601E-2</c:v>
                </c:pt>
                <c:pt idx="1625">
                  <c:v>-3.2410021458475297E-2</c:v>
                </c:pt>
                <c:pt idx="1626">
                  <c:v>-3.0511085806615899E-2</c:v>
                </c:pt>
                <c:pt idx="1627">
                  <c:v>-2.86135046456376E-2</c:v>
                </c:pt>
                <c:pt idx="1628">
                  <c:v>-2.67172847729455E-2</c:v>
                </c:pt>
                <c:pt idx="1629">
                  <c:v>-2.4822432975689201E-2</c:v>
                </c:pt>
                <c:pt idx="1630">
                  <c:v>-2.2928956030742499E-2</c:v>
                </c:pt>
                <c:pt idx="1631">
                  <c:v>-2.10368607046823E-2</c:v>
                </c:pt>
                <c:pt idx="1632">
                  <c:v>-1.91461537537688E-2</c:v>
                </c:pt>
                <c:pt idx="1633">
                  <c:v>-1.7256841923924401E-2</c:v>
                </c:pt>
                <c:pt idx="1634">
                  <c:v>-1.5368931950713901E-2</c:v>
                </c:pt>
                <c:pt idx="1635">
                  <c:v>-1.3482430559324E-2</c:v>
                </c:pt>
                <c:pt idx="1636">
                  <c:v>-1.1597344464543099E-2</c:v>
                </c:pt>
                <c:pt idx="1637">
                  <c:v>-9.7136803707410894E-3</c:v>
                </c:pt>
                <c:pt idx="1638">
                  <c:v>-7.8314449718492295E-3</c:v>
                </c:pt>
                <c:pt idx="1639">
                  <c:v>-5.9506449513401097E-3</c:v>
                </c:pt>
                <c:pt idx="1640">
                  <c:v>-4.0712869822076402E-3</c:v>
                </c:pt>
                <c:pt idx="1641">
                  <c:v>-2.1933777269471199E-3</c:v>
                </c:pt>
                <c:pt idx="1642">
                  <c:v>-3.1692383753525397E-4</c:v>
                </c:pt>
                <c:pt idx="1643">
                  <c:v>1.5580680445895401E-3</c:v>
                </c:pt>
                <c:pt idx="1644">
                  <c:v>3.4315912885470902E-3</c:v>
                </c:pt>
                <c:pt idx="1645">
                  <c:v>5.3036392740350297E-3</c:v>
                </c:pt>
                <c:pt idx="1646">
                  <c:v>7.1742053913485303E-3</c:v>
                </c:pt>
                <c:pt idx="1647">
                  <c:v>9.0432830413999504E-3</c:v>
                </c:pt>
                <c:pt idx="1648">
                  <c:v>1.09108656357384E-2</c:v>
                </c:pt>
                <c:pt idx="1649">
                  <c:v>1.2776946596569E-2</c:v>
                </c:pt>
                <c:pt idx="1650">
                  <c:v>1.4641519356772799E-2</c:v>
                </c:pt>
                <c:pt idx="1651">
                  <c:v>1.65045773599257E-2</c:v>
                </c:pt>
                <c:pt idx="1652">
                  <c:v>1.8366114060317899E-2</c:v>
                </c:pt>
                <c:pt idx="1653">
                  <c:v>2.0226122922973499E-2</c:v>
                </c:pt>
                <c:pt idx="1654">
                  <c:v>2.2084597423669E-2</c:v>
                </c:pt>
                <c:pt idx="1655">
                  <c:v>2.3941531048953399E-2</c:v>
                </c:pt>
                <c:pt idx="1656">
                  <c:v>2.57969172961664E-2</c:v>
                </c:pt>
                <c:pt idx="1657">
                  <c:v>2.7650749673458E-2</c:v>
                </c:pt>
                <c:pt idx="1658">
                  <c:v>2.9503021699807199E-2</c:v>
                </c:pt>
                <c:pt idx="1659">
                  <c:v>3.13537269050412E-2</c:v>
                </c:pt>
                <c:pt idx="1660">
                  <c:v>3.3202858829853903E-2</c:v>
                </c:pt>
                <c:pt idx="1661">
                  <c:v>3.5050411025825297E-2</c:v>
                </c:pt>
                <c:pt idx="1662">
                  <c:v>3.6896377055439397E-2</c:v>
                </c:pt>
                <c:pt idx="1663">
                  <c:v>3.8740750492103598E-2</c:v>
                </c:pt>
                <c:pt idx="1664">
                  <c:v>4.0583524920167098E-2</c:v>
                </c:pt>
                <c:pt idx="1665">
                  <c:v>4.24246939349395E-2</c:v>
                </c:pt>
                <c:pt idx="1666">
                  <c:v>4.4264251142709397E-2</c:v>
                </c:pt>
                <c:pt idx="1667">
                  <c:v>4.6102190160762502E-2</c:v>
                </c:pt>
                <c:pt idx="1668">
                  <c:v>4.7938504617400603E-2</c:v>
                </c:pt>
                <c:pt idx="1669">
                  <c:v>4.9773188151959503E-2</c:v>
                </c:pt>
                <c:pt idx="1670">
                  <c:v>5.1606234414827402E-2</c:v>
                </c:pt>
                <c:pt idx="1671">
                  <c:v>5.3437637067463198E-2</c:v>
                </c:pt>
                <c:pt idx="1672">
                  <c:v>5.5267389782414703E-2</c:v>
                </c:pt>
                <c:pt idx="1673">
                  <c:v>5.7095486243336602E-2</c:v>
                </c:pt>
                <c:pt idx="1674">
                  <c:v>5.8921920145008702E-2</c:v>
                </c:pt>
                <c:pt idx="1675">
                  <c:v>6.07466851933538E-2</c:v>
                </c:pt>
                <c:pt idx="1676">
                  <c:v>6.2569775105455597E-2</c:v>
                </c:pt>
                <c:pt idx="1677">
                  <c:v>6.4391183609576796E-2</c:v>
                </c:pt>
                <c:pt idx="1678">
                  <c:v>6.6210904445176702E-2</c:v>
                </c:pt>
                <c:pt idx="1679">
                  <c:v>6.8028931362929201E-2</c:v>
                </c:pt>
                <c:pt idx="1680">
                  <c:v>6.9845258124740295E-2</c:v>
                </c:pt>
                <c:pt idx="1681">
                  <c:v>7.1659878503765706E-2</c:v>
                </c:pt>
                <c:pt idx="1682">
                  <c:v>7.3472786284428895E-2</c:v>
                </c:pt>
                <c:pt idx="1683">
                  <c:v>7.5283975262438102E-2</c:v>
                </c:pt>
                <c:pt idx="1684">
                  <c:v>7.7093439244803899E-2</c:v>
                </c:pt>
                <c:pt idx="1685">
                  <c:v>7.8901172049857096E-2</c:v>
                </c:pt>
                <c:pt idx="1686">
                  <c:v>8.0707167507265698E-2</c:v>
                </c:pt>
                <c:pt idx="1687">
                  <c:v>8.2511419458051904E-2</c:v>
                </c:pt>
                <c:pt idx="1688">
                  <c:v>8.4313921754609999E-2</c:v>
                </c:pt>
                <c:pt idx="1689">
                  <c:v>8.6114668260723407E-2</c:v>
                </c:pt>
                <c:pt idx="1690">
                  <c:v>8.7913652851581495E-2</c:v>
                </c:pt>
                <c:pt idx="1691">
                  <c:v>8.9710869413796801E-2</c:v>
                </c:pt>
                <c:pt idx="1692">
                  <c:v>9.1506311845422295E-2</c:v>
                </c:pt>
                <c:pt idx="1693">
                  <c:v>9.3299974055967905E-2</c:v>
                </c:pt>
                <c:pt idx="1694">
                  <c:v>9.5091849966417605E-2</c:v>
                </c:pt>
                <c:pt idx="1695">
                  <c:v>9.6881933509246704E-2</c:v>
                </c:pt>
                <c:pt idx="1696">
                  <c:v>9.8670218628437903E-2</c:v>
                </c:pt>
                <c:pt idx="1697">
                  <c:v>0.100456699279498</c:v>
                </c:pt>
                <c:pt idx="1698">
                  <c:v>0.102241369429476</c:v>
                </c:pt>
                <c:pt idx="1699">
                  <c:v>0.10402422305697701</c:v>
                </c:pt>
                <c:pt idx="1700">
                  <c:v>0.105805254152182</c:v>
                </c:pt>
                <c:pt idx="1701">
                  <c:v>0.107584456716861</c:v>
                </c:pt>
                <c:pt idx="1702">
                  <c:v>0.109361824764394</c:v>
                </c:pt>
                <c:pt idx="1703">
                  <c:v>0.11113735231978</c:v>
                </c:pt>
                <c:pt idx="1704">
                  <c:v>0.11291103341966301</c:v>
                </c:pt>
                <c:pt idx="1705">
                  <c:v>0.114682862112339</c:v>
                </c:pt>
                <c:pt idx="1706">
                  <c:v>0.116452832457778</c:v>
                </c:pt>
                <c:pt idx="1707">
                  <c:v>0.118220938527639</c:v>
                </c:pt>
                <c:pt idx="1708">
                  <c:v>0.119987174405285</c:v>
                </c:pt>
                <c:pt idx="1709">
                  <c:v>0.121751534185799</c:v>
                </c:pt>
                <c:pt idx="1710">
                  <c:v>0.123514011976001</c:v>
                </c:pt>
                <c:pt idx="1711">
                  <c:v>0.12527460189446399</c:v>
                </c:pt>
                <c:pt idx="1712">
                  <c:v>0.127033298071527</c:v>
                </c:pt>
                <c:pt idx="1713">
                  <c:v>0.12879009464931601</c:v>
                </c:pt>
                <c:pt idx="1714">
                  <c:v>0.130544985781755</c:v>
                </c:pt>
                <c:pt idx="1715">
                  <c:v>0.13229796563458401</c:v>
                </c:pt>
                <c:pt idx="1716">
                  <c:v>0.134049028385372</c:v>
                </c:pt>
                <c:pt idx="1717">
                  <c:v>0.13579816822353899</c:v>
                </c:pt>
                <c:pt idx="1718">
                  <c:v>0.13754537935036201</c:v>
                </c:pt>
                <c:pt idx="1719">
                  <c:v>0.13929065597900001</c:v>
                </c:pt>
                <c:pt idx="1720">
                  <c:v>0.14103399233450101</c:v>
                </c:pt>
                <c:pt idx="1721">
                  <c:v>0.142775382653824</c:v>
                </c:pt>
                <c:pt idx="1722">
                  <c:v>0.14451482118584999</c:v>
                </c:pt>
                <c:pt idx="1723">
                  <c:v>0.14625230219139901</c:v>
                </c:pt>
                <c:pt idx="1724">
                  <c:v>0.147987819943244</c:v>
                </c:pt>
                <c:pt idx="1725">
                  <c:v>0.14972136872612801</c:v>
                </c:pt>
                <c:pt idx="1726">
                  <c:v>0.15145294283677799</c:v>
                </c:pt>
                <c:pt idx="1727">
                  <c:v>0.15318253658391801</c:v>
                </c:pt>
                <c:pt idx="1728">
                  <c:v>0.154910144288288</c:v>
                </c:pt>
                <c:pt idx="1729">
                  <c:v>0.156635760282654</c:v>
                </c:pt>
                <c:pt idx="1730">
                  <c:v>0.158359378911828</c:v>
                </c:pt>
                <c:pt idx="1731">
                  <c:v>0.16008099453267699</c:v>
                </c:pt>
                <c:pt idx="1732">
                  <c:v>0.16180060151414399</c:v>
                </c:pt>
                <c:pt idx="1733">
                  <c:v>0.163518194237257</c:v>
                </c:pt>
                <c:pt idx="1734">
                  <c:v>0.16523376709514601</c:v>
                </c:pt>
                <c:pt idx="1735">
                  <c:v>0.166947314493058</c:v>
                </c:pt>
                <c:pt idx="1736">
                  <c:v>0.16865883084837099</c:v>
                </c:pt>
                <c:pt idx="1737">
                  <c:v>0.170368310590607</c:v>
                </c:pt>
                <c:pt idx="1738">
                  <c:v>0.17207574816144799</c:v>
                </c:pt>
                <c:pt idx="1739">
                  <c:v>0.17378113801475001</c:v>
                </c:pt>
                <c:pt idx="1740">
                  <c:v>0.175484474616556</c:v>
                </c:pt>
                <c:pt idx="1741">
                  <c:v>0.17718575244511101</c:v>
                </c:pt>
                <c:pt idx="1742">
                  <c:v>0.178884965990877</c:v>
                </c:pt>
                <c:pt idx="1743">
                  <c:v>0.18058210975654501</c:v>
                </c:pt>
                <c:pt idx="1744">
                  <c:v>0.18227717825705</c:v>
                </c:pt>
                <c:pt idx="1745">
                  <c:v>0.18397016601958599</c:v>
                </c:pt>
                <c:pt idx="1746">
                  <c:v>0.185661067583617</c:v>
                </c:pt>
                <c:pt idx="1747">
                  <c:v>0.18734987750089399</c:v>
                </c:pt>
                <c:pt idx="1748">
                  <c:v>0.18903659033546599</c:v>
                </c:pt>
                <c:pt idx="1749">
                  <c:v>0.190721200663695</c:v>
                </c:pt>
                <c:pt idx="1750">
                  <c:v>0.19240370307426999</c:v>
                </c:pt>
                <c:pt idx="1751">
                  <c:v>0.19408409216821901</c:v>
                </c:pt>
                <c:pt idx="1752">
                  <c:v>0.19576236255892401</c:v>
                </c:pt>
                <c:pt idx="1753">
                  <c:v>0.19743850887213299</c:v>
                </c:pt>
                <c:pt idx="1754">
                  <c:v>0.19911252574597699</c:v>
                </c:pt>
                <c:pt idx="1755">
                  <c:v>0.20078440783097601</c:v>
                </c:pt>
                <c:pt idx="1756">
                  <c:v>0.20245414979005899</c:v>
                </c:pt>
                <c:pt idx="1757">
                  <c:v>0.20412174629857499</c:v>
                </c:pt>
                <c:pt idx="1758">
                  <c:v>0.20578719204430701</c:v>
                </c:pt>
                <c:pt idx="1759">
                  <c:v>0.20745048172748101</c:v>
                </c:pt>
                <c:pt idx="1760">
                  <c:v>0.20911161006078299</c:v>
                </c:pt>
                <c:pt idx="1761">
                  <c:v>0.210770571769374</c:v>
                </c:pt>
                <c:pt idx="1762">
                  <c:v>0.21242736159089401</c:v>
                </c:pt>
                <c:pt idx="1763">
                  <c:v>0.214081974275487</c:v>
                </c:pt>
                <c:pt idx="1764">
                  <c:v>0.21573440458580201</c:v>
                </c:pt>
                <c:pt idx="1765">
                  <c:v>0.21738464729701401</c:v>
                </c:pt>
                <c:pt idx="1766">
                  <c:v>0.21903269719683299</c:v>
                </c:pt>
                <c:pt idx="1767">
                  <c:v>0.22067854908551701</c:v>
                </c:pt>
                <c:pt idx="1768">
                  <c:v>0.22232219777588499</c:v>
                </c:pt>
                <c:pt idx="1769">
                  <c:v>0.223963638093328</c:v>
                </c:pt>
                <c:pt idx="1770">
                  <c:v>0.22560286487582501</c:v>
                </c:pt>
                <c:pt idx="1771">
                  <c:v>0.22723987297395201</c:v>
                </c:pt>
                <c:pt idx="1772">
                  <c:v>0.22887465725089301</c:v>
                </c:pt>
                <c:pt idx="1773">
                  <c:v>0.23050721258245699</c:v>
                </c:pt>
                <c:pt idx="1774">
                  <c:v>0.23213753385708799</c:v>
                </c:pt>
                <c:pt idx="1775">
                  <c:v>0.233765615975874</c:v>
                </c:pt>
                <c:pt idx="1776">
                  <c:v>0.23539145385256299</c:v>
                </c:pt>
                <c:pt idx="1777">
                  <c:v>0.23701504241357499</c:v>
                </c:pt>
                <c:pt idx="1778">
                  <c:v>0.23863637659801001</c:v>
                </c:pt>
                <c:pt idx="1779">
                  <c:v>0.24025545135766499</c:v>
                </c:pt>
                <c:pt idx="1780">
                  <c:v>0.24187226165704101</c:v>
                </c:pt>
                <c:pt idx="1781">
                  <c:v>0.24348680247335899</c:v>
                </c:pt>
                <c:pt idx="1782">
                  <c:v>0.24509906879656801</c:v>
                </c:pt>
                <c:pt idx="1783">
                  <c:v>0.24670905562935899</c:v>
                </c:pt>
                <c:pt idx="1784">
                  <c:v>0.24831675798717601</c:v>
                </c:pt>
                <c:pt idx="1785">
                  <c:v>0.24992217089822599</c:v>
                </c:pt>
                <c:pt idx="1786">
                  <c:v>0.251525289403494</c:v>
                </c:pt>
                <c:pt idx="1787">
                  <c:v>0.253126108556749</c:v>
                </c:pt>
                <c:pt idx="1788">
                  <c:v>0.25472462342456198</c:v>
                </c:pt>
                <c:pt idx="1789">
                  <c:v>0.25632082908631099</c:v>
                </c:pt>
                <c:pt idx="1790">
                  <c:v>0.25791472063419502</c:v>
                </c:pt>
                <c:pt idx="1791">
                  <c:v>0.25950629317324703</c:v>
                </c:pt>
                <c:pt idx="1792">
                  <c:v>0.26109554182134198</c:v>
                </c:pt>
                <c:pt idx="1793">
                  <c:v>0.262682461709207</c:v>
                </c:pt>
                <c:pt idx="1794">
                  <c:v>0.26426704798043799</c:v>
                </c:pt>
                <c:pt idx="1795">
                  <c:v>0.26585507879425602</c:v>
                </c:pt>
                <c:pt idx="1796">
                  <c:v>0.26745811015646098</c:v>
                </c:pt>
                <c:pt idx="1797">
                  <c:v>0.26908190471089899</c:v>
                </c:pt>
                <c:pt idx="1798">
                  <c:v>0.27072643684067399</c:v>
                </c:pt>
                <c:pt idx="1799">
                  <c:v>0.27239168080618298</c:v>
                </c:pt>
                <c:pt idx="1800">
                  <c:v>0.27407761074537301</c:v>
                </c:pt>
                <c:pt idx="1801">
                  <c:v>0.27578420067399001</c:v>
                </c:pt>
                <c:pt idx="1802">
                  <c:v>0.27751142448582899</c:v>
                </c:pt>
                <c:pt idx="1803">
                  <c:v>0.27925925595298901</c:v>
                </c:pt>
                <c:pt idx="1804">
                  <c:v>0.281027668726126</c:v>
                </c:pt>
                <c:pt idx="1805">
                  <c:v>0.282816636334705</c:v>
                </c:pt>
                <c:pt idx="1806">
                  <c:v>0.28462613218725702</c:v>
                </c:pt>
                <c:pt idx="1807">
                  <c:v>0.28645612957163202</c:v>
                </c:pt>
                <c:pt idx="1808">
                  <c:v>0.28830660165525501</c:v>
                </c:pt>
                <c:pt idx="1809">
                  <c:v>0.290177521485385</c:v>
                </c:pt>
                <c:pt idx="1810">
                  <c:v>0.29206886198936899</c:v>
                </c:pt>
                <c:pt idx="1811">
                  <c:v>0.29398059597490001</c:v>
                </c:pt>
                <c:pt idx="1812">
                  <c:v>0.29591269613027799</c:v>
                </c:pt>
                <c:pt idx="1813">
                  <c:v>0.29786513502466599</c:v>
                </c:pt>
                <c:pt idx="1814">
                  <c:v>0.29983788510835202</c:v>
                </c:pt>
                <c:pt idx="1815">
                  <c:v>0.30183091871300699</c:v>
                </c:pt>
                <c:pt idx="1816">
                  <c:v>0.30384420805194701</c:v>
                </c:pt>
                <c:pt idx="1817">
                  <c:v>0.30587772522039602</c:v>
                </c:pt>
                <c:pt idx="1818">
                  <c:v>0.30793144219574597</c:v>
                </c:pt>
                <c:pt idx="1819">
                  <c:v>0.31000533083782</c:v>
                </c:pt>
                <c:pt idx="1820">
                  <c:v>0.31209936288913598</c:v>
                </c:pt>
                <c:pt idx="1821">
                  <c:v>0.314213509975172</c:v>
                </c:pt>
                <c:pt idx="1822">
                  <c:v>0.31634774360462797</c:v>
                </c:pt>
                <c:pt idx="1823">
                  <c:v>0.318502035169694</c:v>
                </c:pt>
                <c:pt idx="1824">
                  <c:v>0.32067635594631599</c:v>
                </c:pt>
                <c:pt idx="1825">
                  <c:v>0.32287067709445699</c:v>
                </c:pt>
                <c:pt idx="1826">
                  <c:v>0.32508496965837302</c:v>
                </c:pt>
                <c:pt idx="1827">
                  <c:v>0.32731920456687302</c:v>
                </c:pt>
                <c:pt idx="1828">
                  <c:v>0.32957048341279299</c:v>
                </c:pt>
                <c:pt idx="1829">
                  <c:v>0.331833042253382</c:v>
                </c:pt>
                <c:pt idx="1830">
                  <c:v>0.33410399386800899</c:v>
                </c:pt>
                <c:pt idx="1831">
                  <c:v>0.33638332398967802</c:v>
                </c:pt>
                <c:pt idx="1832">
                  <c:v>0.33867101829996099</c:v>
                </c:pt>
                <c:pt idx="1833">
                  <c:v>0.34096706242909502</c:v>
                </c:pt>
                <c:pt idx="1834">
                  <c:v>0.34327144195609099</c:v>
                </c:pt>
                <c:pt idx="1835">
                  <c:v>0.345584142408836</c:v>
                </c:pt>
                <c:pt idx="1836">
                  <c:v>0.34790514926419303</c:v>
                </c:pt>
                <c:pt idx="1837">
                  <c:v>0.35023444794810998</c:v>
                </c:pt>
                <c:pt idx="1838">
                  <c:v>0.352572023835723</c:v>
                </c:pt>
                <c:pt idx="1839">
                  <c:v>0.35491786225145999</c:v>
                </c:pt>
                <c:pt idx="1840">
                  <c:v>0.35727194846914501</c:v>
                </c:pt>
                <c:pt idx="1841">
                  <c:v>0.35963426771210699</c:v>
                </c:pt>
                <c:pt idx="1842">
                  <c:v>0.36200480515328098</c:v>
                </c:pt>
                <c:pt idx="1843">
                  <c:v>0.36438354591531802</c:v>
                </c:pt>
                <c:pt idx="1844">
                  <c:v>0.36677047507068899</c:v>
                </c:pt>
                <c:pt idx="1845">
                  <c:v>0.36916557764179297</c:v>
                </c:pt>
                <c:pt idx="1846">
                  <c:v>0.37156883860106199</c:v>
                </c:pt>
                <c:pt idx="1847">
                  <c:v>0.37398024287107001</c:v>
                </c:pt>
                <c:pt idx="1848">
                  <c:v>0.37639977532463997</c:v>
                </c:pt>
                <c:pt idx="1849">
                  <c:v>0.37882742078495002</c:v>
                </c:pt>
                <c:pt idx="1850">
                  <c:v>0.38126316402564497</c:v>
                </c:pt>
                <c:pt idx="1851">
                  <c:v>0.38370698977094297</c:v>
                </c:pt>
                <c:pt idx="1852">
                  <c:v>0.386158882695741</c:v>
                </c:pt>
                <c:pt idx="1853">
                  <c:v>0.38861882742573001</c:v>
                </c:pt>
                <c:pt idx="1854">
                  <c:v>0.391086808537498</c:v>
                </c:pt>
                <c:pt idx="1855">
                  <c:v>0.393562810558647</c:v>
                </c:pt>
                <c:pt idx="1856">
                  <c:v>0.39604681796789498</c:v>
                </c:pt>
                <c:pt idx="1857">
                  <c:v>0.39853881519519002</c:v>
                </c:pt>
                <c:pt idx="1858">
                  <c:v>0.40103878662182102</c:v>
                </c:pt>
                <c:pt idx="1859">
                  <c:v>0.40354671658052998</c:v>
                </c:pt>
                <c:pt idx="1860">
                  <c:v>0.40606258935561701</c:v>
                </c:pt>
                <c:pt idx="1861">
                  <c:v>0.40858638918305801</c:v>
                </c:pt>
                <c:pt idx="1862">
                  <c:v>0.41111810025061302</c:v>
                </c:pt>
                <c:pt idx="1863">
                  <c:v>0.413654832498277</c:v>
                </c:pt>
                <c:pt idx="1864">
                  <c:v>0.41619129591617998</c:v>
                </c:pt>
                <c:pt idx="1865">
                  <c:v>0.41872533494195902</c:v>
                </c:pt>
                <c:pt idx="1866">
                  <c:v>0.42125719478930801</c:v>
                </c:pt>
                <c:pt idx="1867">
                  <c:v>0.42378686639811503</c:v>
                </c:pt>
                <c:pt idx="1868">
                  <c:v>0.42631434078450398</c:v>
                </c:pt>
                <c:pt idx="1869">
                  <c:v>0.428839608919523</c:v>
                </c:pt>
                <c:pt idx="1870">
                  <c:v>0.43136266184905903</c:v>
                </c:pt>
                <c:pt idx="1871">
                  <c:v>0.43388349057540998</c:v>
                </c:pt>
                <c:pt idx="1872">
                  <c:v>0.436402086174349</c:v>
                </c:pt>
                <c:pt idx="1873">
                  <c:v>0.438918439679509</c:v>
                </c:pt>
                <c:pt idx="1874">
                  <c:v>0.441432542196669</c:v>
                </c:pt>
                <c:pt idx="1875">
                  <c:v>0.443944384790883</c:v>
                </c:pt>
                <c:pt idx="1876">
                  <c:v>0.44645395859805898</c:v>
                </c:pt>
                <c:pt idx="1877">
                  <c:v>0.44896125471475601</c:v>
                </c:pt>
                <c:pt idx="1878">
                  <c:v>0.451466264307127</c:v>
                </c:pt>
                <c:pt idx="1879">
                  <c:v>0.45396897850332701</c:v>
                </c:pt>
                <c:pt idx="1880">
                  <c:v>0.45646938849986901</c:v>
                </c:pt>
                <c:pt idx="1881">
                  <c:v>0.458967485456588</c:v>
                </c:pt>
                <c:pt idx="1882">
                  <c:v>0.46146326060047599</c:v>
                </c:pt>
                <c:pt idx="1883">
                  <c:v>0.46395670512313397</c:v>
                </c:pt>
                <c:pt idx="1884">
                  <c:v>0.46644781028214499</c:v>
                </c:pt>
                <c:pt idx="1885">
                  <c:v>0.468936567300963</c:v>
                </c:pt>
                <c:pt idx="1886">
                  <c:v>0.47142296746787898</c:v>
                </c:pt>
                <c:pt idx="1887">
                  <c:v>0.47390700203828301</c:v>
                </c:pt>
                <c:pt idx="1888">
                  <c:v>0.47638866233128402</c:v>
                </c:pt>
                <c:pt idx="1889">
                  <c:v>0.47886793963429503</c:v>
                </c:pt>
                <c:pt idx="1890">
                  <c:v>0.481344825297359</c:v>
                </c:pt>
                <c:pt idx="1891">
                  <c:v>0.483819310639994</c:v>
                </c:pt>
                <c:pt idx="1892">
                  <c:v>0.48629138704328501</c:v>
                </c:pt>
                <c:pt idx="1893">
                  <c:v>0.48876104585894198</c:v>
                </c:pt>
                <c:pt idx="1894">
                  <c:v>0.49122827849920297</c:v>
                </c:pt>
                <c:pt idx="1895">
                  <c:v>0.49369307634805099</c:v>
                </c:pt>
                <c:pt idx="1896">
                  <c:v>0.49615543084899</c:v>
                </c:pt>
                <c:pt idx="1897">
                  <c:v>0.49861533341835801</c:v>
                </c:pt>
                <c:pt idx="1898">
                  <c:v>0.50107277553103102</c:v>
                </c:pt>
                <c:pt idx="1899">
                  <c:v>0.50352774863578897</c:v>
                </c:pt>
                <c:pt idx="1900">
                  <c:v>0.50598024423898502</c:v>
                </c:pt>
                <c:pt idx="1901">
                  <c:v>0.50843025382192397</c:v>
                </c:pt>
                <c:pt idx="1902">
                  <c:v>0.510877768922543</c:v>
                </c:pt>
                <c:pt idx="1903">
                  <c:v>0.51332278105475304</c:v>
                </c:pt>
                <c:pt idx="1904">
                  <c:v>0.51576528178818304</c:v>
                </c:pt>
                <c:pt idx="1905">
                  <c:v>0.51820526266943101</c:v>
                </c:pt>
                <c:pt idx="1906">
                  <c:v>0.52064271529992001</c:v>
                </c:pt>
                <c:pt idx="1907">
                  <c:v>0.52307763125901996</c:v>
                </c:pt>
                <c:pt idx="1908">
                  <c:v>0.52551000218005195</c:v>
                </c:pt>
                <c:pt idx="1909">
                  <c:v>0.52793981967523695</c:v>
                </c:pt>
                <c:pt idx="1910">
                  <c:v>0.53036707540989703</c:v>
                </c:pt>
                <c:pt idx="1911">
                  <c:v>0.53279176102918502</c:v>
                </c:pt>
                <c:pt idx="1912">
                  <c:v>0.53521386823052697</c:v>
                </c:pt>
                <c:pt idx="1913">
                  <c:v>0.53763338869208899</c:v>
                </c:pt>
                <c:pt idx="1914">
                  <c:v>0.54005031414349902</c:v>
                </c:pt>
                <c:pt idx="1915">
                  <c:v>0.54246463629601704</c:v>
                </c:pt>
                <c:pt idx="1916">
                  <c:v>0.54487634691157605</c:v>
                </c:pt>
                <c:pt idx="1917">
                  <c:v>0.54728543773460603</c:v>
                </c:pt>
                <c:pt idx="1918">
                  <c:v>0.54969190055944495</c:v>
                </c:pt>
                <c:pt idx="1919">
                  <c:v>0.55209572716377298</c:v>
                </c:pt>
                <c:pt idx="1920">
                  <c:v>0.55449690937443097</c:v>
                </c:pt>
                <c:pt idx="1921">
                  <c:v>0.55689543900242899</c:v>
                </c:pt>
                <c:pt idx="1922">
                  <c:v>0.55929130790720605</c:v>
                </c:pt>
                <c:pt idx="1923">
                  <c:v>0.56168450793318203</c:v>
                </c:pt>
                <c:pt idx="1924">
                  <c:v>0.56407503097248901</c:v>
                </c:pt>
                <c:pt idx="1925">
                  <c:v>0.56646286890303399</c:v>
                </c:pt>
                <c:pt idx="1926">
                  <c:v>0.56884801364974102</c:v>
                </c:pt>
                <c:pt idx="1927">
                  <c:v>0.57123045712408105</c:v>
                </c:pt>
                <c:pt idx="1928">
                  <c:v>0.57361019128386403</c:v>
                </c:pt>
                <c:pt idx="1929">
                  <c:v>0.57599151018106998</c:v>
                </c:pt>
                <c:pt idx="1930">
                  <c:v>0.57838302279087905</c:v>
                </c:pt>
                <c:pt idx="1931">
                  <c:v>0.58078902760010498</c:v>
                </c:pt>
                <c:pt idx="1932">
                  <c:v>0.58320949944532297</c:v>
                </c:pt>
                <c:pt idx="1933">
                  <c:v>0.58564441305920401</c:v>
                </c:pt>
                <c:pt idx="1934">
                  <c:v>0.58809374313591001</c:v>
                </c:pt>
                <c:pt idx="1935">
                  <c:v>0.59055746426686995</c:v>
                </c:pt>
                <c:pt idx="1936">
                  <c:v>0.59303555100464</c:v>
                </c:pt>
                <c:pt idx="1937">
                  <c:v>0.59552797780019695</c:v>
                </c:pt>
                <c:pt idx="1938">
                  <c:v>0.59803471906529504</c:v>
                </c:pt>
                <c:pt idx="1939">
                  <c:v>0.60055574911125098</c:v>
                </c:pt>
                <c:pt idx="1940">
                  <c:v>0.60309104220982601</c:v>
                </c:pt>
                <c:pt idx="1941">
                  <c:v>0.60564057253346804</c:v>
                </c:pt>
                <c:pt idx="1942">
                  <c:v>0.60820431421475796</c:v>
                </c:pt>
                <c:pt idx="1943">
                  <c:v>0.61078224128806902</c:v>
                </c:pt>
                <c:pt idx="1944">
                  <c:v>0.61337432774761302</c:v>
                </c:pt>
                <c:pt idx="1945">
                  <c:v>0.61598054749048803</c:v>
                </c:pt>
                <c:pt idx="1946">
                  <c:v>0.61860087437334799</c:v>
                </c:pt>
                <c:pt idx="1947">
                  <c:v>0.621235282156817</c:v>
                </c:pt>
                <c:pt idx="1948">
                  <c:v>0.62388374456081097</c:v>
                </c:pt>
                <c:pt idx="1949">
                  <c:v>0.62654623521027797</c:v>
                </c:pt>
                <c:pt idx="1950">
                  <c:v>0.62922272768921494</c:v>
                </c:pt>
                <c:pt idx="1951">
                  <c:v>0.63191319548769798</c:v>
                </c:pt>
                <c:pt idx="1952">
                  <c:v>0.63461761205462697</c:v>
                </c:pt>
                <c:pt idx="1953">
                  <c:v>0.63733595074601301</c:v>
                </c:pt>
                <c:pt idx="1954">
                  <c:v>0.64006818487647998</c:v>
                </c:pt>
                <c:pt idx="1955">
                  <c:v>0.64281428766878401</c:v>
                </c:pt>
                <c:pt idx="1956">
                  <c:v>0.64557423230409705</c:v>
                </c:pt>
                <c:pt idx="1957">
                  <c:v>0.64834799187273195</c:v>
                </c:pt>
                <c:pt idx="1958">
                  <c:v>0.65113553942323599</c:v>
                </c:pt>
                <c:pt idx="1959">
                  <c:v>0.65393684791429196</c:v>
                </c:pt>
                <c:pt idx="1960">
                  <c:v>0.65675189026265202</c:v>
                </c:pt>
                <c:pt idx="1961">
                  <c:v>0.65958063929618205</c:v>
                </c:pt>
                <c:pt idx="1962">
                  <c:v>0.66242306780066995</c:v>
                </c:pt>
                <c:pt idx="1963">
                  <c:v>0.66527914847398695</c:v>
                </c:pt>
                <c:pt idx="1964">
                  <c:v>0.66814885397178803</c:v>
                </c:pt>
                <c:pt idx="1965">
                  <c:v>0.67103215686276696</c:v>
                </c:pt>
                <c:pt idx="1966">
                  <c:v>0.67392902967328205</c:v>
                </c:pt>
                <c:pt idx="1967">
                  <c:v>0.67683944484367498</c:v>
                </c:pt>
                <c:pt idx="1968">
                  <c:v>0.67976337477184201</c:v>
                </c:pt>
                <c:pt idx="1969">
                  <c:v>0.68270079177059595</c:v>
                </c:pt>
                <c:pt idx="1970">
                  <c:v>0.68565166811021006</c:v>
                </c:pt>
                <c:pt idx="1971">
                  <c:v>0.68861597597679702</c:v>
                </c:pt>
                <c:pt idx="1972">
                  <c:v>0.69159368751384598</c:v>
                </c:pt>
                <c:pt idx="1973">
                  <c:v>0.69458477478159997</c:v>
                </c:pt>
                <c:pt idx="1974">
                  <c:v>0.69758920979760697</c:v>
                </c:pt>
                <c:pt idx="1975">
                  <c:v>0.70060696449706905</c:v>
                </c:pt>
                <c:pt idx="1976">
                  <c:v>0.70363801077243704</c:v>
                </c:pt>
                <c:pt idx="1977">
                  <c:v>0.70668232043470602</c:v>
                </c:pt>
                <c:pt idx="1978">
                  <c:v>0.70973986525207799</c:v>
                </c:pt>
                <c:pt idx="1979">
                  <c:v>0.71281061691217495</c:v>
                </c:pt>
                <c:pt idx="1980">
                  <c:v>0.71588991942519697</c:v>
                </c:pt>
                <c:pt idx="1981">
                  <c:v>0.718968556848261</c:v>
                </c:pt>
                <c:pt idx="1982">
                  <c:v>0.72204195138235605</c:v>
                </c:pt>
                <c:pt idx="1983">
                  <c:v>0.72511009412829597</c:v>
                </c:pt>
                <c:pt idx="1984">
                  <c:v>0.72817297621446697</c:v>
                </c:pt>
                <c:pt idx="1985">
                  <c:v>0.73123058879684599</c:v>
                </c:pt>
                <c:pt idx="1986">
                  <c:v>0.73428292305901199</c:v>
                </c:pt>
                <c:pt idx="1987">
                  <c:v>0.73732997021216995</c:v>
                </c:pt>
                <c:pt idx="1988">
                  <c:v>0.74037172149516195</c:v>
                </c:pt>
                <c:pt idx="1989">
                  <c:v>0.74340816817448796</c:v>
                </c:pt>
                <c:pt idx="1990">
                  <c:v>0.74643930154432003</c:v>
                </c:pt>
                <c:pt idx="1991">
                  <c:v>0.74946511292651796</c:v>
                </c:pt>
                <c:pt idx="1992">
                  <c:v>0.75248559367064705</c:v>
                </c:pt>
                <c:pt idx="1993">
                  <c:v>0.75550073515399396</c:v>
                </c:pt>
                <c:pt idx="1994">
                  <c:v>0.75851052878158098</c:v>
                </c:pt>
                <c:pt idx="1995">
                  <c:v>0.76151496598618595</c:v>
                </c:pt>
                <c:pt idx="1996">
                  <c:v>0.76451403822835196</c:v>
                </c:pt>
                <c:pt idx="1997">
                  <c:v>0.76750773699640995</c:v>
                </c:pt>
                <c:pt idx="1998">
                  <c:v>0.770496053806487</c:v>
                </c:pt>
                <c:pt idx="1999">
                  <c:v>0.77347898020252703</c:v>
                </c:pt>
                <c:pt idx="2000">
                  <c:v>0.77645650775630504</c:v>
                </c:pt>
                <c:pt idx="2001">
                  <c:v>0.77942862806743896</c:v>
                </c:pt>
                <c:pt idx="2002">
                  <c:v>0.782395332763409</c:v>
                </c:pt>
                <c:pt idx="2003">
                  <c:v>0.78535661349956898</c:v>
                </c:pt>
                <c:pt idx="2004">
                  <c:v>0.78831246195916305</c:v>
                </c:pt>
                <c:pt idx="2005">
                  <c:v>0.79126286985334204</c:v>
                </c:pt>
                <c:pt idx="2006">
                  <c:v>0.79420782892117103</c:v>
                </c:pt>
                <c:pt idx="2007">
                  <c:v>0.79714733092965295</c:v>
                </c:pt>
                <c:pt idx="2008">
                  <c:v>0.80008136767373605</c:v>
                </c:pt>
                <c:pt idx="2009">
                  <c:v>0.80300993097633</c:v>
                </c:pt>
                <c:pt idx="2010">
                  <c:v>0.80593301268831996</c:v>
                </c:pt>
                <c:pt idx="2011">
                  <c:v>0.80885060468858305</c:v>
                </c:pt>
                <c:pt idx="2012">
                  <c:v>0.81176269888399599</c:v>
                </c:pt>
                <c:pt idx="2013">
                  <c:v>0.81466928720945397</c:v>
                </c:pt>
                <c:pt idx="2014">
                  <c:v>0.81757036162788299</c:v>
                </c:pt>
                <c:pt idx="2015">
                  <c:v>0.82046591413025205</c:v>
                </c:pt>
                <c:pt idx="2016">
                  <c:v>0.82335593673558705</c:v>
                </c:pt>
                <c:pt idx="2017">
                  <c:v>0.82624042149098298</c:v>
                </c:pt>
                <c:pt idx="2018">
                  <c:v>0.82911936047162005</c:v>
                </c:pt>
                <c:pt idx="2019">
                  <c:v>0.83199274578077198</c:v>
                </c:pt>
                <c:pt idx="2020">
                  <c:v>0.83486056954982202</c:v>
                </c:pt>
                <c:pt idx="2021">
                  <c:v>0.83772282393827602</c:v>
                </c:pt>
                <c:pt idx="2022">
                  <c:v>0.84057950113377</c:v>
                </c:pt>
                <c:pt idx="2023">
                  <c:v>0.84343059335209003</c:v>
                </c:pt>
                <c:pt idx="2024">
                  <c:v>0.84627609283717697</c:v>
                </c:pt>
                <c:pt idx="2025">
                  <c:v>0.84911599186114695</c:v>
                </c:pt>
                <c:pt idx="2026">
                  <c:v>0.85195028272429296</c:v>
                </c:pt>
                <c:pt idx="2027">
                  <c:v>0.85477895775510504</c:v>
                </c:pt>
                <c:pt idx="2028">
                  <c:v>0.85760200931027997</c:v>
                </c:pt>
                <c:pt idx="2029">
                  <c:v>0.86041942977473096</c:v>
                </c:pt>
                <c:pt idx="2030">
                  <c:v>0.86323121156160199</c:v>
                </c:pt>
                <c:pt idx="2031">
                  <c:v>0.86603734711227598</c:v>
                </c:pt>
                <c:pt idx="2032">
                  <c:v>0.86883782889638805</c:v>
                </c:pt>
                <c:pt idx="2033">
                  <c:v>0.87163264941183805</c:v>
                </c:pt>
                <c:pt idx="2034">
                  <c:v>0.87442180118479695</c:v>
                </c:pt>
                <c:pt idx="2035">
                  <c:v>0.87720527676972404</c:v>
                </c:pt>
                <c:pt idx="2036">
                  <c:v>0.87998306874937204</c:v>
                </c:pt>
                <c:pt idx="2037">
                  <c:v>0.88275516973480095</c:v>
                </c:pt>
                <c:pt idx="2038">
                  <c:v>0.88552157236538698</c:v>
                </c:pt>
                <c:pt idx="2039">
                  <c:v>0.88828226930883403</c:v>
                </c:pt>
                <c:pt idx="2040">
                  <c:v>0.89103725326118499</c:v>
                </c:pt>
                <c:pt idx="2041">
                  <c:v>0.89378651694682798</c:v>
                </c:pt>
                <c:pt idx="2042">
                  <c:v>0.89653005311850997</c:v>
                </c:pt>
                <c:pt idx="2043">
                  <c:v>0.89926785455734803</c:v>
                </c:pt>
                <c:pt idx="2044">
                  <c:v>0.90199991407283198</c:v>
                </c:pt>
                <c:pt idx="2045">
                  <c:v>0.90472622450284401</c:v>
                </c:pt>
                <c:pt idx="2046">
                  <c:v>0.90744677871365798</c:v>
                </c:pt>
                <c:pt idx="2047">
                  <c:v>0.91016156959995798</c:v>
                </c:pt>
                <c:pt idx="2048">
                  <c:v>0.91287059008484195</c:v>
                </c:pt>
                <c:pt idx="2049">
                  <c:v>0.91557383311983198</c:v>
                </c:pt>
                <c:pt idx="2050">
                  <c:v>0.91827129168488497</c:v>
                </c:pt>
                <c:pt idx="2051">
                  <c:v>0.92096295878839995</c:v>
                </c:pt>
                <c:pt idx="2052">
                  <c:v>0.92364882746722698</c:v>
                </c:pt>
                <c:pt idx="2053">
                  <c:v>0.92632889078667602</c:v>
                </c:pt>
                <c:pt idx="2054">
                  <c:v>0.92900314184052901</c:v>
                </c:pt>
                <c:pt idx="2055">
                  <c:v>0.93167157375103904</c:v>
                </c:pt>
                <c:pt idx="2056">
                  <c:v>0.93433417966895005</c:v>
                </c:pt>
                <c:pt idx="2057">
                  <c:v>0.93699095277349798</c:v>
                </c:pt>
                <c:pt idx="2058">
                  <c:v>0.93964188627241896</c:v>
                </c:pt>
                <c:pt idx="2059">
                  <c:v>0.94228697340196199</c:v>
                </c:pt>
                <c:pt idx="2060">
                  <c:v>0.94492620742689004</c:v>
                </c:pt>
                <c:pt idx="2061">
                  <c:v>0.94755958164049403</c:v>
                </c:pt>
                <c:pt idx="2062">
                  <c:v>0.95018708936459695</c:v>
                </c:pt>
                <c:pt idx="2063">
                  <c:v>0.95280872394956195</c:v>
                </c:pt>
                <c:pt idx="2064">
                  <c:v>0.95542447877430103</c:v>
                </c:pt>
                <c:pt idx="2065">
                  <c:v>0.95803434724627901</c:v>
                </c:pt>
                <c:pt idx="2066">
                  <c:v>0.96063832280152395</c:v>
                </c:pt>
                <c:pt idx="2067">
                  <c:v>0.96323639890463397</c:v>
                </c:pt>
                <c:pt idx="2068">
                  <c:v>0.965828569048782</c:v>
                </c:pt>
                <c:pt idx="2069">
                  <c:v>0.96841482675572199</c:v>
                </c:pt>
                <c:pt idx="2070">
                  <c:v>0.97099516557580201</c:v>
                </c:pt>
                <c:pt idx="2071">
                  <c:v>0.97356957908795905</c:v>
                </c:pt>
                <c:pt idx="2072">
                  <c:v>0.97613806089973998</c:v>
                </c:pt>
                <c:pt idx="2073">
                  <c:v>0.97870060464729303</c:v>
                </c:pt>
                <c:pt idx="2074">
                  <c:v>0.98125720399538496</c:v>
                </c:pt>
                <c:pt idx="2075">
                  <c:v>0.983807852637404</c:v>
                </c:pt>
                <c:pt idx="2076">
                  <c:v>0.98635254429536101</c:v>
                </c:pt>
                <c:pt idx="2077">
                  <c:v>0.98889127271990296</c:v>
                </c:pt>
                <c:pt idx="2078">
                  <c:v>0.99142403169031201</c:v>
                </c:pt>
                <c:pt idx="2079">
                  <c:v>0.99395081501451499</c:v>
                </c:pt>
                <c:pt idx="2080">
                  <c:v>0.996471616529087</c:v>
                </c:pt>
                <c:pt idx="2081">
                  <c:v>0.99898643009925903</c:v>
                </c:pt>
                <c:pt idx="2082">
                  <c:v>1.00149524961892</c:v>
                </c:pt>
                <c:pt idx="2083">
                  <c:v>1.0039980690106201</c:v>
                </c:pt>
                <c:pt idx="2084">
                  <c:v>1.0064948822255899</c:v>
                </c:pt>
                <c:pt idx="2085">
                  <c:v>1.0089856832437201</c:v>
                </c:pt>
                <c:pt idx="2086">
                  <c:v>1.01147046607359</c:v>
                </c:pt>
                <c:pt idx="2087">
                  <c:v>1.01394922475245</c:v>
                </c:pt>
                <c:pt idx="2088">
                  <c:v>1.01642195334625</c:v>
                </c:pt>
                <c:pt idx="2089">
                  <c:v>1.01888864594965</c:v>
                </c:pt>
                <c:pt idx="2090">
                  <c:v>1.0213492966859501</c:v>
                </c:pt>
                <c:pt idx="2091">
                  <c:v>1.0238038997072201</c:v>
                </c:pt>
                <c:pt idx="2092">
                  <c:v>1.02625244919418</c:v>
                </c:pt>
                <c:pt idx="2093">
                  <c:v>1.0286949393562801</c:v>
                </c:pt>
                <c:pt idx="2094">
                  <c:v>1.0311313644316999</c:v>
                </c:pt>
                <c:pt idx="2095">
                  <c:v>1.0335617186872901</c:v>
                </c:pt>
                <c:pt idx="2096">
                  <c:v>1.03598599641866</c:v>
                </c:pt>
                <c:pt idx="2097">
                  <c:v>1.0384041919501299</c:v>
                </c:pt>
                <c:pt idx="2098">
                  <c:v>1.0408162996347401</c:v>
                </c:pt>
                <c:pt idx="2099">
                  <c:v>1.04322231385427</c:v>
                </c:pt>
                <c:pt idx="2100">
                  <c:v>1.0456222290192201</c:v>
                </c:pt>
                <c:pt idx="2101">
                  <c:v>1.0480160395688201</c:v>
                </c:pt>
                <c:pt idx="2102">
                  <c:v>1.0504037399710699</c:v>
                </c:pt>
                <c:pt idx="2103">
                  <c:v>1.0527853247226699</c:v>
                </c:pt>
                <c:pt idx="2104">
                  <c:v>1.0551607883490901</c:v>
                </c:pt>
                <c:pt idx="2105">
                  <c:v>1.05753012540453</c:v>
                </c:pt>
                <c:pt idx="2106">
                  <c:v>1.05989333047195</c:v>
                </c:pt>
                <c:pt idx="2107">
                  <c:v>1.06225039816304</c:v>
                </c:pt>
                <c:pt idx="2108">
                  <c:v>1.06460132311828</c:v>
                </c:pt>
                <c:pt idx="2109">
                  <c:v>1.0669461000068501</c:v>
                </c:pt>
                <c:pt idx="2110">
                  <c:v>1.06928472352674</c:v>
                </c:pt>
                <c:pt idx="2111">
                  <c:v>1.0716171884046599</c:v>
                </c:pt>
                <c:pt idx="2112">
                  <c:v>1.07394348939609</c:v>
                </c:pt>
                <c:pt idx="2113">
                  <c:v>1.0762636212852701</c:v>
                </c:pt>
                <c:pt idx="2114">
                  <c:v>1.0785775788852101</c:v>
                </c:pt>
                <c:pt idx="2115">
                  <c:v>1.08088535703767</c:v>
                </c:pt>
                <c:pt idx="2116">
                  <c:v>1.0831869506131799</c:v>
                </c:pt>
                <c:pt idx="2117">
                  <c:v>1.0854823545110299</c:v>
                </c:pt>
                <c:pt idx="2118">
                  <c:v>1.0877715636592999</c:v>
                </c:pt>
                <c:pt idx="2119">
                  <c:v>1.0900545730147999</c:v>
                </c:pt>
                <c:pt idx="2120">
                  <c:v>1.09233137756313</c:v>
                </c:pt>
                <c:pt idx="2121">
                  <c:v>1.09460197231865</c:v>
                </c:pt>
                <c:pt idx="2122">
                  <c:v>1.0968663523244899</c:v>
                </c:pt>
                <c:pt idx="2123">
                  <c:v>1.0991245126525599</c:v>
                </c:pt>
                <c:pt idx="2124">
                  <c:v>1.10137644840352</c:v>
                </c:pt>
                <c:pt idx="2125">
                  <c:v>1.1036221547068099</c:v>
                </c:pt>
                <c:pt idx="2126">
                  <c:v>1.10586162672064</c:v>
                </c:pt>
                <c:pt idx="2127">
                  <c:v>1.10809485963198</c:v>
                </c:pt>
                <c:pt idx="2128">
                  <c:v>1.11032184865657</c:v>
                </c:pt>
                <c:pt idx="2129">
                  <c:v>1.11254258903892</c:v>
                </c:pt>
                <c:pt idx="2130">
                  <c:v>1.11475707605232</c:v>
                </c:pt>
                <c:pt idx="2131">
                  <c:v>1.1169653049988</c:v>
                </c:pt>
                <c:pt idx="2132">
                  <c:v>1.11916727120919</c:v>
                </c:pt>
                <c:pt idx="2133">
                  <c:v>1.1213629700430401</c:v>
                </c:pt>
                <c:pt idx="2134">
                  <c:v>1.12355239688872</c:v>
                </c:pt>
                <c:pt idx="2135">
                  <c:v>1.1257355471633099</c:v>
                </c:pt>
                <c:pt idx="2136">
                  <c:v>1.1279124163126799</c:v>
                </c:pt>
                <c:pt idx="2137">
                  <c:v>1.1300829998114601</c:v>
                </c:pt>
                <c:pt idx="2138">
                  <c:v>1.1322472931630301</c:v>
                </c:pt>
                <c:pt idx="2139">
                  <c:v>1.13440529189954</c:v>
                </c:pt>
                <c:pt idx="2140">
                  <c:v>1.1365569915818701</c:v>
                </c:pt>
                <c:pt idx="2141">
                  <c:v>1.13870238779969</c:v>
                </c:pt>
                <c:pt idx="2142">
                  <c:v>1.1408414761714001</c:v>
                </c:pt>
                <c:pt idx="2143">
                  <c:v>1.14297425234414</c:v>
                </c:pt>
                <c:pt idx="2144">
                  <c:v>1.1451007119938199</c:v>
                </c:pt>
                <c:pt idx="2145">
                  <c:v>1.1472208508250901</c:v>
                </c:pt>
                <c:pt idx="2146">
                  <c:v>1.14933466457133</c:v>
                </c:pt>
                <c:pt idx="2147">
                  <c:v>1.15144214899467</c:v>
                </c:pt>
                <c:pt idx="2148">
                  <c:v>1.15354329988599</c:v>
                </c:pt>
                <c:pt idx="2149">
                  <c:v>1.1556381130648701</c:v>
                </c:pt>
                <c:pt idx="2150">
                  <c:v>1.15772658437968</c:v>
                </c:pt>
                <c:pt idx="2151">
                  <c:v>1.1598087097074501</c:v>
                </c:pt>
                <c:pt idx="2152">
                  <c:v>1.16188448495399</c:v>
                </c:pt>
                <c:pt idx="2153">
                  <c:v>1.16395390605381</c:v>
                </c:pt>
                <c:pt idx="2154">
                  <c:v>1.1660169689701501</c:v>
                </c:pt>
                <c:pt idx="2155">
                  <c:v>1.1680736696949501</c:v>
                </c:pt>
                <c:pt idx="2156">
                  <c:v>1.1701240042488801</c:v>
                </c:pt>
                <c:pt idx="2157">
                  <c:v>1.17216796868131</c:v>
                </c:pt>
                <c:pt idx="2158">
                  <c:v>1.17420555907032</c:v>
                </c:pt>
                <c:pt idx="2159">
                  <c:v>1.17623677152269</c:v>
                </c:pt>
                <c:pt idx="2160">
                  <c:v>1.1782616021738901</c:v>
                </c:pt>
                <c:pt idx="2161">
                  <c:v>1.1802800471881001</c:v>
                </c:pt>
                <c:pt idx="2162">
                  <c:v>1.1822921027581801</c:v>
                </c:pt>
                <c:pt idx="2163">
                  <c:v>1.1842977651056701</c:v>
                </c:pt>
                <c:pt idx="2164">
                  <c:v>1.18629703048079</c:v>
                </c:pt>
                <c:pt idx="2165">
                  <c:v>1.1882898951624501</c:v>
                </c:pt>
                <c:pt idx="2166">
                  <c:v>1.1902763554582301</c:v>
                </c:pt>
                <c:pt idx="2167">
                  <c:v>1.19225640770435</c:v>
                </c:pt>
                <c:pt idx="2168">
                  <c:v>1.19423004826571</c:v>
                </c:pt>
                <c:pt idx="2169">
                  <c:v>1.1961972735358899</c:v>
                </c:pt>
                <c:pt idx="2170">
                  <c:v>1.1981580799370799</c:v>
                </c:pt>
                <c:pt idx="2171">
                  <c:v>1.2001124639201299</c:v>
                </c:pt>
                <c:pt idx="2172">
                  <c:v>1.2020604219645501</c:v>
                </c:pt>
                <c:pt idx="2173">
                  <c:v>1.2040019505784501</c:v>
                </c:pt>
                <c:pt idx="2174">
                  <c:v>1.2059370462986101</c:v>
                </c:pt>
                <c:pt idx="2175">
                  <c:v>1.2078657056904101</c:v>
                </c:pt>
                <c:pt idx="2176">
                  <c:v>1.2097879253478401</c:v>
                </c:pt>
                <c:pt idx="2177">
                  <c:v>1.2117037018935299</c:v>
                </c:pt>
                <c:pt idx="2178">
                  <c:v>1.21361303197868</c:v>
                </c:pt>
                <c:pt idx="2179">
                  <c:v>1.2155159122831301</c:v>
                </c:pt>
                <c:pt idx="2180">
                  <c:v>1.2174123395152801</c:v>
                </c:pt>
                <c:pt idx="2181">
                  <c:v>1.2193023104121401</c:v>
                </c:pt>
                <c:pt idx="2182">
                  <c:v>1.2211858217392899</c:v>
                </c:pt>
                <c:pt idx="2183">
                  <c:v>1.2230628702908899</c:v>
                </c:pt>
                <c:pt idx="2184">
                  <c:v>1.2249334528896501</c:v>
                </c:pt>
                <c:pt idx="2185">
                  <c:v>1.22679756638688</c:v>
                </c:pt>
                <c:pt idx="2186">
                  <c:v>1.22865520766239</c:v>
                </c:pt>
                <c:pt idx="2187">
                  <c:v>1.23050637362459</c:v>
                </c:pt>
                <c:pt idx="2188">
                  <c:v>1.2323510612103901</c:v>
                </c:pt>
                <c:pt idx="2189">
                  <c:v>1.2341892673852499</c:v>
                </c:pt>
                <c:pt idx="2190">
                  <c:v>1.2360209891431599</c:v>
                </c:pt>
                <c:pt idx="2191">
                  <c:v>1.2378462235066101</c:v>
                </c:pt>
                <c:pt idx="2192">
                  <c:v>1.23966496752663</c:v>
                </c:pt>
                <c:pt idx="2193">
                  <c:v>1.2414772182827001</c:v>
                </c:pt>
                <c:pt idx="2194">
                  <c:v>1.24328297288286</c:v>
                </c:pt>
                <c:pt idx="2195">
                  <c:v>1.2450822284635801</c:v>
                </c:pt>
                <c:pt idx="2196">
                  <c:v>1.2468749821898399</c:v>
                </c:pt>
                <c:pt idx="2197">
                  <c:v>1.24866123125508</c:v>
                </c:pt>
                <c:pt idx="2198">
                  <c:v>1.25044097288121</c:v>
                </c:pt>
                <c:pt idx="2199">
                  <c:v>1.25221420431857</c:v>
                </c:pt>
                <c:pt idx="2200">
                  <c:v>1.25398092284598</c:v>
                </c:pt>
                <c:pt idx="2201">
                  <c:v>1.2557411257706801</c:v>
                </c:pt>
                <c:pt idx="2202">
                  <c:v>1.2574948104283199</c:v>
                </c:pt>
                <c:pt idx="2203">
                  <c:v>1.2592419741830001</c:v>
                </c:pt>
                <c:pt idx="2204">
                  <c:v>1.2609826144272001</c:v>
                </c:pt>
                <c:pt idx="2205">
                  <c:v>1.2627167285818399</c:v>
                </c:pt>
                <c:pt idx="2206">
                  <c:v>1.2644443140961801</c:v>
                </c:pt>
                <c:pt idx="2207">
                  <c:v>1.2661653684479199</c:v>
                </c:pt>
                <c:pt idx="2208">
                  <c:v>1.26787988914308</c:v>
                </c:pt>
                <c:pt idx="2209">
                  <c:v>1.2695878737160899</c:v>
                </c:pt>
                <c:pt idx="2210">
                  <c:v>1.2712893197296899</c:v>
                </c:pt>
                <c:pt idx="2211">
                  <c:v>1.2729842247750001</c:v>
                </c:pt>
                <c:pt idx="2212">
                  <c:v>1.2746725864714601</c:v>
                </c:pt>
                <c:pt idx="2213">
                  <c:v>1.2763544024668301</c:v>
                </c:pt>
                <c:pt idx="2214">
                  <c:v>1.2780296704372001</c:v>
                </c:pt>
                <c:pt idx="2215">
                  <c:v>1.2796983880869499</c:v>
                </c:pt>
                <c:pt idx="2216">
                  <c:v>1.28136055314876</c:v>
                </c:pt>
                <c:pt idx="2217">
                  <c:v>1.2830161633835999</c:v>
                </c:pt>
                <c:pt idx="2218">
                  <c:v>1.2846652165807</c:v>
                </c:pt>
                <c:pt idx="2219">
                  <c:v>1.28630771055756</c:v>
                </c:pt>
                <c:pt idx="2220">
                  <c:v>1.28794364315993</c:v>
                </c:pt>
                <c:pt idx="2221">
                  <c:v>1.2895730122618201</c:v>
                </c:pt>
                <c:pt idx="2222">
                  <c:v>1.29119581576544</c:v>
                </c:pt>
                <c:pt idx="2223">
                  <c:v>1.29281205160125</c:v>
                </c:pt>
                <c:pt idx="2224">
                  <c:v>1.2944217177278801</c:v>
                </c:pt>
                <c:pt idx="2225">
                  <c:v>1.29602481213221</c:v>
                </c:pt>
                <c:pt idx="2226">
                  <c:v>1.2976213328292501</c:v>
                </c:pt>
                <c:pt idx="2227">
                  <c:v>1.29921127786223</c:v>
                </c:pt>
                <c:pt idx="2228">
                  <c:v>1.3007946453025201</c:v>
                </c:pt>
                <c:pt idx="2229">
                  <c:v>1.3023770846543601</c:v>
                </c:pt>
                <c:pt idx="2230">
                  <c:v>1.3039698916815801</c:v>
                </c:pt>
                <c:pt idx="2231">
                  <c:v>1.3055787003947199</c:v>
                </c:pt>
                <c:pt idx="2232">
                  <c:v>1.30720348816379</c:v>
                </c:pt>
                <c:pt idx="2233">
                  <c:v>1.30884423226612</c:v>
                </c:pt>
                <c:pt idx="2234">
                  <c:v>1.3105009098865601</c:v>
                </c:pt>
                <c:pt idx="2235">
                  <c:v>1.31217349811771</c:v>
                </c:pt>
                <c:pt idx="2236">
                  <c:v>1.31386197396014</c:v>
                </c:pt>
                <c:pt idx="2237">
                  <c:v>1.31556631432257</c:v>
                </c:pt>
                <c:pt idx="2238">
                  <c:v>1.31728649602211</c:v>
                </c:pt>
                <c:pt idx="2239">
                  <c:v>1.3190224957844701</c:v>
                </c:pt>
                <c:pt idx="2240">
                  <c:v>1.3207742902441699</c:v>
                </c:pt>
                <c:pt idx="2241">
                  <c:v>1.3225418559447499</c:v>
                </c:pt>
                <c:pt idx="2242">
                  <c:v>1.3243251693389999</c:v>
                </c:pt>
                <c:pt idx="2243">
                  <c:v>1.3261242067891501</c:v>
                </c:pt>
                <c:pt idx="2244">
                  <c:v>1.3279389445671299</c:v>
                </c:pt>
                <c:pt idx="2245">
                  <c:v>1.3297693588547299</c:v>
                </c:pt>
                <c:pt idx="2246">
                  <c:v>1.3316154257438699</c:v>
                </c:pt>
                <c:pt idx="2247">
                  <c:v>1.33347712123677</c:v>
                </c:pt>
                <c:pt idx="2248">
                  <c:v>1.3353544212462201</c:v>
                </c:pt>
                <c:pt idx="2249">
                  <c:v>1.33724730159575</c:v>
                </c:pt>
                <c:pt idx="2250">
                  <c:v>1.33915573801987</c:v>
                </c:pt>
                <c:pt idx="2251">
                  <c:v>1.3410797061643001</c:v>
                </c:pt>
                <c:pt idx="2252">
                  <c:v>1.3430191815861601</c:v>
                </c:pt>
                <c:pt idx="2253">
                  <c:v>1.3449741397542201</c:v>
                </c:pt>
                <c:pt idx="2254">
                  <c:v>1.34694455604912</c:v>
                </c:pt>
                <c:pt idx="2255">
                  <c:v>1.34893040576356</c:v>
                </c:pt>
                <c:pt idx="2256">
                  <c:v>1.35093166410254</c:v>
                </c:pt>
                <c:pt idx="2257">
                  <c:v>1.3529483061836001</c:v>
                </c:pt>
                <c:pt idx="2258">
                  <c:v>1.3549803070370201</c:v>
                </c:pt>
                <c:pt idx="2259">
                  <c:v>1.3570276416060401</c:v>
                </c:pt>
                <c:pt idx="2260">
                  <c:v>1.3590902847471</c:v>
                </c:pt>
                <c:pt idx="2261">
                  <c:v>1.3611682112300501</c:v>
                </c:pt>
                <c:pt idx="2262">
                  <c:v>1.3632613957384001</c:v>
                </c:pt>
                <c:pt idx="2263">
                  <c:v>1.36536981286949</c:v>
                </c:pt>
                <c:pt idx="2264">
                  <c:v>1.36749343713477</c:v>
                </c:pt>
                <c:pt idx="2265">
                  <c:v>1.3696322429600201</c:v>
                </c:pt>
                <c:pt idx="2266">
                  <c:v>1.37178620468553</c:v>
                </c:pt>
                <c:pt idx="2267">
                  <c:v>1.3739552965663699</c:v>
                </c:pt>
                <c:pt idx="2268">
                  <c:v>1.37613949277262</c:v>
                </c:pt>
                <c:pt idx="2269">
                  <c:v>1.37833876738956</c:v>
                </c:pt>
                <c:pt idx="2270">
                  <c:v>1.3805530944179201</c:v>
                </c:pt>
                <c:pt idx="2271">
                  <c:v>1.38278244777412</c:v>
                </c:pt>
                <c:pt idx="2272">
                  <c:v>1.3850268012904901</c:v>
                </c:pt>
                <c:pt idx="2273">
                  <c:v>1.3872861287154601</c:v>
                </c:pt>
                <c:pt idx="2274">
                  <c:v>1.38956040371387</c:v>
                </c:pt>
                <c:pt idx="2275">
                  <c:v>1.3918495998671201</c:v>
                </c:pt>
                <c:pt idx="2276">
                  <c:v>1.39415369067345</c:v>
                </c:pt>
                <c:pt idx="2277">
                  <c:v>1.3964726495481501</c:v>
                </c:pt>
                <c:pt idx="2278">
                  <c:v>1.3988064498238</c:v>
                </c:pt>
                <c:pt idx="2279">
                  <c:v>1.40115506475049</c:v>
                </c:pt>
                <c:pt idx="2280">
                  <c:v>1.4035184674960901</c:v>
                </c:pt>
                <c:pt idx="2281">
                  <c:v>1.40589663114646</c:v>
                </c:pt>
                <c:pt idx="2282">
                  <c:v>1.40828952870568</c:v>
                </c:pt>
                <c:pt idx="2283">
                  <c:v>1.4106971330963101</c:v>
                </c:pt>
                <c:pt idx="2284">
                  <c:v>1.41311941715962</c:v>
                </c:pt>
                <c:pt idx="2285">
                  <c:v>1.41555635365581</c:v>
                </c:pt>
                <c:pt idx="2286">
                  <c:v>1.4180079152642699</c:v>
                </c:pt>
                <c:pt idx="2287">
                  <c:v>1.42047407458381</c:v>
                </c:pt>
                <c:pt idx="2288">
                  <c:v>1.4229548041328901</c:v>
                </c:pt>
                <c:pt idx="2289">
                  <c:v>1.4254500763498701</c:v>
                </c:pt>
                <c:pt idx="2290">
                  <c:v>1.42795986359326</c:v>
                </c:pt>
                <c:pt idx="2291">
                  <c:v>1.43048413814192</c:v>
                </c:pt>
                <c:pt idx="2292">
                  <c:v>1.43302287219534</c:v>
                </c:pt>
                <c:pt idx="2293">
                  <c:v>1.43557603787387</c:v>
                </c:pt>
                <c:pt idx="2294">
                  <c:v>1.43814360721896</c:v>
                </c:pt>
                <c:pt idx="2295">
                  <c:v>1.4407255521933899</c:v>
                </c:pt>
                <c:pt idx="2296">
                  <c:v>1.4433218446815199</c:v>
                </c:pt>
                <c:pt idx="2297">
                  <c:v>1.4459324564895499</c:v>
                </c:pt>
                <c:pt idx="2298">
                  <c:v>1.4485573593457199</c:v>
                </c:pt>
                <c:pt idx="2299">
                  <c:v>1.45119478159661</c:v>
                </c:pt>
                <c:pt idx="2300">
                  <c:v>1.4538424997117201</c:v>
                </c:pt>
                <c:pt idx="2301">
                  <c:v>1.45650005121153</c:v>
                </c:pt>
                <c:pt idx="2302">
                  <c:v>1.45916741258116</c:v>
                </c:pt>
                <c:pt idx="2303">
                  <c:v>1.4618445598968901</c:v>
                </c:pt>
                <c:pt idx="2304">
                  <c:v>1.46453146955192</c:v>
                </c:pt>
                <c:pt idx="2305">
                  <c:v>1.46722811753966</c:v>
                </c:pt>
                <c:pt idx="2306">
                  <c:v>1.46993448016225</c:v>
                </c:pt>
                <c:pt idx="2307">
                  <c:v>1.47265053333077</c:v>
                </c:pt>
                <c:pt idx="2308">
                  <c:v>1.4753762532571</c:v>
                </c:pt>
                <c:pt idx="2309">
                  <c:v>1.47811161577064</c:v>
                </c:pt>
                <c:pt idx="2310">
                  <c:v>1.4808565969937699</c:v>
                </c:pt>
                <c:pt idx="2311">
                  <c:v>1.48361117267482</c:v>
                </c:pt>
                <c:pt idx="2312">
                  <c:v>1.4863711893275999</c:v>
                </c:pt>
                <c:pt idx="2313">
                  <c:v>1.48912861770619</c:v>
                </c:pt>
                <c:pt idx="2314">
                  <c:v>1.49187903799218</c:v>
                </c:pt>
                <c:pt idx="2315">
                  <c:v>1.49462217110925</c:v>
                </c:pt>
                <c:pt idx="2316">
                  <c:v>1.4973582798954701</c:v>
                </c:pt>
                <c:pt idx="2317">
                  <c:v>1.5000873578810501</c:v>
                </c:pt>
                <c:pt idx="2318">
                  <c:v>1.5028093986412301</c:v>
                </c:pt>
                <c:pt idx="2319">
                  <c:v>1.5055243957727</c:v>
                </c:pt>
                <c:pt idx="2320">
                  <c:v>1.50823234291688</c:v>
                </c:pt>
                <c:pt idx="2321">
                  <c:v>1.5109332337369299</c:v>
                </c:pt>
                <c:pt idx="2322">
                  <c:v>1.5136270619405101</c:v>
                </c:pt>
                <c:pt idx="2323">
                  <c:v>1.51631382125726</c:v>
                </c:pt>
                <c:pt idx="2324">
                  <c:v>1.5189935054610699</c:v>
                </c:pt>
                <c:pt idx="2325">
                  <c:v>1.52166610834806</c:v>
                </c:pt>
                <c:pt idx="2326">
                  <c:v>1.5243316237583699</c:v>
                </c:pt>
                <c:pt idx="2327">
                  <c:v>1.5269900455546299</c:v>
                </c:pt>
                <c:pt idx="2328">
                  <c:v>1.5296413676432099</c:v>
                </c:pt>
                <c:pt idx="2329">
                  <c:v>1.5322855839532701</c:v>
                </c:pt>
                <c:pt idx="2330">
                  <c:v>1.5349226884574301</c:v>
                </c:pt>
                <c:pt idx="2331">
                  <c:v>1.53755267515135</c:v>
                </c:pt>
                <c:pt idx="2332">
                  <c:v>1.5401755380739399</c:v>
                </c:pt>
                <c:pt idx="2333">
                  <c:v>1.5427912712873699</c:v>
                </c:pt>
                <c:pt idx="2334">
                  <c:v>1.54539986889682</c:v>
                </c:pt>
                <c:pt idx="2335">
                  <c:v>1.5480013250309901</c:v>
                </c:pt>
                <c:pt idx="2336">
                  <c:v>1.55059563386133</c:v>
                </c:pt>
                <c:pt idx="2337">
                  <c:v>1.5531827895830701</c:v>
                </c:pt>
                <c:pt idx="2338">
                  <c:v>1.5557627864339501</c:v>
                </c:pt>
                <c:pt idx="2339">
                  <c:v>1.5583356186757</c:v>
                </c:pt>
                <c:pt idx="2340">
                  <c:v>1.5609012806123801</c:v>
                </c:pt>
                <c:pt idx="2341">
                  <c:v>1.5634597665722401</c:v>
                </c:pt>
                <c:pt idx="2342">
                  <c:v>1.5660110709256101</c:v>
                </c:pt>
                <c:pt idx="2343">
                  <c:v>1.5685551880672699</c:v>
                </c:pt>
                <c:pt idx="2344">
                  <c:v>1.5710921124338599</c:v>
                </c:pt>
                <c:pt idx="2345">
                  <c:v>1.57362183848666</c:v>
                </c:pt>
                <c:pt idx="2346">
                  <c:v>1.5761443607286301</c:v>
                </c:pt>
                <c:pt idx="2347">
                  <c:v>1.57865967368754</c:v>
                </c:pt>
                <c:pt idx="2348">
                  <c:v>1.58116777193265</c:v>
                </c:pt>
                <c:pt idx="2349">
                  <c:v>1.58366865005825</c:v>
                </c:pt>
                <c:pt idx="2350">
                  <c:v>1.5861623026998899</c:v>
                </c:pt>
                <c:pt idx="2351">
                  <c:v>1.58864872451836</c:v>
                </c:pt>
                <c:pt idx="2352">
                  <c:v>1.59112791021552</c:v>
                </c:pt>
                <c:pt idx="2353">
                  <c:v>1.5935998545186301</c:v>
                </c:pt>
                <c:pt idx="2354">
                  <c:v>1.5960645521958501</c:v>
                </c:pt>
                <c:pt idx="2355">
                  <c:v>1.59852199804094</c:v>
                </c:pt>
                <c:pt idx="2356">
                  <c:v>1.60097218688834</c:v>
                </c:pt>
                <c:pt idx="2357">
                  <c:v>1.6034151135982599</c:v>
                </c:pt>
                <c:pt idx="2358">
                  <c:v>1.60585077307147</c:v>
                </c:pt>
                <c:pt idx="2359">
                  <c:v>1.60827916023462</c:v>
                </c:pt>
                <c:pt idx="2360">
                  <c:v>1.6107002700547399</c:v>
                </c:pt>
                <c:pt idx="2361">
                  <c:v>1.61311409752496</c:v>
                </c:pt>
                <c:pt idx="2362">
                  <c:v>1.61552063767859</c:v>
                </c:pt>
                <c:pt idx="2363">
                  <c:v>1.61791988557516</c:v>
                </c:pt>
                <c:pt idx="2364">
                  <c:v>1.6203118363142599</c:v>
                </c:pt>
                <c:pt idx="2365">
                  <c:v>1.6226964850218699</c:v>
                </c:pt>
                <c:pt idx="2366">
                  <c:v>1.6250738268638001</c:v>
                </c:pt>
                <c:pt idx="2367">
                  <c:v>1.6274438570324501</c:v>
                </c:pt>
                <c:pt idx="2368">
                  <c:v>1.6298065707598799</c:v>
                </c:pt>
                <c:pt idx="2369">
                  <c:v>1.6321619633048801</c:v>
                </c:pt>
                <c:pt idx="2370">
                  <c:v>1.63451002996574</c:v>
                </c:pt>
                <c:pt idx="2371">
                  <c:v>1.6368507660676299</c:v>
                </c:pt>
                <c:pt idx="2372">
                  <c:v>1.63918416697505</c:v>
                </c:pt>
                <c:pt idx="2373">
                  <c:v>1.6415102280795399</c:v>
                </c:pt>
                <c:pt idx="2374">
                  <c:v>1.64382894481182</c:v>
                </c:pt>
                <c:pt idx="2375">
                  <c:v>1.64614031262973</c:v>
                </c:pt>
                <c:pt idx="2376">
                  <c:v>1.6484484567612701</c:v>
                </c:pt>
                <c:pt idx="2377">
                  <c:v>1.6507616443631901</c:v>
                </c:pt>
                <c:pt idx="2378">
                  <c:v>1.65308400469104</c:v>
                </c:pt>
                <c:pt idx="2379">
                  <c:v>1.6554155164917901</c:v>
                </c:pt>
                <c:pt idx="2380">
                  <c:v>1.6577561584720599</c:v>
                </c:pt>
                <c:pt idx="2381">
                  <c:v>1.66010590929623</c:v>
                </c:pt>
                <c:pt idx="2382">
                  <c:v>1.6624647475885901</c:v>
                </c:pt>
                <c:pt idx="2383">
                  <c:v>1.6648326519315499</c:v>
                </c:pt>
                <c:pt idx="2384">
                  <c:v>1.66720960086773</c:v>
                </c:pt>
                <c:pt idx="2385">
                  <c:v>1.6695955728981799</c:v>
                </c:pt>
                <c:pt idx="2386">
                  <c:v>1.67199054648448</c:v>
                </c:pt>
                <c:pt idx="2387">
                  <c:v>1.67439450004698</c:v>
                </c:pt>
                <c:pt idx="2388">
                  <c:v>1.6768074119668299</c:v>
                </c:pt>
                <c:pt idx="2389">
                  <c:v>1.67922926058432</c:v>
                </c:pt>
                <c:pt idx="2390">
                  <c:v>1.68166002420081</c:v>
                </c:pt>
                <c:pt idx="2391">
                  <c:v>1.68409968107717</c:v>
                </c:pt>
                <c:pt idx="2392">
                  <c:v>1.6865482094356099</c:v>
                </c:pt>
                <c:pt idx="2393">
                  <c:v>1.6890055874582</c:v>
                </c:pt>
                <c:pt idx="2394">
                  <c:v>1.69147179328865</c:v>
                </c:pt>
                <c:pt idx="2395">
                  <c:v>1.6939468050308699</c:v>
                </c:pt>
                <c:pt idx="2396">
                  <c:v>1.6964306007507199</c:v>
                </c:pt>
                <c:pt idx="2397">
                  <c:v>1.6989231584745601</c:v>
                </c:pt>
                <c:pt idx="2398">
                  <c:v>1.7014244561910601</c:v>
                </c:pt>
                <c:pt idx="2399">
                  <c:v>1.7039344718496801</c:v>
                </c:pt>
                <c:pt idx="2400">
                  <c:v>1.7064531833625101</c:v>
                </c:pt>
                <c:pt idx="2401">
                  <c:v>1.7089805686027899</c:v>
                </c:pt>
                <c:pt idx="2402">
                  <c:v>1.71151660540665</c:v>
                </c:pt>
                <c:pt idx="2403">
                  <c:v>1.71406127157175</c:v>
                </c:pt>
                <c:pt idx="2404">
                  <c:v>1.7166145448589301</c:v>
                </c:pt>
                <c:pt idx="2405">
                  <c:v>1.71917640299089</c:v>
                </c:pt>
                <c:pt idx="2406">
                  <c:v>1.72174682365382</c:v>
                </c:pt>
                <c:pt idx="2407">
                  <c:v>1.72432578449611</c:v>
                </c:pt>
                <c:pt idx="2408">
                  <c:v>1.72691326312996</c:v>
                </c:pt>
                <c:pt idx="2409">
                  <c:v>1.7295092371301</c:v>
                </c:pt>
                <c:pt idx="2410">
                  <c:v>1.7321136840353599</c:v>
                </c:pt>
                <c:pt idx="2411">
                  <c:v>1.7347265813474599</c:v>
                </c:pt>
                <c:pt idx="2412">
                  <c:v>1.7373479065325399</c:v>
                </c:pt>
                <c:pt idx="2413">
                  <c:v>1.73997763701994</c:v>
                </c:pt>
                <c:pt idx="2414">
                  <c:v>1.74261575020375</c:v>
                </c:pt>
                <c:pt idx="2415">
                  <c:v>1.74526222344158</c:v>
                </c:pt>
                <c:pt idx="2416">
                  <c:v>1.7479170340561001</c:v>
                </c:pt>
                <c:pt idx="2417">
                  <c:v>1.7505801593338799</c:v>
                </c:pt>
                <c:pt idx="2418">
                  <c:v>1.7532515765268399</c:v>
                </c:pt>
                <c:pt idx="2419">
                  <c:v>1.7559312628510999</c:v>
                </c:pt>
                <c:pt idx="2420">
                  <c:v>1.75861919548849</c:v>
                </c:pt>
                <c:pt idx="2421">
                  <c:v>1.7613153515853699</c:v>
                </c:pt>
                <c:pt idx="2422">
                  <c:v>1.7640197082541</c:v>
                </c:pt>
                <c:pt idx="2423">
                  <c:v>1.7667322425719401</c:v>
                </c:pt>
                <c:pt idx="2424">
                  <c:v>1.7694529315824501</c:v>
                </c:pt>
                <c:pt idx="2425">
                  <c:v>1.7721817522944401</c:v>
                </c:pt>
                <c:pt idx="2426">
                  <c:v>1.7749186816833</c:v>
                </c:pt>
                <c:pt idx="2427">
                  <c:v>1.7776636966900301</c:v>
                </c:pt>
                <c:pt idx="2428">
                  <c:v>1.7804167742225601</c:v>
                </c:pt>
                <c:pt idx="2429">
                  <c:v>1.78317789115473</c:v>
                </c:pt>
                <c:pt idx="2430">
                  <c:v>1.7859470243276201</c:v>
                </c:pt>
                <c:pt idx="2431">
                  <c:v>1.78872415054859</c:v>
                </c:pt>
                <c:pt idx="2432">
                  <c:v>1.79150924659254</c:v>
                </c:pt>
                <c:pt idx="2433">
                  <c:v>1.7943022892009799</c:v>
                </c:pt>
                <c:pt idx="2434">
                  <c:v>1.7971032550832999</c:v>
                </c:pt>
                <c:pt idx="2435">
                  <c:v>1.79991212091583</c:v>
                </c:pt>
                <c:pt idx="2436">
                  <c:v>1.80272886334309</c:v>
                </c:pt>
                <c:pt idx="2437">
                  <c:v>1.8055534589769</c:v>
                </c:pt>
                <c:pt idx="2438">
                  <c:v>1.80838588439756</c:v>
                </c:pt>
                <c:pt idx="2439">
                  <c:v>1.8112261161530301</c:v>
                </c:pt>
                <c:pt idx="2440">
                  <c:v>1.8140741307600801</c:v>
                </c:pt>
                <c:pt idx="2441">
                  <c:v>1.8169299047034499</c:v>
                </c:pt>
                <c:pt idx="2442">
                  <c:v>1.81979341443703</c:v>
                </c:pt>
                <c:pt idx="2443">
                  <c:v>1.8226646363830299</c:v>
                </c:pt>
                <c:pt idx="2444">
                  <c:v>1.8255435469331001</c:v>
                </c:pt>
                <c:pt idx="2445">
                  <c:v>1.8284301224475701</c:v>
                </c:pt>
                <c:pt idx="2446">
                  <c:v>1.8313243392565399</c:v>
                </c:pt>
                <c:pt idx="2447">
                  <c:v>1.8342261736591099</c:v>
                </c:pt>
                <c:pt idx="2448">
                  <c:v>1.83713560192447</c:v>
                </c:pt>
                <c:pt idx="2449">
                  <c:v>1.8400526002911901</c:v>
                </c:pt>
                <c:pt idx="2450">
                  <c:v>1.84297714496822</c:v>
                </c:pt>
                <c:pt idx="2451">
                  <c:v>1.8459092121342</c:v>
                </c:pt>
                <c:pt idx="2452">
                  <c:v>1.8488487779385401</c:v>
                </c:pt>
                <c:pt idx="2453">
                  <c:v>1.85179581850065</c:v>
                </c:pt>
                <c:pt idx="2454">
                  <c:v>1.8547503099110201</c:v>
                </c:pt>
                <c:pt idx="2455">
                  <c:v>1.8577122282305001</c:v>
                </c:pt>
                <c:pt idx="2456">
                  <c:v>1.86068154949132</c:v>
                </c:pt>
                <c:pt idx="2457">
                  <c:v>1.86365824969645</c:v>
                </c:pt>
                <c:pt idx="2458">
                  <c:v>1.8666423048205301</c:v>
                </c:pt>
                <c:pt idx="2459">
                  <c:v>1.8696336908093001</c:v>
                </c:pt>
                <c:pt idx="2460">
                  <c:v>1.8726323835804899</c:v>
                </c:pt>
                <c:pt idx="2461">
                  <c:v>1.8756383590232499</c:v>
                </c:pt>
                <c:pt idx="2462">
                  <c:v>1.8786515929990899</c:v>
                </c:pt>
                <c:pt idx="2463">
                  <c:v>1.8816720613412501</c:v>
                </c:pt>
                <c:pt idx="2464">
                  <c:v>1.88469973985565</c:v>
                </c:pt>
                <c:pt idx="2465">
                  <c:v>1.8877346043203</c:v>
                </c:pt>
                <c:pt idx="2466">
                  <c:v>1.8907766304862099</c:v>
                </c:pt>
                <c:pt idx="2467">
                  <c:v>1.8938257940768199</c:v>
                </c:pt>
                <c:pt idx="2468">
                  <c:v>1.8968820707889</c:v>
                </c:pt>
                <c:pt idx="2469">
                  <c:v>1.8999454362919901</c:v>
                </c:pt>
                <c:pt idx="2470">
                  <c:v>1.90301586622928</c:v>
                </c:pt>
                <c:pt idx="2471">
                  <c:v>1.90609333621708</c:v>
                </c:pt>
                <c:pt idx="2472">
                  <c:v>1.9091778218456701</c:v>
                </c:pt>
                <c:pt idx="2473">
                  <c:v>1.9122692986787999</c:v>
                </c:pt>
                <c:pt idx="2474">
                  <c:v>1.9153677422545099</c:v>
                </c:pt>
                <c:pt idx="2475">
                  <c:v>1.9184731280846801</c:v>
                </c:pt>
                <c:pt idx="2476">
                  <c:v>1.9215854316557599</c:v>
                </c:pt>
                <c:pt idx="2477">
                  <c:v>1.92470462842839</c:v>
                </c:pt>
                <c:pt idx="2478">
                  <c:v>1.92783069383816</c:v>
                </c:pt>
                <c:pt idx="2479">
                  <c:v>1.93095933681134</c:v>
                </c:pt>
                <c:pt idx="2480">
                  <c:v>1.93408200347408</c:v>
                </c:pt>
                <c:pt idx="2481">
                  <c:v>1.9371944159188901</c:v>
                </c:pt>
                <c:pt idx="2482">
                  <c:v>1.94029656855687</c:v>
                </c:pt>
                <c:pt idx="2483">
                  <c:v>1.94338845584487</c:v>
                </c:pt>
                <c:pt idx="2484">
                  <c:v>1.94647007228539</c:v>
                </c:pt>
                <c:pt idx="2485">
                  <c:v>1.9495414124266199</c:v>
                </c:pt>
                <c:pt idx="2486">
                  <c:v>1.9526024708624099</c:v>
                </c:pt>
                <c:pt idx="2487">
                  <c:v>1.9556532422322901</c:v>
                </c:pt>
                <c:pt idx="2488">
                  <c:v>1.9586937212214399</c:v>
                </c:pt>
                <c:pt idx="2489">
                  <c:v>1.9617239025606501</c:v>
                </c:pt>
                <c:pt idx="2490">
                  <c:v>1.9647437810263699</c:v>
                </c:pt>
                <c:pt idx="2491">
                  <c:v>1.96775335144066</c:v>
                </c:pt>
                <c:pt idx="2492">
                  <c:v>1.9707526086711999</c:v>
                </c:pt>
                <c:pt idx="2493">
                  <c:v>1.9737415476312601</c:v>
                </c:pt>
                <c:pt idx="2494">
                  <c:v>1.97672016327969</c:v>
                </c:pt>
                <c:pt idx="2495">
                  <c:v>1.97968845062093</c:v>
                </c:pt>
                <c:pt idx="2496">
                  <c:v>1.9826464047049901</c:v>
                </c:pt>
                <c:pt idx="2497">
                  <c:v>1.9855940206274101</c:v>
                </c:pt>
                <c:pt idx="2498">
                  <c:v>1.9885312935293</c:v>
                </c:pt>
                <c:pt idx="2499">
                  <c:v>1.9914582185973</c:v>
                </c:pt>
                <c:pt idx="2500">
                  <c:v>1.9943747910635501</c:v>
                </c:pt>
                <c:pt idx="2501">
                  <c:v>1.99728100620571</c:v>
                </c:pt>
                <c:pt idx="2502">
                  <c:v>2.00017685934694</c:v>
                </c:pt>
                <c:pt idx="2503">
                  <c:v>2.0030623458558598</c:v>
                </c:pt>
                <c:pt idx="2504">
                  <c:v>2.0059374611465999</c:v>
                </c:pt>
                <c:pt idx="2505">
                  <c:v>2.0088022006787201</c:v>
                </c:pt>
                <c:pt idx="2506">
                  <c:v>2.0116565599572098</c:v>
                </c:pt>
                <c:pt idx="2507">
                  <c:v>2.0145005345325302</c:v>
                </c:pt>
                <c:pt idx="2508">
                  <c:v>2.0173341200005299</c:v>
                </c:pt>
                <c:pt idx="2509">
                  <c:v>2.0201573120024801</c:v>
                </c:pt>
                <c:pt idx="2510">
                  <c:v>2.0229701062250198</c:v>
                </c:pt>
                <c:pt idx="2511">
                  <c:v>2.0257724984001899</c:v>
                </c:pt>
                <c:pt idx="2512">
                  <c:v>2.0285644843053801</c:v>
                </c:pt>
                <c:pt idx="2513">
                  <c:v>2.0313460597633402</c:v>
                </c:pt>
                <c:pt idx="2514">
                  <c:v>2.0341172206421398</c:v>
                </c:pt>
                <c:pt idx="2515">
                  <c:v>2.0368779628551801</c:v>
                </c:pt>
                <c:pt idx="2516">
                  <c:v>2.0396282823611598</c:v>
                </c:pt>
                <c:pt idx="2517">
                  <c:v>2.0423681751640799</c:v>
                </c:pt>
                <c:pt idx="2518">
                  <c:v>2.0450976373131899</c:v>
                </c:pt>
                <c:pt idx="2519">
                  <c:v>2.0478166649030398</c:v>
                </c:pt>
                <c:pt idx="2520">
                  <c:v>2.05052525407338</c:v>
                </c:pt>
                <c:pt idx="2521">
                  <c:v>2.0532234010092298</c:v>
                </c:pt>
                <c:pt idx="2522">
                  <c:v>2.0559111019407998</c:v>
                </c:pt>
                <c:pt idx="2523">
                  <c:v>2.0585883531435001</c:v>
                </c:pt>
                <c:pt idx="2524">
                  <c:v>2.06125515093792</c:v>
                </c:pt>
                <c:pt idx="2525">
                  <c:v>2.0639114916898298</c:v>
                </c:pt>
                <c:pt idx="2526">
                  <c:v>2.06655737181012</c:v>
                </c:pt>
                <c:pt idx="2527">
                  <c:v>2.0691927877548499</c:v>
                </c:pt>
                <c:pt idx="2528">
                  <c:v>2.07181773602515</c:v>
                </c:pt>
                <c:pt idx="2529">
                  <c:v>2.0744322131672899</c:v>
                </c:pt>
                <c:pt idx="2530">
                  <c:v>2.0770362157725999</c:v>
                </c:pt>
                <c:pt idx="2531">
                  <c:v>2.0796297404774702</c:v>
                </c:pt>
                <c:pt idx="2532">
                  <c:v>2.08221278396335</c:v>
                </c:pt>
                <c:pt idx="2533">
                  <c:v>2.0847853429567098</c:v>
                </c:pt>
                <c:pt idx="2534">
                  <c:v>2.08734741422903</c:v>
                </c:pt>
                <c:pt idx="2535">
                  <c:v>2.0898989945967799</c:v>
                </c:pt>
                <c:pt idx="2536">
                  <c:v>2.0924400809214201</c:v>
                </c:pt>
                <c:pt idx="2537">
                  <c:v>2.09497067010936</c:v>
                </c:pt>
                <c:pt idx="2538">
                  <c:v>2.0974907591119298</c:v>
                </c:pt>
                <c:pt idx="2539">
                  <c:v>2.1000003449253999</c:v>
                </c:pt>
                <c:pt idx="2540">
                  <c:v>2.1024994245909201</c:v>
                </c:pt>
                <c:pt idx="2541">
                  <c:v>2.10498799519456</c:v>
                </c:pt>
                <c:pt idx="2542">
                  <c:v>2.1074660538672001</c:v>
                </c:pt>
                <c:pt idx="2543">
                  <c:v>2.1099335977846101</c:v>
                </c:pt>
                <c:pt idx="2544">
                  <c:v>2.11239062416734</c:v>
                </c:pt>
                <c:pt idx="2545">
                  <c:v>2.11483713028078</c:v>
                </c:pt>
                <c:pt idx="2546">
                  <c:v>2.1172731134350902</c:v>
                </c:pt>
                <c:pt idx="2547">
                  <c:v>2.1196985709851801</c:v>
                </c:pt>
                <c:pt idx="2548">
                  <c:v>2.1221135003307299</c:v>
                </c:pt>
                <c:pt idx="2549">
                  <c:v>2.12451789891611</c:v>
                </c:pt>
                <c:pt idx="2550">
                  <c:v>2.1269117642304298</c:v>
                </c:pt>
                <c:pt idx="2551">
                  <c:v>2.1292950938074502</c:v>
                </c:pt>
                <c:pt idx="2552">
                  <c:v>2.1316678852256099</c:v>
                </c:pt>
                <c:pt idx="2553">
                  <c:v>2.1340301361079699</c:v>
                </c:pt>
                <c:pt idx="2554">
                  <c:v>2.1363818441222402</c:v>
                </c:pt>
                <c:pt idx="2555">
                  <c:v>2.1387230069807002</c:v>
                </c:pt>
                <c:pt idx="2556">
                  <c:v>2.1410536224402099</c:v>
                </c:pt>
                <c:pt idx="2557">
                  <c:v>2.1433736883021899</c:v>
                </c:pt>
                <c:pt idx="2558">
                  <c:v>2.1456832024125898</c:v>
                </c:pt>
                <c:pt idx="2559">
                  <c:v>2.1479821626618798</c:v>
                </c:pt>
                <c:pt idx="2560">
                  <c:v>2.15027056698499</c:v>
                </c:pt>
                <c:pt idx="2561">
                  <c:v>2.1525484133613499</c:v>
                </c:pt>
                <c:pt idx="2562">
                  <c:v>2.1548156998148</c:v>
                </c:pt>
                <c:pt idx="2563">
                  <c:v>2.1570724244136299</c:v>
                </c:pt>
                <c:pt idx="2564">
                  <c:v>2.1593185852705101</c:v>
                </c:pt>
                <c:pt idx="2565">
                  <c:v>2.1615541805424798</c:v>
                </c:pt>
                <c:pt idx="2566">
                  <c:v>2.1637792084309502</c:v>
                </c:pt>
                <c:pt idx="2567">
                  <c:v>2.1659936671816298</c:v>
                </c:pt>
                <c:pt idx="2568">
                  <c:v>2.16819755508457</c:v>
                </c:pt>
                <c:pt idx="2569">
                  <c:v>2.1703908704740602</c:v>
                </c:pt>
                <c:pt idx="2570">
                  <c:v>2.17257361172868</c:v>
                </c:pt>
                <c:pt idx="2571">
                  <c:v>2.1747457772712302</c:v>
                </c:pt>
                <c:pt idx="2572">
                  <c:v>2.1769073655687201</c:v>
                </c:pt>
                <c:pt idx="2573">
                  <c:v>2.17905837513233</c:v>
                </c:pt>
                <c:pt idx="2574">
                  <c:v>2.1811988045174302</c:v>
                </c:pt>
                <c:pt idx="2575">
                  <c:v>2.1833286523234801</c:v>
                </c:pt>
                <c:pt idx="2576">
                  <c:v>2.1854479171941001</c:v>
                </c:pt>
                <c:pt idx="2577">
                  <c:v>2.1875565978169602</c:v>
                </c:pt>
                <c:pt idx="2578">
                  <c:v>2.1896546929238001</c:v>
                </c:pt>
                <c:pt idx="2579">
                  <c:v>2.1917422012904</c:v>
                </c:pt>
                <c:pt idx="2580">
                  <c:v>2.1938191217365399</c:v>
                </c:pt>
                <c:pt idx="2581">
                  <c:v>2.1958854531259999</c:v>
                </c:pt>
                <c:pt idx="2582">
                  <c:v>2.1979411943664799</c:v>
                </c:pt>
                <c:pt idx="2583">
                  <c:v>2.1999863444096599</c:v>
                </c:pt>
                <c:pt idx="2584">
                  <c:v>2.2020209022510802</c:v>
                </c:pt>
                <c:pt idx="2585">
                  <c:v>2.2040448669302002</c:v>
                </c:pt>
                <c:pt idx="2586">
                  <c:v>2.2060582375303102</c:v>
                </c:pt>
                <c:pt idx="2587">
                  <c:v>2.2080610131785199</c:v>
                </c:pt>
                <c:pt idx="2588">
                  <c:v>2.2100531930457499</c:v>
                </c:pt>
                <c:pt idx="2589">
                  <c:v>2.2120347763466999</c:v>
                </c:pt>
                <c:pt idx="2590">
                  <c:v>2.2140057623397902</c:v>
                </c:pt>
                <c:pt idx="2591">
                  <c:v>2.2159661503271901</c:v>
                </c:pt>
                <c:pt idx="2592">
                  <c:v>2.2179159396547399</c:v>
                </c:pt>
                <c:pt idx="2593">
                  <c:v>2.2198551297119402</c:v>
                </c:pt>
                <c:pt idx="2594">
                  <c:v>2.2217837199319299</c:v>
                </c:pt>
                <c:pt idx="2595">
                  <c:v>2.2237017097914702</c:v>
                </c:pt>
                <c:pt idx="2596">
                  <c:v>2.2256090988108901</c:v>
                </c:pt>
                <c:pt idx="2597">
                  <c:v>2.2275058865540598</c:v>
                </c:pt>
                <c:pt idx="2598">
                  <c:v>2.22939207262838</c:v>
                </c:pt>
                <c:pt idx="2599">
                  <c:v>2.2312676566847598</c:v>
                </c:pt>
                <c:pt idx="2600">
                  <c:v>2.2331326384175498</c:v>
                </c:pt>
                <c:pt idx="2601">
                  <c:v>2.2349870175645501</c:v>
                </c:pt>
                <c:pt idx="2602">
                  <c:v>2.23683079390696</c:v>
                </c:pt>
                <c:pt idx="2603">
                  <c:v>2.23866396726938</c:v>
                </c:pt>
                <c:pt idx="2604">
                  <c:v>2.2404865375197298</c:v>
                </c:pt>
                <c:pt idx="2605">
                  <c:v>2.2422985045692698</c:v>
                </c:pt>
                <c:pt idx="2606">
                  <c:v>2.2440998683725399</c:v>
                </c:pt>
                <c:pt idx="2607">
                  <c:v>2.2458906289273401</c:v>
                </c:pt>
                <c:pt idx="2608">
                  <c:v>2.2476707862746999</c:v>
                </c:pt>
                <c:pt idx="2609">
                  <c:v>2.2494403404988699</c:v>
                </c:pt>
                <c:pt idx="2610">
                  <c:v>2.2511992917272301</c:v>
                </c:pt>
                <c:pt idx="2611">
                  <c:v>2.2529476401303401</c:v>
                </c:pt>
                <c:pt idx="2612">
                  <c:v>2.2546853859218499</c:v>
                </c:pt>
                <c:pt idx="2613">
                  <c:v>2.25641252935849</c:v>
                </c:pt>
                <c:pt idx="2614">
                  <c:v>2.2581290707400199</c:v>
                </c:pt>
                <c:pt idx="2615">
                  <c:v>2.2598350104092599</c:v>
                </c:pt>
                <c:pt idx="2616">
                  <c:v>2.26153034875197</c:v>
                </c:pt>
                <c:pt idx="2617">
                  <c:v>2.2632150861968898</c:v>
                </c:pt>
                <c:pt idx="2618">
                  <c:v>2.2648892232156701</c:v>
                </c:pt>
                <c:pt idx="2619">
                  <c:v>2.2665527603228601</c:v>
                </c:pt>
                <c:pt idx="2620">
                  <c:v>2.26820569807587</c:v>
                </c:pt>
                <c:pt idx="2621">
                  <c:v>2.2698480370749201</c:v>
                </c:pt>
                <c:pt idx="2622">
                  <c:v>2.27147977796304</c:v>
                </c:pt>
                <c:pt idx="2623">
                  <c:v>2.2731009214260198</c:v>
                </c:pt>
                <c:pt idx="2624">
                  <c:v>2.2747114681923901</c:v>
                </c:pt>
                <c:pt idx="2625">
                  <c:v>2.27631141903335</c:v>
                </c:pt>
                <c:pt idx="2626">
                  <c:v>2.2779007747627902</c:v>
                </c:pt>
                <c:pt idx="2627">
                  <c:v>2.2794795362372202</c:v>
                </c:pt>
                <c:pt idx="2628">
                  <c:v>2.2810477043557702</c:v>
                </c:pt>
                <c:pt idx="2629">
                  <c:v>2.28260528006009</c:v>
                </c:pt>
                <c:pt idx="2630">
                  <c:v>2.2841522643344199</c:v>
                </c:pt>
                <c:pt idx="2631">
                  <c:v>2.2856886582054599</c:v>
                </c:pt>
                <c:pt idx="2632">
                  <c:v>2.2872144627423801</c:v>
                </c:pt>
                <c:pt idx="2633">
                  <c:v>2.2887296790567899</c:v>
                </c:pt>
                <c:pt idx="2634">
                  <c:v>2.2902343083027099</c:v>
                </c:pt>
                <c:pt idx="2635">
                  <c:v>2.2917283516764999</c:v>
                </c:pt>
                <c:pt idx="2636">
                  <c:v>2.2932118104168699</c:v>
                </c:pt>
                <c:pt idx="2637">
                  <c:v>2.29468468580479</c:v>
                </c:pt>
                <c:pt idx="2638">
                  <c:v>2.29614697916355</c:v>
                </c:pt>
                <c:pt idx="2639">
                  <c:v>2.2975986918586102</c:v>
                </c:pt>
                <c:pt idx="2640">
                  <c:v>2.2990398252976498</c:v>
                </c:pt>
                <c:pt idx="2641">
                  <c:v>2.3004703809304998</c:v>
                </c:pt>
                <c:pt idx="2642">
                  <c:v>2.3018903602491099</c:v>
                </c:pt>
                <c:pt idx="2643">
                  <c:v>2.3032997647875302</c:v>
                </c:pt>
                <c:pt idx="2644">
                  <c:v>2.3046985961218298</c:v>
                </c:pt>
                <c:pt idx="2645">
                  <c:v>2.3060868558701202</c:v>
                </c:pt>
                <c:pt idx="2646">
                  <c:v>2.3074645456924898</c:v>
                </c:pt>
                <c:pt idx="2647">
                  <c:v>2.3088316672909599</c:v>
                </c:pt>
                <c:pt idx="2648">
                  <c:v>2.3101882224094701</c:v>
                </c:pt>
                <c:pt idx="2649">
                  <c:v>2.3115342128338199</c:v>
                </c:pt>
                <c:pt idx="2650">
                  <c:v>2.31286964039165</c:v>
                </c:pt>
                <c:pt idx="2651">
                  <c:v>2.3141945069524001</c:v>
                </c:pt>
                <c:pt idx="2652">
                  <c:v>2.31550881442729</c:v>
                </c:pt>
                <c:pt idx="2653">
                  <c:v>2.3168125647692199</c:v>
                </c:pt>
                <c:pt idx="2654">
                  <c:v>2.3181057599728301</c:v>
                </c:pt>
                <c:pt idx="2655">
                  <c:v>2.31938840207438</c:v>
                </c:pt>
                <c:pt idx="2656">
                  <c:v>2.3206604931517498</c:v>
                </c:pt>
                <c:pt idx="2657">
                  <c:v>2.3219220353244099</c:v>
                </c:pt>
                <c:pt idx="2658">
                  <c:v>2.3231730307533498</c:v>
                </c:pt>
                <c:pt idx="2659">
                  <c:v>2.3244134816410802</c:v>
                </c:pt>
                <c:pt idx="2660">
                  <c:v>2.3256433902315599</c:v>
                </c:pt>
                <c:pt idx="2661">
                  <c:v>2.3268680748654198</c:v>
                </c:pt>
                <c:pt idx="2662">
                  <c:v>2.3280981652171699</c:v>
                </c:pt>
                <c:pt idx="2663">
                  <c:v>2.3293389653965302</c:v>
                </c:pt>
                <c:pt idx="2664">
                  <c:v>2.3305904586601498</c:v>
                </c:pt>
                <c:pt idx="2665">
                  <c:v>2.3318526282041998</c:v>
                </c:pt>
                <c:pt idx="2666">
                  <c:v>2.3331254571644902</c:v>
                </c:pt>
                <c:pt idx="2667">
                  <c:v>2.3344089286166199</c:v>
                </c:pt>
                <c:pt idx="2668">
                  <c:v>2.3357030255761599</c:v>
                </c:pt>
                <c:pt idx="2669">
                  <c:v>2.3370077309988</c:v>
                </c:pt>
                <c:pt idx="2670">
                  <c:v>2.3383230277804601</c:v>
                </c:pt>
                <c:pt idx="2671">
                  <c:v>2.3396488987574999</c:v>
                </c:pt>
                <c:pt idx="2672">
                  <c:v>2.3409853267068499</c:v>
                </c:pt>
                <c:pt idx="2673">
                  <c:v>2.34233229434615</c:v>
                </c:pt>
                <c:pt idx="2674">
                  <c:v>2.3436897843339399</c:v>
                </c:pt>
                <c:pt idx="2675">
                  <c:v>2.34505777926976</c:v>
                </c:pt>
                <c:pt idx="2676">
                  <c:v>2.3464362616943801</c:v>
                </c:pt>
                <c:pt idx="2677">
                  <c:v>2.3478252140898901</c:v>
                </c:pt>
                <c:pt idx="2678">
                  <c:v>2.34922461887987</c:v>
                </c:pt>
                <c:pt idx="2679">
                  <c:v>2.3506344584295902</c:v>
                </c:pt>
                <c:pt idx="2680">
                  <c:v>2.3520547150461102</c:v>
                </c:pt>
                <c:pt idx="2681">
                  <c:v>2.35348537097846</c:v>
                </c:pt>
                <c:pt idx="2682">
                  <c:v>2.3549264084177999</c:v>
                </c:pt>
                <c:pt idx="2683">
                  <c:v>2.35637780949757</c:v>
                </c:pt>
                <c:pt idx="2684">
                  <c:v>2.35783955629367</c:v>
                </c:pt>
                <c:pt idx="2685">
                  <c:v>2.3593116308245801</c:v>
                </c:pt>
                <c:pt idx="2686">
                  <c:v>2.3607940150515399</c:v>
                </c:pt>
                <c:pt idx="2687">
                  <c:v>2.3622866908787099</c:v>
                </c:pt>
                <c:pt idx="2688">
                  <c:v>2.3637896401533198</c:v>
                </c:pt>
                <c:pt idx="2689">
                  <c:v>2.3653028446658602</c:v>
                </c:pt>
                <c:pt idx="2690">
                  <c:v>2.3668262861501699</c:v>
                </c:pt>
                <c:pt idx="2691">
                  <c:v>2.3683599462836802</c:v>
                </c:pt>
                <c:pt idx="2692">
                  <c:v>2.36990380668751</c:v>
                </c:pt>
                <c:pt idx="2693">
                  <c:v>2.3714578489266702</c:v>
                </c:pt>
                <c:pt idx="2694">
                  <c:v>2.3730220545101899</c:v>
                </c:pt>
                <c:pt idx="2695">
                  <c:v>2.3745964048913102</c:v>
                </c:pt>
                <c:pt idx="2696">
                  <c:v>2.3761808814676</c:v>
                </c:pt>
                <c:pt idx="2697">
                  <c:v>2.3777754655811898</c:v>
                </c:pt>
                <c:pt idx="2698">
                  <c:v>2.3793801385188398</c:v>
                </c:pt>
                <c:pt idx="2699">
                  <c:v>2.38099488151218</c:v>
                </c:pt>
                <c:pt idx="2700">
                  <c:v>2.3826196757378399</c:v>
                </c:pt>
                <c:pt idx="2701">
                  <c:v>2.3842545023175998</c:v>
                </c:pt>
                <c:pt idx="2702">
                  <c:v>2.3858993423185999</c:v>
                </c:pt>
                <c:pt idx="2703">
                  <c:v>2.3875541767534298</c:v>
                </c:pt>
                <c:pt idx="2704">
                  <c:v>2.3892189865803601</c:v>
                </c:pt>
                <c:pt idx="2705">
                  <c:v>2.3908924871124801</c:v>
                </c:pt>
                <c:pt idx="2706">
                  <c:v>2.3925725319896198</c:v>
                </c:pt>
                <c:pt idx="2707">
                  <c:v>2.3942582472951002</c:v>
                </c:pt>
                <c:pt idx="2708">
                  <c:v>2.3959496180436899</c:v>
                </c:pt>
                <c:pt idx="2709">
                  <c:v>2.3976466291121299</c:v>
                </c:pt>
                <c:pt idx="2710">
                  <c:v>2.3993492654659301</c:v>
                </c:pt>
                <c:pt idx="2711">
                  <c:v>2.4010575119354902</c:v>
                </c:pt>
                <c:pt idx="2712">
                  <c:v>2.4027713534374899</c:v>
                </c:pt>
                <c:pt idx="2713">
                  <c:v>2.4044907747563702</c:v>
                </c:pt>
                <c:pt idx="2714">
                  <c:v>2.4062157607604702</c:v>
                </c:pt>
                <c:pt idx="2715">
                  <c:v>2.4079462961886899</c:v>
                </c:pt>
                <c:pt idx="2716">
                  <c:v>2.4096823658614701</c:v>
                </c:pt>
                <c:pt idx="2717">
                  <c:v>2.41142395447255</c:v>
                </c:pt>
                <c:pt idx="2718">
                  <c:v>2.4131710467949499</c:v>
                </c:pt>
                <c:pt idx="2719">
                  <c:v>2.41492362747766</c:v>
                </c:pt>
                <c:pt idx="2720">
                  <c:v>2.4166816812467502</c:v>
                </c:pt>
                <c:pt idx="2721">
                  <c:v>2.4184451927068702</c:v>
                </c:pt>
                <c:pt idx="2722">
                  <c:v>2.4202141465375502</c:v>
                </c:pt>
                <c:pt idx="2723">
                  <c:v>2.4219885272995301</c:v>
                </c:pt>
                <c:pt idx="2724">
                  <c:v>2.4237683196263098</c:v>
                </c:pt>
                <c:pt idx="2725">
                  <c:v>2.4255535080350699</c:v>
                </c:pt>
                <c:pt idx="2726">
                  <c:v>2.4273440771137502</c:v>
                </c:pt>
                <c:pt idx="2727">
                  <c:v>2.4291400113363899</c:v>
                </c:pt>
                <c:pt idx="2728">
                  <c:v>2.4309412952458498</c:v>
                </c:pt>
                <c:pt idx="2729">
                  <c:v>2.43274791327342</c:v>
                </c:pt>
                <c:pt idx="2730">
                  <c:v>2.43455984991731</c:v>
                </c:pt>
                <c:pt idx="2731">
                  <c:v>2.4363770895665202</c:v>
                </c:pt>
                <c:pt idx="2732">
                  <c:v>2.4381996166750399</c:v>
                </c:pt>
                <c:pt idx="2733">
                  <c:v>2.4400274155900101</c:v>
                </c:pt>
                <c:pt idx="2734">
                  <c:v>2.4418604707216698</c:v>
                </c:pt>
                <c:pt idx="2735">
                  <c:v>2.44369876637567</c:v>
                </c:pt>
                <c:pt idx="2736">
                  <c:v>2.44554228691899</c:v>
                </c:pt>
                <c:pt idx="2737">
                  <c:v>2.4473910166162098</c:v>
                </c:pt>
                <c:pt idx="2738">
                  <c:v>2.4492449397915101</c:v>
                </c:pt>
                <c:pt idx="2739">
                  <c:v>2.4511040406687998</c:v>
                </c:pt>
                <c:pt idx="2740">
                  <c:v>2.4529683035299201</c:v>
                </c:pt>
                <c:pt idx="2741">
                  <c:v>2.4548377125585499</c:v>
                </c:pt>
                <c:pt idx="2742">
                  <c:v>2.4567122519946198</c:v>
                </c:pt>
                <c:pt idx="2743">
                  <c:v>2.4585919059819998</c:v>
                </c:pt>
                <c:pt idx="2744">
                  <c:v>2.4604766587192</c:v>
                </c:pt>
                <c:pt idx="2745">
                  <c:v>2.4623664943106802</c:v>
                </c:pt>
                <c:pt idx="2746">
                  <c:v>2.4642613969139799</c:v>
                </c:pt>
                <c:pt idx="2747">
                  <c:v>2.4661613505945699</c:v>
                </c:pt>
                <c:pt idx="2748">
                  <c:v>2.4680663394695102</c:v>
                </c:pt>
                <c:pt idx="2749">
                  <c:v>2.4699763475656602</c:v>
                </c:pt>
                <c:pt idx="2750">
                  <c:v>2.47189135896007</c:v>
                </c:pt>
                <c:pt idx="2751">
                  <c:v>2.47381135764146</c:v>
                </c:pt>
                <c:pt idx="2752">
                  <c:v>2.4757363276472502</c:v>
                </c:pt>
                <c:pt idx="2753">
                  <c:v>2.4776662529284699</c:v>
                </c:pt>
                <c:pt idx="2754">
                  <c:v>2.4796011174834298</c:v>
                </c:pt>
                <c:pt idx="2755">
                  <c:v>2.4815409052258102</c:v>
                </c:pt>
                <c:pt idx="2756">
                  <c:v>2.4834856001152801</c:v>
                </c:pt>
                <c:pt idx="2757">
                  <c:v>2.4854351860286501</c:v>
                </c:pt>
                <c:pt idx="2758">
                  <c:v>2.4873896468873702</c:v>
                </c:pt>
                <c:pt idx="2759">
                  <c:v>2.4893489665317898</c:v>
                </c:pt>
                <c:pt idx="2760">
                  <c:v>2.4913131288456301</c:v>
                </c:pt>
                <c:pt idx="2761">
                  <c:v>2.4932821176331998</c:v>
                </c:pt>
                <c:pt idx="2762">
                  <c:v>2.4952559167409301</c:v>
                </c:pt>
                <c:pt idx="2763">
                  <c:v>2.4972345099375399</c:v>
                </c:pt>
                <c:pt idx="2764">
                  <c:v>2.4992178810326098</c:v>
                </c:pt>
                <c:pt idx="2765">
                  <c:v>2.5012060137596901</c:v>
                </c:pt>
                <c:pt idx="2766">
                  <c:v>2.5031988918920001</c:v>
                </c:pt>
                <c:pt idx="2767">
                  <c:v>2.50519649912833</c:v>
                </c:pt>
                <c:pt idx="2768">
                  <c:v>2.5071988192060002</c:v>
                </c:pt>
                <c:pt idx="2769">
                  <c:v>2.50920583578944</c:v>
                </c:pt>
                <c:pt idx="2770">
                  <c:v>2.5112175325805701</c:v>
                </c:pt>
                <c:pt idx="2771">
                  <c:v>2.5132338932099101</c:v>
                </c:pt>
                <c:pt idx="2772">
                  <c:v>2.5152549013443699</c:v>
                </c:pt>
                <c:pt idx="2773">
                  <c:v>2.5172805405809999</c:v>
                </c:pt>
                <c:pt idx="2774">
                  <c:v>2.5193107945522102</c:v>
                </c:pt>
                <c:pt idx="2775">
                  <c:v>2.5213456468219899</c:v>
                </c:pt>
                <c:pt idx="2776">
                  <c:v>2.52338508098868</c:v>
                </c:pt>
                <c:pt idx="2777">
                  <c:v>2.5254290805836499</c:v>
                </c:pt>
                <c:pt idx="2778">
                  <c:v>2.5274776291716501</c:v>
                </c:pt>
                <c:pt idx="2779">
                  <c:v>2.5295307102518501</c:v>
                </c:pt>
                <c:pt idx="2780">
                  <c:v>2.53158830735586</c:v>
                </c:pt>
                <c:pt idx="2781">
                  <c:v>2.5336504039510999</c:v>
                </c:pt>
                <c:pt idx="2782">
                  <c:v>2.5357169835364801</c:v>
                </c:pt>
                <c:pt idx="2783">
                  <c:v>2.5377880295481101</c:v>
                </c:pt>
                <c:pt idx="2784">
                  <c:v>2.5398596712685402</c:v>
                </c:pt>
                <c:pt idx="2785">
                  <c:v>2.5419241723753498</c:v>
                </c:pt>
                <c:pt idx="2786">
                  <c:v>2.5439776584171101</c:v>
                </c:pt>
                <c:pt idx="2787">
                  <c:v>2.5460201284755901</c:v>
                </c:pt>
                <c:pt idx="2788">
                  <c:v>2.5480515817266198</c:v>
                </c:pt>
                <c:pt idx="2789">
                  <c:v>2.55007201734362</c:v>
                </c:pt>
                <c:pt idx="2790">
                  <c:v>2.55208143459287</c:v>
                </c:pt>
                <c:pt idx="2791">
                  <c:v>2.5540798327393102</c:v>
                </c:pt>
                <c:pt idx="2792">
                  <c:v>2.5560672111395601</c:v>
                </c:pt>
                <c:pt idx="2793">
                  <c:v>2.5580435691499801</c:v>
                </c:pt>
                <c:pt idx="2794">
                  <c:v>2.5600089062174298</c:v>
                </c:pt>
                <c:pt idx="2795">
                  <c:v>2.5619632217895201</c:v>
                </c:pt>
                <c:pt idx="2796">
                  <c:v>2.5639065154032599</c:v>
                </c:pt>
                <c:pt idx="2797">
                  <c:v>2.5658387865974199</c:v>
                </c:pt>
                <c:pt idx="2798">
                  <c:v>2.5677600349990302</c:v>
                </c:pt>
                <c:pt idx="2799">
                  <c:v>2.56967026023786</c:v>
                </c:pt>
                <c:pt idx="2800">
                  <c:v>2.5715694620308902</c:v>
                </c:pt>
                <c:pt idx="2801">
                  <c:v>2.5734576400987699</c:v>
                </c:pt>
                <c:pt idx="2802">
                  <c:v>2.5753347942482798</c:v>
                </c:pt>
                <c:pt idx="2803">
                  <c:v>2.57720092429083</c:v>
                </c:pt>
                <c:pt idx="2804">
                  <c:v>2.5790560301229202</c:v>
                </c:pt>
                <c:pt idx="2805">
                  <c:v>2.58090011164655</c:v>
                </c:pt>
                <c:pt idx="2806">
                  <c:v>2.5827331688478301</c:v>
                </c:pt>
                <c:pt idx="2807">
                  <c:v>2.5845552017192501</c:v>
                </c:pt>
                <c:pt idx="2808">
                  <c:v>2.5863662103363798</c:v>
                </c:pt>
                <c:pt idx="2809">
                  <c:v>2.58816619478208</c:v>
                </c:pt>
                <c:pt idx="2810">
                  <c:v>2.5899551552212898</c:v>
                </c:pt>
                <c:pt idx="2811">
                  <c:v>2.5917330918270398</c:v>
                </c:pt>
                <c:pt idx="2812">
                  <c:v>2.5935000048535599</c:v>
                </c:pt>
                <c:pt idx="2813">
                  <c:v>2.5952558945639499</c:v>
                </c:pt>
                <c:pt idx="2814">
                  <c:v>2.59700076130156</c:v>
                </c:pt>
                <c:pt idx="2815">
                  <c:v>2.5987346054194198</c:v>
                </c:pt>
                <c:pt idx="2816">
                  <c:v>2.6004574273499101</c:v>
                </c:pt>
                <c:pt idx="2817">
                  <c:v>2.6021692275358399</c:v>
                </c:pt>
                <c:pt idx="2818">
                  <c:v>2.6038700064984899</c:v>
                </c:pt>
                <c:pt idx="2819">
                  <c:v>2.6055597647703199</c:v>
                </c:pt>
                <c:pt idx="2820">
                  <c:v>2.60723850296139</c:v>
                </c:pt>
                <c:pt idx="2821">
                  <c:v>2.60890622169366</c:v>
                </c:pt>
                <c:pt idx="2822">
                  <c:v>2.6105629216658501</c:v>
                </c:pt>
                <c:pt idx="2823">
                  <c:v>2.6122086035892602</c:v>
                </c:pt>
                <c:pt idx="2824">
                  <c:v>2.6138432682511601</c:v>
                </c:pt>
                <c:pt idx="2825">
                  <c:v>2.6154669164520699</c:v>
                </c:pt>
                <c:pt idx="2826">
                  <c:v>2.61707954906763</c:v>
                </c:pt>
                <c:pt idx="2827">
                  <c:v>2.6186811669874701</c:v>
                </c:pt>
                <c:pt idx="2828">
                  <c:v>2.6202717711755001</c:v>
                </c:pt>
                <c:pt idx="2829">
                  <c:v>2.6218513626102502</c:v>
                </c:pt>
                <c:pt idx="2830">
                  <c:v>2.6234199423437898</c:v>
                </c:pt>
                <c:pt idx="2831">
                  <c:v>2.62498136773945</c:v>
                </c:pt>
                <c:pt idx="2832">
                  <c:v>2.6265433641528402</c:v>
                </c:pt>
                <c:pt idx="2833">
                  <c:v>2.62810979351468</c:v>
                </c:pt>
                <c:pt idx="2834">
                  <c:v>2.6296806423702002</c:v>
                </c:pt>
                <c:pt idx="2835">
                  <c:v>2.6312558972152602</c:v>
                </c:pt>
                <c:pt idx="2836">
                  <c:v>2.6328355445597702</c:v>
                </c:pt>
                <c:pt idx="2837">
                  <c:v>2.6344195708651998</c:v>
                </c:pt>
                <c:pt idx="2838">
                  <c:v>2.6360079626065298</c:v>
                </c:pt>
                <c:pt idx="2839">
                  <c:v>2.6376007062112201</c:v>
                </c:pt>
                <c:pt idx="2840">
                  <c:v>2.6391977881197102</c:v>
                </c:pt>
                <c:pt idx="2841">
                  <c:v>2.6407991947257901</c:v>
                </c:pt>
                <c:pt idx="2842">
                  <c:v>2.6424049124357301</c:v>
                </c:pt>
                <c:pt idx="2843">
                  <c:v>2.64401492761005</c:v>
                </c:pt>
                <c:pt idx="2844">
                  <c:v>2.6456292266212298</c:v>
                </c:pt>
                <c:pt idx="2845">
                  <c:v>2.6472477957968699</c:v>
                </c:pt>
                <c:pt idx="2846">
                  <c:v>2.6488706214760498</c:v>
                </c:pt>
                <c:pt idx="2847">
                  <c:v>2.65049768995382</c:v>
                </c:pt>
                <c:pt idx="2848">
                  <c:v>2.6521289875362499</c:v>
                </c:pt>
                <c:pt idx="2849">
                  <c:v>2.6537645004861998</c:v>
                </c:pt>
                <c:pt idx="2850">
                  <c:v>2.6554042150770898</c:v>
                </c:pt>
                <c:pt idx="2851">
                  <c:v>2.6570481175399898</c:v>
                </c:pt>
                <c:pt idx="2852">
                  <c:v>2.6586961941160601</c:v>
                </c:pt>
                <c:pt idx="2853">
                  <c:v>2.6603484310049201</c:v>
                </c:pt>
                <c:pt idx="2854">
                  <c:v>2.6620048144158699</c:v>
                </c:pt>
                <c:pt idx="2855">
                  <c:v>2.6636653305174498</c:v>
                </c:pt>
                <c:pt idx="2856">
                  <c:v>2.6653299654874698</c:v>
                </c:pt>
                <c:pt idx="2857">
                  <c:v>2.6669987054637798</c:v>
                </c:pt>
                <c:pt idx="2858">
                  <c:v>2.6686715365930702</c:v>
                </c:pt>
                <c:pt idx="2859">
                  <c:v>2.6703484449828601</c:v>
                </c:pt>
                <c:pt idx="2860">
                  <c:v>2.6720294167491301</c:v>
                </c:pt>
                <c:pt idx="2861">
                  <c:v>2.6737144379694202</c:v>
                </c:pt>
                <c:pt idx="2862">
                  <c:v>2.6754034947293999</c:v>
                </c:pt>
                <c:pt idx="2863">
                  <c:v>2.6770965730770002</c:v>
                </c:pt>
                <c:pt idx="2864">
                  <c:v>2.67879365906794</c:v>
                </c:pt>
                <c:pt idx="2865">
                  <c:v>2.6804947387209399</c:v>
                </c:pt>
                <c:pt idx="2866">
                  <c:v>2.6821997980621299</c:v>
                </c:pt>
                <c:pt idx="2867">
                  <c:v>2.6839088230814001</c:v>
                </c:pt>
                <c:pt idx="2868">
                  <c:v>2.6856217997757001</c:v>
                </c:pt>
                <c:pt idx="2869">
                  <c:v>2.68733871410643</c:v>
                </c:pt>
                <c:pt idx="2870">
                  <c:v>2.68905955204175</c:v>
                </c:pt>
                <c:pt idx="2871">
                  <c:v>2.6907842995149598</c:v>
                </c:pt>
                <c:pt idx="2872">
                  <c:v>2.6925129424657901</c:v>
                </c:pt>
                <c:pt idx="2873">
                  <c:v>2.6942454667998201</c:v>
                </c:pt>
                <c:pt idx="2874">
                  <c:v>2.6959818584287598</c:v>
                </c:pt>
                <c:pt idx="2875">
                  <c:v>2.6977221032308001</c:v>
                </c:pt>
                <c:pt idx="2876">
                  <c:v>2.6994661870900298</c:v>
                </c:pt>
                <c:pt idx="2877">
                  <c:v>2.7012140958576598</c:v>
                </c:pt>
                <c:pt idx="2878">
                  <c:v>2.7029658153905101</c:v>
                </c:pt>
                <c:pt idx="2879">
                  <c:v>2.70472133151317</c:v>
                </c:pt>
                <c:pt idx="2880">
                  <c:v>2.7064806300555801</c:v>
                </c:pt>
                <c:pt idx="2881">
                  <c:v>2.7082436968161199</c:v>
                </c:pt>
                <c:pt idx="2882">
                  <c:v>2.7100105175982199</c:v>
                </c:pt>
                <c:pt idx="2883">
                  <c:v>2.7117810781744001</c:v>
                </c:pt>
                <c:pt idx="2884">
                  <c:v>2.7135553643219898</c:v>
                </c:pt>
                <c:pt idx="2885">
                  <c:v>2.71533336178801</c:v>
                </c:pt>
                <c:pt idx="2886">
                  <c:v>2.7171150563240798</c:v>
                </c:pt>
                <c:pt idx="2887">
                  <c:v>2.7189004336521001</c:v>
                </c:pt>
                <c:pt idx="2888">
                  <c:v>2.7206894794983398</c:v>
                </c:pt>
                <c:pt idx="2889">
                  <c:v>2.7224821795599801</c:v>
                </c:pt>
                <c:pt idx="2890">
                  <c:v>2.7242785195383399</c:v>
                </c:pt>
                <c:pt idx="2891">
                  <c:v>2.7260784851062199</c:v>
                </c:pt>
                <c:pt idx="2892">
                  <c:v>2.7278820619403898</c:v>
                </c:pt>
                <c:pt idx="2893">
                  <c:v>2.7296892356896501</c:v>
                </c:pt>
                <c:pt idx="2894">
                  <c:v>2.7314999920065901</c:v>
                </c:pt>
                <c:pt idx="2895">
                  <c:v>2.7333143165163998</c:v>
                </c:pt>
                <c:pt idx="2896">
                  <c:v>2.7351321948478802</c:v>
                </c:pt>
                <c:pt idx="2897">
                  <c:v>2.7369536126029699</c:v>
                </c:pt>
                <c:pt idx="2898">
                  <c:v>2.7387785553870501</c:v>
                </c:pt>
                <c:pt idx="2899">
                  <c:v>2.7406070087792198</c:v>
                </c:pt>
                <c:pt idx="2900">
                  <c:v>2.7424389583618201</c:v>
                </c:pt>
                <c:pt idx="2901">
                  <c:v>2.7442743896914799</c:v>
                </c:pt>
                <c:pt idx="2902">
                  <c:v>2.74611328832788</c:v>
                </c:pt>
                <c:pt idx="2903">
                  <c:v>2.7479556398055398</c:v>
                </c:pt>
                <c:pt idx="2904">
                  <c:v>2.7498014296618898</c:v>
                </c:pt>
                <c:pt idx="2905">
                  <c:v>2.7516506434097199</c:v>
                </c:pt>
                <c:pt idx="2906">
                  <c:v>2.7535032665645902</c:v>
                </c:pt>
                <c:pt idx="2907">
                  <c:v>2.7553592846179198</c:v>
                </c:pt>
                <c:pt idx="2908">
                  <c:v>2.7572186830637899</c:v>
                </c:pt>
                <c:pt idx="2909">
                  <c:v>2.7590814473726399</c:v>
                </c:pt>
                <c:pt idx="2910">
                  <c:v>2.7609475630174498</c:v>
                </c:pt>
                <c:pt idx="2911">
                  <c:v>2.76281701544805</c:v>
                </c:pt>
                <c:pt idx="2912">
                  <c:v>2.7646897901166998</c:v>
                </c:pt>
                <c:pt idx="2913">
                  <c:v>2.7665658724530102</c:v>
                </c:pt>
                <c:pt idx="2914">
                  <c:v>2.7684452478889101</c:v>
                </c:pt>
                <c:pt idx="2915">
                  <c:v>2.77032790183415</c:v>
                </c:pt>
                <c:pt idx="2916">
                  <c:v>2.77221381970072</c:v>
                </c:pt>
                <c:pt idx="2917">
                  <c:v>2.7741029868788898</c:v>
                </c:pt>
                <c:pt idx="2918">
                  <c:v>2.77599538876107</c:v>
                </c:pt>
                <c:pt idx="2919">
                  <c:v>2.7778910107184598</c:v>
                </c:pt>
                <c:pt idx="2920">
                  <c:v>2.77978983812429</c:v>
                </c:pt>
                <c:pt idx="2921">
                  <c:v>2.78169185633103</c:v>
                </c:pt>
                <c:pt idx="2922">
                  <c:v>2.7835970506930998</c:v>
                </c:pt>
                <c:pt idx="2923">
                  <c:v>2.7855054065446501</c:v>
                </c:pt>
                <c:pt idx="2924">
                  <c:v>2.7874169092216898</c:v>
                </c:pt>
                <c:pt idx="2925">
                  <c:v>2.7893315440404001</c:v>
                </c:pt>
                <c:pt idx="2926">
                  <c:v>2.7912492963187399</c:v>
                </c:pt>
                <c:pt idx="2927">
                  <c:v>2.7931701513553202</c:v>
                </c:pt>
                <c:pt idx="2928">
                  <c:v>2.7950940944504601</c:v>
                </c:pt>
                <c:pt idx="2929">
                  <c:v>2.7970211108855598</c:v>
                </c:pt>
                <c:pt idx="2930">
                  <c:v>2.79895118594367</c:v>
                </c:pt>
                <c:pt idx="2931">
                  <c:v>2.8008843048893501</c:v>
                </c:pt>
                <c:pt idx="2932">
                  <c:v>2.8028204529887901</c:v>
                </c:pt>
                <c:pt idx="2933">
                  <c:v>2.8047596154900898</c:v>
                </c:pt>
                <c:pt idx="2934">
                  <c:v>2.8067017776429299</c:v>
                </c:pt>
                <c:pt idx="2935">
                  <c:v>2.80864692467935</c:v>
                </c:pt>
                <c:pt idx="2936">
                  <c:v>2.81059504183292</c:v>
                </c:pt>
                <c:pt idx="2937">
                  <c:v>2.8125461143199599</c:v>
                </c:pt>
                <c:pt idx="2938">
                  <c:v>2.8145001273583201</c:v>
                </c:pt>
                <c:pt idx="2939">
                  <c:v>2.8164570661489998</c:v>
                </c:pt>
                <c:pt idx="2940">
                  <c:v>2.8184169158944901</c:v>
                </c:pt>
                <c:pt idx="2941">
                  <c:v>2.8203796617808701</c:v>
                </c:pt>
                <c:pt idx="2942">
                  <c:v>2.82234528899565</c:v>
                </c:pt>
                <c:pt idx="2943">
                  <c:v>2.82431378271033</c:v>
                </c:pt>
                <c:pt idx="2944">
                  <c:v>2.82628512809785</c:v>
                </c:pt>
                <c:pt idx="2945">
                  <c:v>2.82825931031552</c:v>
                </c:pt>
                <c:pt idx="2946">
                  <c:v>2.8302363145220801</c:v>
                </c:pt>
                <c:pt idx="2947">
                  <c:v>2.8322161258610201</c:v>
                </c:pt>
                <c:pt idx="2948">
                  <c:v>2.8341987294772499</c:v>
                </c:pt>
                <c:pt idx="2949">
                  <c:v>2.8361841105008399</c:v>
                </c:pt>
                <c:pt idx="2950">
                  <c:v>2.8381722540632701</c:v>
                </c:pt>
                <c:pt idx="2951">
                  <c:v>2.8401631452815299</c:v>
                </c:pt>
                <c:pt idx="2952">
                  <c:v>2.8421567692740499</c:v>
                </c:pt>
                <c:pt idx="2953">
                  <c:v>2.8441531111451401</c:v>
                </c:pt>
                <c:pt idx="2954">
                  <c:v>2.8461521560005401</c:v>
                </c:pt>
                <c:pt idx="2955">
                  <c:v>2.84815388893227</c:v>
                </c:pt>
                <c:pt idx="2956">
                  <c:v>2.8501582950337698</c:v>
                </c:pt>
                <c:pt idx="2957">
                  <c:v>2.8521653593851402</c:v>
                </c:pt>
                <c:pt idx="2958">
                  <c:v>2.8541750670678798</c:v>
                </c:pt>
                <c:pt idx="2959">
                  <c:v>2.8561874031505501</c:v>
                </c:pt>
                <c:pt idx="2960">
                  <c:v>2.8582023527031302</c:v>
                </c:pt>
                <c:pt idx="2961">
                  <c:v>2.8602199007829898</c:v>
                </c:pt>
                <c:pt idx="2962">
                  <c:v>2.8622400324489501</c:v>
                </c:pt>
                <c:pt idx="2963">
                  <c:v>2.86426273274758</c:v>
                </c:pt>
                <c:pt idx="2964">
                  <c:v>2.8662879867269302</c:v>
                </c:pt>
                <c:pt idx="2965">
                  <c:v>2.8683157794231402</c:v>
                </c:pt>
                <c:pt idx="2966">
                  <c:v>2.8703460958738698</c:v>
                </c:pt>
                <c:pt idx="2967">
                  <c:v>2.8723799279418101</c:v>
                </c:pt>
                <c:pt idx="2968">
                  <c:v>2.8744192512109499</c:v>
                </c:pt>
                <c:pt idx="2969">
                  <c:v>2.8764650320263101</c:v>
                </c:pt>
                <c:pt idx="2970">
                  <c:v>2.87851725113382</c:v>
                </c:pt>
                <c:pt idx="2971">
                  <c:v>2.8805758892492501</c:v>
                </c:pt>
                <c:pt idx="2972">
                  <c:v>2.8826359762087099</c:v>
                </c:pt>
                <c:pt idx="2973">
                  <c:v>2.88468759604475</c:v>
                </c:pt>
                <c:pt idx="2974">
                  <c:v>2.8867257937825999</c:v>
                </c:pt>
                <c:pt idx="2975">
                  <c:v>2.8887505704061498</c:v>
                </c:pt>
                <c:pt idx="2976">
                  <c:v>2.8907619269533402</c:v>
                </c:pt>
                <c:pt idx="2977">
                  <c:v>2.8927598645161199</c:v>
                </c:pt>
                <c:pt idx="2978">
                  <c:v>2.8947443842403602</c:v>
                </c:pt>
                <c:pt idx="2979">
                  <c:v>2.8967154873258498</c:v>
                </c:pt>
                <c:pt idx="2980">
                  <c:v>2.8986731750262602</c:v>
                </c:pt>
                <c:pt idx="2981">
                  <c:v>2.9006174486490899</c:v>
                </c:pt>
                <c:pt idx="2982">
                  <c:v>2.9025483095556002</c:v>
                </c:pt>
                <c:pt idx="2983">
                  <c:v>2.9044657591608001</c:v>
                </c:pt>
                <c:pt idx="2984">
                  <c:v>2.9063697989334001</c:v>
                </c:pt>
                <c:pt idx="2985">
                  <c:v>2.9082604303957802</c:v>
                </c:pt>
                <c:pt idx="2986">
                  <c:v>2.9101376551239002</c:v>
                </c:pt>
                <c:pt idx="2987">
                  <c:v>2.9120014747473002</c:v>
                </c:pt>
                <c:pt idx="2988">
                  <c:v>2.9138518909490601</c:v>
                </c:pt>
                <c:pt idx="2989">
                  <c:v>2.9156889054657098</c:v>
                </c:pt>
                <c:pt idx="2990">
                  <c:v>2.91751252008725</c:v>
                </c:pt>
                <c:pt idx="2991">
                  <c:v>2.9193227366570298</c:v>
                </c:pt>
                <c:pt idx="2992">
                  <c:v>2.9211195570717901</c:v>
                </c:pt>
                <c:pt idx="2993">
                  <c:v>2.9229029832815399</c:v>
                </c:pt>
                <c:pt idx="2994">
                  <c:v>2.9246730172895701</c:v>
                </c:pt>
                <c:pt idx="2995">
                  <c:v>2.9264296611523601</c:v>
                </c:pt>
                <c:pt idx="2996">
                  <c:v>2.9281729169795701</c:v>
                </c:pt>
                <c:pt idx="2997">
                  <c:v>2.9299027869339902</c:v>
                </c:pt>
                <c:pt idx="2998">
                  <c:v>2.9316192732314601</c:v>
                </c:pt>
                <c:pt idx="2999">
                  <c:v>2.9333223781408901</c:v>
                </c:pt>
                <c:pt idx="3000">
                  <c:v>2.9350121039841199</c:v>
                </c:pt>
                <c:pt idx="3001">
                  <c:v>2.9366884531359898</c:v>
                </c:pt>
                <c:pt idx="3002">
                  <c:v>2.93835142802418</c:v>
                </c:pt>
                <c:pt idx="3003">
                  <c:v>2.9400010311292499</c:v>
                </c:pt>
                <c:pt idx="3004">
                  <c:v>2.9416372649845299</c:v>
                </c:pt>
                <c:pt idx="3005">
                  <c:v>2.94326013217613</c:v>
                </c:pt>
                <c:pt idx="3006">
                  <c:v>2.9448696353428501</c:v>
                </c:pt>
                <c:pt idx="3007">
                  <c:v>2.94646577717615</c:v>
                </c:pt>
                <c:pt idx="3008">
                  <c:v>2.9480485604200801</c:v>
                </c:pt>
                <c:pt idx="3009">
                  <c:v>2.9496179878712998</c:v>
                </c:pt>
                <c:pt idx="3010">
                  <c:v>2.9511740623789402</c:v>
                </c:pt>
                <c:pt idx="3011">
                  <c:v>2.9527167868446198</c:v>
                </c:pt>
                <c:pt idx="3012">
                  <c:v>2.9542461642223601</c:v>
                </c:pt>
                <c:pt idx="3013">
                  <c:v>2.9557621975185802</c:v>
                </c:pt>
                <c:pt idx="3014">
                  <c:v>2.95726488979198</c:v>
                </c:pt>
                <c:pt idx="3015">
                  <c:v>2.9587542441535799</c:v>
                </c:pt>
                <c:pt idx="3016">
                  <c:v>2.9602302637665798</c:v>
                </c:pt>
                <c:pt idx="3017">
                  <c:v>2.9616929518463899</c:v>
                </c:pt>
                <c:pt idx="3018">
                  <c:v>2.96314231166052</c:v>
                </c:pt>
                <c:pt idx="3019">
                  <c:v>2.96457834652858</c:v>
                </c:pt>
                <c:pt idx="3020">
                  <c:v>2.9660010598221902</c:v>
                </c:pt>
                <c:pt idx="3021">
                  <c:v>2.9674104549649498</c:v>
                </c:pt>
                <c:pt idx="3022">
                  <c:v>2.9688065354323898</c:v>
                </c:pt>
                <c:pt idx="3023">
                  <c:v>2.9701893047519099</c:v>
                </c:pt>
                <c:pt idx="3024">
                  <c:v>2.9715587665027599</c:v>
                </c:pt>
                <c:pt idx="3025">
                  <c:v>2.9729149243159299</c:v>
                </c:pt>
                <c:pt idx="3026">
                  <c:v>2.9742577818741598</c:v>
                </c:pt>
                <c:pt idx="3027">
                  <c:v>2.97558734291187</c:v>
                </c:pt>
                <c:pt idx="3028">
                  <c:v>2.97690361121508</c:v>
                </c:pt>
                <c:pt idx="3029">
                  <c:v>2.9782065906213999</c:v>
                </c:pt>
                <c:pt idx="3030">
                  <c:v>2.9794962850199598</c:v>
                </c:pt>
                <c:pt idx="3031">
                  <c:v>2.9807726983513501</c:v>
                </c:pt>
                <c:pt idx="3032">
                  <c:v>2.9820358346076001</c:v>
                </c:pt>
                <c:pt idx="3033">
                  <c:v>2.9832856978320801</c:v>
                </c:pt>
                <c:pt idx="3034">
                  <c:v>2.9845222921194901</c:v>
                </c:pt>
                <c:pt idx="3035">
                  <c:v>2.9857456216157798</c:v>
                </c:pt>
                <c:pt idx="3036">
                  <c:v>2.98695569051812</c:v>
                </c:pt>
                <c:pt idx="3037">
                  <c:v>2.9881525030748399</c:v>
                </c:pt>
                <c:pt idx="3038">
                  <c:v>2.9893360635853701</c:v>
                </c:pt>
                <c:pt idx="3039">
                  <c:v>2.99050637640017</c:v>
                </c:pt>
                <c:pt idx="3040">
                  <c:v>2.9916634459207398</c:v>
                </c:pt>
                <c:pt idx="3041">
                  <c:v>2.9928072765995002</c:v>
                </c:pt>
                <c:pt idx="3042">
                  <c:v>2.9939378729397501</c:v>
                </c:pt>
                <c:pt idx="3043">
                  <c:v>2.99505523949566</c:v>
                </c:pt>
                <c:pt idx="3044">
                  <c:v>2.9961593808721498</c:v>
                </c:pt>
                <c:pt idx="3045">
                  <c:v>2.9972503017248999</c:v>
                </c:pt>
                <c:pt idx="3046">
                  <c:v>2.9983280067602398</c:v>
                </c:pt>
                <c:pt idx="3047">
                  <c:v>2.9993925007351501</c:v>
                </c:pt>
                <c:pt idx="3048">
                  <c:v>3.0004437884571602</c:v>
                </c:pt>
                <c:pt idx="3049">
                  <c:v>3.0014818747843099</c:v>
                </c:pt>
                <c:pt idx="3050">
                  <c:v>3.0025067646251098</c:v>
                </c:pt>
                <c:pt idx="3051">
                  <c:v>3.0035184629384601</c:v>
                </c:pt>
                <c:pt idx="3052">
                  <c:v>3.0045169747336198</c:v>
                </c:pt>
                <c:pt idx="3053">
                  <c:v>3.0055023050701299</c:v>
                </c:pt>
                <c:pt idx="3054">
                  <c:v>3.0064744590577899</c:v>
                </c:pt>
                <c:pt idx="3055">
                  <c:v>3.0074334418565498</c:v>
                </c:pt>
                <c:pt idx="3056">
                  <c:v>3.0083792586765199</c:v>
                </c:pt>
                <c:pt idx="3057">
                  <c:v>3.0093119147778502</c:v>
                </c:pt>
                <c:pt idx="3058">
                  <c:v>3.0102314154707202</c:v>
                </c:pt>
                <c:pt idx="3059">
                  <c:v>3.0111377661152798</c:v>
                </c:pt>
                <c:pt idx="3060">
                  <c:v>3.0120309721215399</c:v>
                </c:pt>
                <c:pt idx="3061">
                  <c:v>3.0129110389493898</c:v>
                </c:pt>
                <c:pt idx="3062">
                  <c:v>3.0137779721085098</c:v>
                </c:pt>
                <c:pt idx="3063">
                  <c:v>3.0146317771582898</c:v>
                </c:pt>
                <c:pt idx="3064">
                  <c:v>3.0154724597078002</c:v>
                </c:pt>
                <c:pt idx="3065">
                  <c:v>3.0163000254157302</c:v>
                </c:pt>
                <c:pt idx="3066">
                  <c:v>3.0171144799903402</c:v>
                </c:pt>
                <c:pt idx="3067">
                  <c:v>3.0179158291893602</c:v>
                </c:pt>
                <c:pt idx="3068">
                  <c:v>3.0187040788200101</c:v>
                </c:pt>
                <c:pt idx="3069">
                  <c:v>3.0194792347388502</c:v>
                </c:pt>
                <c:pt idx="3070">
                  <c:v>3.0202413028518</c:v>
                </c:pt>
                <c:pt idx="3071">
                  <c:v>3.0209902891140299</c:v>
                </c:pt>
                <c:pt idx="3072">
                  <c:v>3.02172619952993</c:v>
                </c:pt>
                <c:pt idx="3073">
                  <c:v>3.0224490401530399</c:v>
                </c:pt>
                <c:pt idx="3074">
                  <c:v>3.02315881708601</c:v>
                </c:pt>
                <c:pt idx="3075">
                  <c:v>3.02385553648049</c:v>
                </c:pt>
                <c:pt idx="3076">
                  <c:v>3.02453920453714</c:v>
                </c:pt>
                <c:pt idx="3077">
                  <c:v>3.0252098275055199</c:v>
                </c:pt>
                <c:pt idx="3078">
                  <c:v>3.0258674116840498</c:v>
                </c:pt>
                <c:pt idx="3079">
                  <c:v>3.02651196341996</c:v>
                </c:pt>
                <c:pt idx="3080">
                  <c:v>3.0271434891091902</c:v>
                </c:pt>
                <c:pt idx="3081">
                  <c:v>3.0277619951963901</c:v>
                </c:pt>
                <c:pt idx="3082">
                  <c:v>3.0283674881748102</c:v>
                </c:pt>
                <c:pt idx="3083">
                  <c:v>3.0289599745862601</c:v>
                </c:pt>
                <c:pt idx="3084">
                  <c:v>3.0295394610210602</c:v>
                </c:pt>
                <c:pt idx="3085">
                  <c:v>3.03010595411796</c:v>
                </c:pt>
                <c:pt idx="3086">
                  <c:v>3.0306594605640802</c:v>
                </c:pt>
                <c:pt idx="3087">
                  <c:v>3.03119998709486</c:v>
                </c:pt>
                <c:pt idx="3088">
                  <c:v>3.0317275404940198</c:v>
                </c:pt>
                <c:pt idx="3089">
                  <c:v>3.0322421275934199</c:v>
                </c:pt>
                <c:pt idx="3090">
                  <c:v>3.03274375527312</c:v>
                </c:pt>
                <c:pt idx="3091">
                  <c:v>3.0332324304611999</c:v>
                </c:pt>
                <c:pt idx="3092">
                  <c:v>3.0337081601337599</c:v>
                </c:pt>
                <c:pt idx="3093">
                  <c:v>3.0341709513148798</c:v>
                </c:pt>
                <c:pt idx="3094">
                  <c:v>3.0346208110764898</c:v>
                </c:pt>
                <c:pt idx="3095">
                  <c:v>3.0350577465383699</c:v>
                </c:pt>
                <c:pt idx="3096">
                  <c:v>3.0354817648680301</c:v>
                </c:pt>
                <c:pt idx="3097">
                  <c:v>3.03589287328073</c:v>
                </c:pt>
                <c:pt idx="3098">
                  <c:v>3.0362960420056102</c:v>
                </c:pt>
                <c:pt idx="3099">
                  <c:v>3.0367012003136402</c:v>
                </c:pt>
                <c:pt idx="3100">
                  <c:v>3.03711330659088</c:v>
                </c:pt>
                <c:pt idx="3101">
                  <c:v>3.0375323522664202</c:v>
                </c:pt>
                <c:pt idx="3102">
                  <c:v>3.0379583287287701</c:v>
                </c:pt>
                <c:pt idx="3103">
                  <c:v>3.0383912273259202</c:v>
                </c:pt>
                <c:pt idx="3104">
                  <c:v>3.0388310393654399</c:v>
                </c:pt>
                <c:pt idx="3105">
                  <c:v>3.0392777561145499</c:v>
                </c:pt>
                <c:pt idx="3106">
                  <c:v>3.0397313688002101</c:v>
                </c:pt>
                <c:pt idx="3107">
                  <c:v>3.04019186860919</c:v>
                </c:pt>
                <c:pt idx="3108">
                  <c:v>3.0406592466881701</c:v>
                </c:pt>
                <c:pt idx="3109">
                  <c:v>3.0411334941438102</c:v>
                </c:pt>
                <c:pt idx="3110">
                  <c:v>3.0416146020428498</c:v>
                </c:pt>
                <c:pt idx="3111">
                  <c:v>3.0421025614121899</c:v>
                </c:pt>
                <c:pt idx="3112">
                  <c:v>3.04259736323894</c:v>
                </c:pt>
                <c:pt idx="3113">
                  <c:v>3.0430989984705499</c:v>
                </c:pt>
                <c:pt idx="3114">
                  <c:v>3.0436074580148902</c:v>
                </c:pt>
                <c:pt idx="3115">
                  <c:v>3.0441227327403002</c:v>
                </c:pt>
                <c:pt idx="3116">
                  <c:v>3.0446448134757</c:v>
                </c:pt>
                <c:pt idx="3117">
                  <c:v>3.0451736910106799</c:v>
                </c:pt>
                <c:pt idx="3118">
                  <c:v>3.0457093560955899</c:v>
                </c:pt>
                <c:pt idx="3119">
                  <c:v>3.0462517994415701</c:v>
                </c:pt>
                <c:pt idx="3120">
                  <c:v>3.0468010117207198</c:v>
                </c:pt>
                <c:pt idx="3121">
                  <c:v>3.0473569835661301</c:v>
                </c:pt>
                <c:pt idx="3122">
                  <c:v>3.0479193110543599</c:v>
                </c:pt>
                <c:pt idx="3123">
                  <c:v>3.0484859822399599</c:v>
                </c:pt>
                <c:pt idx="3124">
                  <c:v>3.0490553668218898</c:v>
                </c:pt>
                <c:pt idx="3125">
                  <c:v>3.04962745841864</c:v>
                </c:pt>
                <c:pt idx="3126">
                  <c:v>3.05020225098021</c:v>
                </c:pt>
                <c:pt idx="3127">
                  <c:v>3.0507797381052399</c:v>
                </c:pt>
                <c:pt idx="3128">
                  <c:v>3.0513599137158098</c:v>
                </c:pt>
                <c:pt idx="3129">
                  <c:v>3.0519427713907699</c:v>
                </c:pt>
                <c:pt idx="3130">
                  <c:v>3.05252830502456</c:v>
                </c:pt>
                <c:pt idx="3131">
                  <c:v>3.0531165081763301</c:v>
                </c:pt>
                <c:pt idx="3132">
                  <c:v>3.0537073747131398</c:v>
                </c:pt>
                <c:pt idx="3133">
                  <c:v>3.0543008981745401</c:v>
                </c:pt>
                <c:pt idx="3134">
                  <c:v>3.0548970724004798</c:v>
                </c:pt>
                <c:pt idx="3135">
                  <c:v>3.0554958909109802</c:v>
                </c:pt>
                <c:pt idx="3136">
                  <c:v>3.0560973475191502</c:v>
                </c:pt>
                <c:pt idx="3137">
                  <c:v>3.05670143572558</c:v>
                </c:pt>
                <c:pt idx="3138">
                  <c:v>3.0573081493168202</c:v>
                </c:pt>
                <c:pt idx="3139">
                  <c:v>3.0579174817741199</c:v>
                </c:pt>
                <c:pt idx="3140">
                  <c:v>3.0585294268576999</c:v>
                </c:pt>
                <c:pt idx="3141">
                  <c:v>3.0591439780295802</c:v>
                </c:pt>
                <c:pt idx="3142">
                  <c:v>3.0597611290239399</c:v>
                </c:pt>
                <c:pt idx="3143">
                  <c:v>3.0603808732836502</c:v>
                </c:pt>
                <c:pt idx="3144">
                  <c:v>3.0610032045171001</c:v>
                </c:pt>
                <c:pt idx="3145">
                  <c:v>3.0616281161481198</c:v>
                </c:pt>
                <c:pt idx="3146">
                  <c:v>3.0622556018595799</c:v>
                </c:pt>
                <c:pt idx="3147">
                  <c:v>3.0628856550563501</c:v>
                </c:pt>
                <c:pt idx="3148">
                  <c:v>3.0635182693960599</c:v>
                </c:pt>
                <c:pt idx="3149">
                  <c:v>3.0641534382647202</c:v>
                </c:pt>
                <c:pt idx="3150">
                  <c:v>3.06479115529496</c:v>
                </c:pt>
                <c:pt idx="3151">
                  <c:v>3.0654314138540499</c:v>
                </c:pt>
                <c:pt idx="3152">
                  <c:v>3.0660742075498599</c:v>
                </c:pt>
                <c:pt idx="3153">
                  <c:v>3.0667195297310501</c:v>
                </c:pt>
                <c:pt idx="3154">
                  <c:v>3.0673673739809901</c:v>
                </c:pt>
                <c:pt idx="3155">
                  <c:v>3.06801773362981</c:v>
                </c:pt>
                <c:pt idx="3156">
                  <c:v>3.0686706022366299</c:v>
                </c:pt>
                <c:pt idx="3157">
                  <c:v>3.0693259731131999</c:v>
                </c:pt>
                <c:pt idx="3158">
                  <c:v>3.0699838397946402</c:v>
                </c:pt>
                <c:pt idx="3159">
                  <c:v>3.07064419557438</c:v>
                </c:pt>
                <c:pt idx="3160">
                  <c:v>3.0713070339638202</c:v>
                </c:pt>
                <c:pt idx="3161">
                  <c:v>3.0719723482382202</c:v>
                </c:pt>
                <c:pt idx="3162">
                  <c:v>3.0726401318854601</c:v>
                </c:pt>
                <c:pt idx="3163">
                  <c:v>3.07331037816276</c:v>
                </c:pt>
                <c:pt idx="3164">
                  <c:v>3.0739830805347501</c:v>
                </c:pt>
                <c:pt idx="3165">
                  <c:v>3.0746582322407101</c:v>
                </c:pt>
                <c:pt idx="3166">
                  <c:v>3.0753358267222599</c:v>
                </c:pt>
                <c:pt idx="3167">
                  <c:v>3.07601585720088</c:v>
                </c:pt>
                <c:pt idx="3168">
                  <c:v>3.0766983170954099</c:v>
                </c:pt>
                <c:pt idx="3169">
                  <c:v>3.0773831996096401</c:v>
                </c:pt>
                <c:pt idx="3170">
                  <c:v>3.0780704981399101</c:v>
                </c:pt>
                <c:pt idx="3171">
                  <c:v>3.0787602058724302</c:v>
                </c:pt>
                <c:pt idx="3172">
                  <c:v>3.0794523161812699</c:v>
                </c:pt>
                <c:pt idx="3173">
                  <c:v>3.0801468222352</c:v>
                </c:pt>
                <c:pt idx="3174">
                  <c:v>3.08084371738626</c:v>
                </c:pt>
                <c:pt idx="3175">
                  <c:v>3.0815429947858899</c:v>
                </c:pt>
                <c:pt idx="3176">
                  <c:v>3.0822446477643402</c:v>
                </c:pt>
                <c:pt idx="3177">
                  <c:v>3.0829486694558801</c:v>
                </c:pt>
                <c:pt idx="3178">
                  <c:v>3.0836550531692</c:v>
                </c:pt>
                <c:pt idx="3179">
                  <c:v>3.0843637920215299</c:v>
                </c:pt>
                <c:pt idx="3180">
                  <c:v>3.0850748793002101</c:v>
                </c:pt>
                <c:pt idx="3181">
                  <c:v>3.0857883081055801</c:v>
                </c:pt>
                <c:pt idx="3182">
                  <c:v>3.0865040717038998</c:v>
                </c:pt>
                <c:pt idx="3183">
                  <c:v>3.0872221631787098</c:v>
                </c:pt>
                <c:pt idx="3184">
                  <c:v>3.0879425757754202</c:v>
                </c:pt>
                <c:pt idx="3185">
                  <c:v>3.0886653025609401</c:v>
                </c:pt>
                <c:pt idx="3186">
                  <c:v>3.0893903367600601</c:v>
                </c:pt>
                <c:pt idx="3187">
                  <c:v>3.0901176714231799</c:v>
                </c:pt>
                <c:pt idx="3188">
                  <c:v>3.0908472997547101</c:v>
                </c:pt>
                <c:pt idx="3189">
                  <c:v>3.09157921478868</c:v>
                </c:pt>
                <c:pt idx="3190">
                  <c:v>3.0923134097093499</c:v>
                </c:pt>
                <c:pt idx="3191">
                  <c:v>3.0930498775345301</c:v>
                </c:pt>
                <c:pt idx="3192">
                  <c:v>3.09378861142855</c:v>
                </c:pt>
                <c:pt idx="3193">
                  <c:v>3.0945296043931401</c:v>
                </c:pt>
                <c:pt idx="3194">
                  <c:v>3.0952728495729498</c:v>
                </c:pt>
                <c:pt idx="3195">
                  <c:v>3.0960183399537402</c:v>
                </c:pt>
                <c:pt idx="3196">
                  <c:v>3.0967660686607399</c:v>
                </c:pt>
                <c:pt idx="3197">
                  <c:v>3.0975160286638799</c:v>
                </c:pt>
                <c:pt idx="3198">
                  <c:v>3.0982682130691601</c:v>
                </c:pt>
                <c:pt idx="3199">
                  <c:v>3.0990226148308802</c:v>
                </c:pt>
                <c:pt idx="3200">
                  <c:v>3.09977922703602</c:v>
                </c:pt>
                <c:pt idx="3201">
                  <c:v>3.10053804262337</c:v>
                </c:pt>
                <c:pt idx="3202">
                  <c:v>3.1012990546611499</c:v>
                </c:pt>
                <c:pt idx="3203">
                  <c:v>3.1020622560727702</c:v>
                </c:pt>
                <c:pt idx="3204">
                  <c:v>3.10282763990792</c:v>
                </c:pt>
                <c:pt idx="3205">
                  <c:v>3.1035951990748001</c:v>
                </c:pt>
                <c:pt idx="3206">
                  <c:v>3.1043649266047599</c:v>
                </c:pt>
                <c:pt idx="3207">
                  <c:v>3.1051368153909298</c:v>
                </c:pt>
                <c:pt idx="3208">
                  <c:v>3.1059108584466002</c:v>
                </c:pt>
                <c:pt idx="3209">
                  <c:v>3.10668704864996</c:v>
                </c:pt>
                <c:pt idx="3210">
                  <c:v>3.1074653789964199</c:v>
                </c:pt>
                <c:pt idx="3211">
                  <c:v>3.1082458423494401</c:v>
                </c:pt>
                <c:pt idx="3212">
                  <c:v>3.1090284316867698</c:v>
                </c:pt>
                <c:pt idx="3213">
                  <c:v>3.1098131398572302</c:v>
                </c:pt>
                <c:pt idx="3214">
                  <c:v>3.11059995982118</c:v>
                </c:pt>
                <c:pt idx="3215">
                  <c:v>3.11138888441298</c:v>
                </c:pt>
                <c:pt idx="3216">
                  <c:v>3.1121799065757698</c:v>
                </c:pt>
                <c:pt idx="3217">
                  <c:v>3.1129730191296301</c:v>
                </c:pt>
                <c:pt idx="3218">
                  <c:v>3.11376821500071</c:v>
                </c:pt>
                <c:pt idx="3219">
                  <c:v>3.11456548699493</c:v>
                </c:pt>
                <c:pt idx="3220">
                  <c:v>3.1153648280217001</c:v>
                </c:pt>
                <c:pt idx="3221">
                  <c:v>3.1161662308729299</c:v>
                </c:pt>
                <c:pt idx="3222">
                  <c:v>3.1169696884415101</c:v>
                </c:pt>
                <c:pt idx="3223">
                  <c:v>3.11777519350552</c:v>
                </c:pt>
                <c:pt idx="3224">
                  <c:v>3.1185827389415102</c:v>
                </c:pt>
                <c:pt idx="3225">
                  <c:v>3.11939231751388</c:v>
                </c:pt>
                <c:pt idx="3226">
                  <c:v>3.1202039220831099</c:v>
                </c:pt>
                <c:pt idx="3227">
                  <c:v>3.1210175454000701</c:v>
                </c:pt>
                <c:pt idx="3228">
                  <c:v>3.1218331803093502</c:v>
                </c:pt>
                <c:pt idx="3229">
                  <c:v>3.1226508195484599</c:v>
                </c:pt>
                <c:pt idx="3230">
                  <c:v>3.12347045594634</c:v>
                </c:pt>
                <c:pt idx="3231">
                  <c:v>3.1242920822273001</c:v>
                </c:pt>
                <c:pt idx="3232">
                  <c:v>3.1251156912048201</c:v>
                </c:pt>
                <c:pt idx="3233">
                  <c:v>3.1259412755901899</c:v>
                </c:pt>
                <c:pt idx="3234">
                  <c:v>3.1267688281816599</c:v>
                </c:pt>
                <c:pt idx="3235">
                  <c:v>3.1275983416776301</c:v>
                </c:pt>
                <c:pt idx="3236">
                  <c:v>3.12842980886135</c:v>
                </c:pt>
                <c:pt idx="3237">
                  <c:v>3.12926322241852</c:v>
                </c:pt>
                <c:pt idx="3238">
                  <c:v>3.1300985751175698</c:v>
                </c:pt>
                <c:pt idx="3239">
                  <c:v>3.1309358596316499</c:v>
                </c:pt>
                <c:pt idx="3240">
                  <c:v>3.1317750687146302</c:v>
                </c:pt>
                <c:pt idx="3241">
                  <c:v>3.1326161950272602</c:v>
                </c:pt>
                <c:pt idx="3242">
                  <c:v>3.1334592313090499</c:v>
                </c:pt>
                <c:pt idx="3243">
                  <c:v>3.1343041702085199</c:v>
                </c:pt>
                <c:pt idx="3244">
                  <c:v>3.1351473615393401</c:v>
                </c:pt>
                <c:pt idx="3245">
                  <c:v>3.13598150083005</c:v>
                </c:pt>
                <c:pt idx="3246">
                  <c:v>3.1368029327348301</c:v>
                </c:pt>
                <c:pt idx="3247">
                  <c:v>3.1376116625257402</c:v>
                </c:pt>
                <c:pt idx="3248">
                  <c:v>3.1384076956065199</c:v>
                </c:pt>
                <c:pt idx="3249">
                  <c:v>3.1391910373464098</c:v>
                </c:pt>
                <c:pt idx="3250">
                  <c:v>3.1399616932442602</c:v>
                </c:pt>
                <c:pt idx="3251">
                  <c:v>3.1407196687662702</c:v>
                </c:pt>
                <c:pt idx="3252">
                  <c:v>3.14146496950617</c:v>
                </c:pt>
                <c:pt idx="3253">
                  <c:v>3.1421976010268802</c:v>
                </c:pt>
                <c:pt idx="3254">
                  <c:v>3.1429175690168401</c:v>
                </c:pt>
                <c:pt idx="3255">
                  <c:v>3.1436248791354102</c:v>
                </c:pt>
                <c:pt idx="3256">
                  <c:v>3.1443195371655301</c:v>
                </c:pt>
                <c:pt idx="3257">
                  <c:v>3.1450015488627798</c:v>
                </c:pt>
                <c:pt idx="3258">
                  <c:v>3.14567092010439</c:v>
                </c:pt>
                <c:pt idx="3259">
                  <c:v>3.1463276567419198</c:v>
                </c:pt>
                <c:pt idx="3260">
                  <c:v>3.1469717647466702</c:v>
                </c:pt>
                <c:pt idx="3261">
                  <c:v>3.1476032500659099</c:v>
                </c:pt>
                <c:pt idx="3262">
                  <c:v>3.1482221187648398</c:v>
                </c:pt>
                <c:pt idx="3263">
                  <c:v>3.14882837688618</c:v>
                </c:pt>
                <c:pt idx="3264">
                  <c:v>3.1494220305888301</c:v>
                </c:pt>
                <c:pt idx="3265">
                  <c:v>3.1500030860106998</c:v>
                </c:pt>
                <c:pt idx="3266">
                  <c:v>3.1505715494041402</c:v>
                </c:pt>
                <c:pt idx="3267">
                  <c:v>3.1511274270020602</c:v>
                </c:pt>
                <c:pt idx="3268">
                  <c:v>3.1516707251500402</c:v>
                </c:pt>
                <c:pt idx="3269">
                  <c:v>3.1522014501757001</c:v>
                </c:pt>
                <c:pt idx="3270">
                  <c:v>3.1527196085176699</c:v>
                </c:pt>
                <c:pt idx="3271">
                  <c:v>3.15322520659802</c:v>
                </c:pt>
                <c:pt idx="3272">
                  <c:v>3.1537182509482</c:v>
                </c:pt>
                <c:pt idx="3273">
                  <c:v>3.1541987480844802</c:v>
                </c:pt>
                <c:pt idx="3274">
                  <c:v>3.15466670463092</c:v>
                </c:pt>
                <c:pt idx="3275">
                  <c:v>3.1551221271977501</c:v>
                </c:pt>
                <c:pt idx="3276">
                  <c:v>3.1555650225014098</c:v>
                </c:pt>
                <c:pt idx="3277">
                  <c:v>3.1559953972458201</c:v>
                </c:pt>
                <c:pt idx="3278">
                  <c:v>3.1564132582395898</c:v>
                </c:pt>
                <c:pt idx="3279">
                  <c:v>3.1568186122800799</c:v>
                </c:pt>
                <c:pt idx="3280">
                  <c:v>3.1572114662678401</c:v>
                </c:pt>
                <c:pt idx="3281">
                  <c:v>3.15759182709342</c:v>
                </c:pt>
                <c:pt idx="3282">
                  <c:v>3.1579597017490899</c:v>
                </c:pt>
                <c:pt idx="3283">
                  <c:v>3.15831509721832</c:v>
                </c:pt>
                <c:pt idx="3284">
                  <c:v>3.1586580205848702</c:v>
                </c:pt>
                <c:pt idx="3285">
                  <c:v>3.1589884789249001</c:v>
                </c:pt>
                <c:pt idx="3286">
                  <c:v>3.1593064794134098</c:v>
                </c:pt>
                <c:pt idx="3287">
                  <c:v>3.1596120292189802</c:v>
                </c:pt>
                <c:pt idx="3288">
                  <c:v>3.1599051356076702</c:v>
                </c:pt>
                <c:pt idx="3289">
                  <c:v>3.1601858058401802</c:v>
                </c:pt>
                <c:pt idx="3290">
                  <c:v>3.1604540472733902</c:v>
                </c:pt>
                <c:pt idx="3291">
                  <c:v>3.1607098672599099</c:v>
                </c:pt>
                <c:pt idx="3292">
                  <c:v>3.1609532732471601</c:v>
                </c:pt>
                <c:pt idx="3293">
                  <c:v>3.1611842726793999</c:v>
                </c:pt>
                <c:pt idx="3294">
                  <c:v>3.1614028730944002</c:v>
                </c:pt>
                <c:pt idx="3295">
                  <c:v>3.1616090820277898</c:v>
                </c:pt>
                <c:pt idx="3296">
                  <c:v>3.1618029071074298</c:v>
                </c:pt>
                <c:pt idx="3297">
                  <c:v>3.16198435596006</c:v>
                </c:pt>
                <c:pt idx="3298">
                  <c:v>3.16215708395156</c:v>
                </c:pt>
                <c:pt idx="3299">
                  <c:v>3.1623284057330299</c:v>
                </c:pt>
                <c:pt idx="3300">
                  <c:v>3.1625019829272598</c:v>
                </c:pt>
                <c:pt idx="3301">
                  <c:v>3.16267781203174</c:v>
                </c:pt>
                <c:pt idx="3302">
                  <c:v>3.1628558895722798</c:v>
                </c:pt>
                <c:pt idx="3303">
                  <c:v>3.16303621202437</c:v>
                </c:pt>
                <c:pt idx="3304">
                  <c:v>3.16321877589094</c:v>
                </c:pt>
                <c:pt idx="3305">
                  <c:v>3.16340357762554</c:v>
                </c:pt>
                <c:pt idx="3306">
                  <c:v>3.1635906137083198</c:v>
                </c:pt>
                <c:pt idx="3307">
                  <c:v>3.16377988057104</c:v>
                </c:pt>
                <c:pt idx="3308">
                  <c:v>3.1639713746711999</c:v>
                </c:pt>
                <c:pt idx="3309">
                  <c:v>3.1641650924188101</c:v>
                </c:pt>
                <c:pt idx="3310">
                  <c:v>3.1643610302488399</c:v>
                </c:pt>
                <c:pt idx="3311">
                  <c:v>3.1645591845497001</c:v>
                </c:pt>
                <c:pt idx="3312">
                  <c:v>3.1647595517339302</c:v>
                </c:pt>
                <c:pt idx="3313">
                  <c:v>3.1649621281684102</c:v>
                </c:pt>
                <c:pt idx="3314">
                  <c:v>3.1651669102433799</c:v>
                </c:pt>
                <c:pt idx="3315">
                  <c:v>3.1653738943043099</c:v>
                </c:pt>
                <c:pt idx="3316">
                  <c:v>3.1655830767192401</c:v>
                </c:pt>
                <c:pt idx="3317">
                  <c:v>3.1657944538123202</c:v>
                </c:pt>
                <c:pt idx="3318">
                  <c:v>3.1660080219295401</c:v>
                </c:pt>
                <c:pt idx="3319">
                  <c:v>3.1662237773738102</c:v>
                </c:pt>
                <c:pt idx="3320">
                  <c:v>3.16644171646919</c:v>
                </c:pt>
                <c:pt idx="3321">
                  <c:v>3.1666618354974601</c:v>
                </c:pt>
                <c:pt idx="3322">
                  <c:v>3.1668841307608502</c:v>
                </c:pt>
                <c:pt idx="3323">
                  <c:v>3.1671085985201302</c:v>
                </c:pt>
                <c:pt idx="3324">
                  <c:v>3.1673352350558299</c:v>
                </c:pt>
                <c:pt idx="3325">
                  <c:v>3.16756403660778</c:v>
                </c:pt>
                <c:pt idx="3326">
                  <c:v>3.1677949994349301</c:v>
                </c:pt>
                <c:pt idx="3327">
                  <c:v>3.1680281197563098</c:v>
                </c:pt>
                <c:pt idx="3328">
                  <c:v>3.16826339380939</c:v>
                </c:pt>
                <c:pt idx="3329">
                  <c:v>3.1685008177924798</c:v>
                </c:pt>
                <c:pt idx="3330">
                  <c:v>3.1687403879217202</c:v>
                </c:pt>
                <c:pt idx="3331">
                  <c:v>3.16898210037481</c:v>
                </c:pt>
                <c:pt idx="3332">
                  <c:v>3.1692259513466401</c:v>
                </c:pt>
                <c:pt idx="3333">
                  <c:v>3.1694719369944302</c:v>
                </c:pt>
                <c:pt idx="3334">
                  <c:v>3.1697200534919601</c:v>
                </c:pt>
                <c:pt idx="3335">
                  <c:v>3.1699702969760502</c:v>
                </c:pt>
                <c:pt idx="3336">
                  <c:v>3.1702226635995299</c:v>
                </c:pt>
                <c:pt idx="3337">
                  <c:v>3.1704771494789101</c:v>
                </c:pt>
                <c:pt idx="3338">
                  <c:v>3.1707337507461899</c:v>
                </c:pt>
                <c:pt idx="3339">
                  <c:v>3.17099246349773</c:v>
                </c:pt>
                <c:pt idx="3340">
                  <c:v>3.1712532838448202</c:v>
                </c:pt>
                <c:pt idx="3341">
                  <c:v>3.17151620786376</c:v>
                </c:pt>
                <c:pt idx="3342">
                  <c:v>3.1717812316452698</c:v>
                </c:pt>
                <c:pt idx="3343">
                  <c:v>3.17204835124573</c:v>
                </c:pt>
                <c:pt idx="3344">
                  <c:v>3.1723175627353899</c:v>
                </c:pt>
                <c:pt idx="3345">
                  <c:v>3.17258886215083</c:v>
                </c:pt>
                <c:pt idx="3346">
                  <c:v>3.1728622455419799</c:v>
                </c:pt>
                <c:pt idx="3347">
                  <c:v>3.1731377089257098</c:v>
                </c:pt>
                <c:pt idx="3348">
                  <c:v>3.1734152483317599</c:v>
                </c:pt>
                <c:pt idx="3349">
                  <c:v>3.1736948597574401</c:v>
                </c:pt>
                <c:pt idx="3350">
                  <c:v>3.1739765392124299</c:v>
                </c:pt>
                <c:pt idx="3351">
                  <c:v>3.1742602826745498</c:v>
                </c:pt>
                <c:pt idx="3352">
                  <c:v>3.1745460861335801</c:v>
                </c:pt>
                <c:pt idx="3353">
                  <c:v>3.1748339455479999</c:v>
                </c:pt>
                <c:pt idx="3354">
                  <c:v>3.17512385688776</c:v>
                </c:pt>
                <c:pt idx="3355">
                  <c:v>3.1754158160921402</c:v>
                </c:pt>
                <c:pt idx="3356">
                  <c:v>3.1757098191114199</c:v>
                </c:pt>
                <c:pt idx="3357">
                  <c:v>3.1760058618657698</c:v>
                </c:pt>
                <c:pt idx="3358">
                  <c:v>3.1763039402859401</c:v>
                </c:pt>
                <c:pt idx="3359">
                  <c:v>3.1766040502731201</c:v>
                </c:pt>
                <c:pt idx="3360">
                  <c:v>3.1769061877386502</c:v>
                </c:pt>
                <c:pt idx="3361">
                  <c:v>3.17721034856483</c:v>
                </c:pt>
                <c:pt idx="3362">
                  <c:v>3.1775165286437601</c:v>
                </c:pt>
                <c:pt idx="3363">
                  <c:v>3.1778247238389898</c:v>
                </c:pt>
                <c:pt idx="3364">
                  <c:v>3.17813493002346</c:v>
                </c:pt>
                <c:pt idx="3365">
                  <c:v>3.1784471430421202</c:v>
                </c:pt>
                <c:pt idx="3366">
                  <c:v>3.1787613587488899</c:v>
                </c:pt>
                <c:pt idx="3367">
                  <c:v>3.1790775729702099</c:v>
                </c:pt>
                <c:pt idx="3368">
                  <c:v>3.1793957815411402</c:v>
                </c:pt>
                <c:pt idx="3369">
                  <c:v>3.1797159802697101</c:v>
                </c:pt>
                <c:pt idx="3370">
                  <c:v>3.18003816497226</c:v>
                </c:pt>
                <c:pt idx="3371">
                  <c:v>3.1803623314385701</c:v>
                </c:pt>
                <c:pt idx="3372">
                  <c:v>3.18068847546634</c:v>
                </c:pt>
                <c:pt idx="3373">
                  <c:v>3.1810165928272198</c:v>
                </c:pt>
                <c:pt idx="3374">
                  <c:v>3.1813466793004301</c:v>
                </c:pt>
                <c:pt idx="3375">
                  <c:v>3.1816787306396201</c:v>
                </c:pt>
                <c:pt idx="3376">
                  <c:v>3.1820127426056501</c:v>
                </c:pt>
                <c:pt idx="3377">
                  <c:v>3.1823487109342898</c:v>
                </c:pt>
                <c:pt idx="3378">
                  <c:v>3.1826866313681799</c:v>
                </c:pt>
                <c:pt idx="3379">
                  <c:v>3.1830264996253002</c:v>
                </c:pt>
                <c:pt idx="3380">
                  <c:v>3.18336831143024</c:v>
                </c:pt>
                <c:pt idx="3381">
                  <c:v>3.1837120624833402</c:v>
                </c:pt>
                <c:pt idx="3382">
                  <c:v>3.1840577484912198</c:v>
                </c:pt>
                <c:pt idx="3383">
                  <c:v>3.1844053651366999</c:v>
                </c:pt>
                <c:pt idx="3384">
                  <c:v>3.1847549081086099</c:v>
                </c:pt>
                <c:pt idx="3385">
                  <c:v>3.1851063730723599</c:v>
                </c:pt>
                <c:pt idx="3386">
                  <c:v>3.1854597556990898</c:v>
                </c:pt>
                <c:pt idx="3387">
                  <c:v>3.1858150516369501</c:v>
                </c:pt>
                <c:pt idx="3388">
                  <c:v>3.1861722565395501</c:v>
                </c:pt>
                <c:pt idx="3389">
                  <c:v>3.1865313660378698</c:v>
                </c:pt>
                <c:pt idx="3390">
                  <c:v>3.1868923757681098</c:v>
                </c:pt>
                <c:pt idx="3391">
                  <c:v>3.1872552813442501</c:v>
                </c:pt>
                <c:pt idx="3392">
                  <c:v>3.1876200783851898</c:v>
                </c:pt>
                <c:pt idx="3393">
                  <c:v>3.1879867624880198</c:v>
                </c:pt>
                <c:pt idx="3394">
                  <c:v>3.1883553292545099</c:v>
                </c:pt>
                <c:pt idx="3395">
                  <c:v>3.1887257742649902</c:v>
                </c:pt>
                <c:pt idx="3396">
                  <c:v>3.1890980931041901</c:v>
                </c:pt>
                <c:pt idx="3397">
                  <c:v>3.1894722813358101</c:v>
                </c:pt>
                <c:pt idx="3398">
                  <c:v>3.1898483345277202</c:v>
                </c:pt>
                <c:pt idx="3399">
                  <c:v>3.19022624822709</c:v>
                </c:pt>
                <c:pt idx="3400">
                  <c:v>3.1906060179850502</c:v>
                </c:pt>
                <c:pt idx="3401">
                  <c:v>3.1909886444233799</c:v>
                </c:pt>
                <c:pt idx="3402">
                  <c:v>3.1913760917969198</c:v>
                </c:pt>
                <c:pt idx="3403">
                  <c:v>3.1917693171965502</c:v>
                </c:pt>
                <c:pt idx="3404">
                  <c:v>3.1921683129862601</c:v>
                </c:pt>
                <c:pt idx="3405">
                  <c:v>3.1925730714962701</c:v>
                </c:pt>
                <c:pt idx="3406">
                  <c:v>3.1929835850232</c:v>
                </c:pt>
                <c:pt idx="3407">
                  <c:v>3.1933998458300601</c:v>
                </c:pt>
                <c:pt idx="3408">
                  <c:v>3.1938218461463799</c:v>
                </c:pt>
                <c:pt idx="3409">
                  <c:v>3.1942495781682401</c:v>
                </c:pt>
                <c:pt idx="3410">
                  <c:v>3.1946830340583698</c:v>
                </c:pt>
                <c:pt idx="3411">
                  <c:v>3.1951222059462498</c:v>
                </c:pt>
                <c:pt idx="3412">
                  <c:v>3.19556708592811</c:v>
                </c:pt>
                <c:pt idx="3413">
                  <c:v>3.1960176660670898</c:v>
                </c:pt>
                <c:pt idx="3414">
                  <c:v>3.1964739383932401</c:v>
                </c:pt>
                <c:pt idx="3415">
                  <c:v>3.1969358949036701</c:v>
                </c:pt>
                <c:pt idx="3416">
                  <c:v>3.1974035275625501</c:v>
                </c:pt>
                <c:pt idx="3417">
                  <c:v>3.19787682830124</c:v>
                </c:pt>
                <c:pt idx="3418">
                  <c:v>3.1983557890183398</c:v>
                </c:pt>
                <c:pt idx="3419">
                  <c:v>3.1988404015797798</c:v>
                </c:pt>
                <c:pt idx="3420">
                  <c:v>3.1993306578188898</c:v>
                </c:pt>
                <c:pt idx="3421">
                  <c:v>3.19982654953645</c:v>
                </c:pt>
                <c:pt idx="3422">
                  <c:v>3.2003280685008302</c:v>
                </c:pt>
                <c:pt idx="3423">
                  <c:v>3.2008352064480099</c:v>
                </c:pt>
                <c:pt idx="3424">
                  <c:v>3.2013479550816601</c:v>
                </c:pt>
                <c:pt idx="3425">
                  <c:v>3.2018663060732702</c:v>
                </c:pt>
                <c:pt idx="3426">
                  <c:v>3.20239025106215</c:v>
                </c:pt>
                <c:pt idx="3427">
                  <c:v>3.2029197816555701</c:v>
                </c:pt>
                <c:pt idx="3428">
                  <c:v>3.20345488942881</c:v>
                </c:pt>
                <c:pt idx="3429">
                  <c:v>3.2039955659252302</c:v>
                </c:pt>
                <c:pt idx="3430">
                  <c:v>3.2045418026563701</c:v>
                </c:pt>
                <c:pt idx="3431">
                  <c:v>3.20509359110202</c:v>
                </c:pt>
                <c:pt idx="3432">
                  <c:v>3.2056509227103001</c:v>
                </c:pt>
                <c:pt idx="3433">
                  <c:v>3.2062137888977098</c:v>
                </c:pt>
                <c:pt idx="3434">
                  <c:v>3.2067821810492498</c:v>
                </c:pt>
                <c:pt idx="3435">
                  <c:v>3.2073560905184899</c:v>
                </c:pt>
                <c:pt idx="3436">
                  <c:v>3.20793550862762</c:v>
                </c:pt>
                <c:pt idx="3437">
                  <c:v>3.2085204266675502</c:v>
                </c:pt>
                <c:pt idx="3438">
                  <c:v>3.2091108358980001</c:v>
                </c:pt>
                <c:pt idx="3439">
                  <c:v>3.2097067275475699</c:v>
                </c:pt>
                <c:pt idx="3440">
                  <c:v>3.2103080928138001</c:v>
                </c:pt>
                <c:pt idx="3441">
                  <c:v>3.2109149228632798</c:v>
                </c:pt>
                <c:pt idx="3442">
                  <c:v>3.2115272088317002</c:v>
                </c:pt>
                <c:pt idx="3443">
                  <c:v>3.2121449418239698</c:v>
                </c:pt>
                <c:pt idx="3444">
                  <c:v>3.21276811291425</c:v>
                </c:pt>
                <c:pt idx="3445">
                  <c:v>3.2133967131460799</c:v>
                </c:pt>
                <c:pt idx="3446">
                  <c:v>3.2140307335324101</c:v>
                </c:pt>
                <c:pt idx="3447">
                  <c:v>3.2146701650557401</c:v>
                </c:pt>
                <c:pt idx="3448">
                  <c:v>3.21531499866814</c:v>
                </c:pt>
                <c:pt idx="3449">
                  <c:v>3.2159652252913702</c:v>
                </c:pt>
                <c:pt idx="3450">
                  <c:v>3.2166208358169501</c:v>
                </c:pt>
                <c:pt idx="3451">
                  <c:v>3.21728182110623</c:v>
                </c:pt>
                <c:pt idx="3452">
                  <c:v>3.2179481719905101</c:v>
                </c:pt>
                <c:pt idx="3453">
                  <c:v>3.2186198792710701</c:v>
                </c:pt>
                <c:pt idx="3454">
                  <c:v>3.2192969337192801</c:v>
                </c:pt>
                <c:pt idx="3455">
                  <c:v>3.21997932607667</c:v>
                </c:pt>
                <c:pt idx="3456">
                  <c:v>3.2206670470550498</c:v>
                </c:pt>
                <c:pt idx="3457">
                  <c:v>3.2213600873365098</c:v>
                </c:pt>
                <c:pt idx="3458">
                  <c:v>3.2220584375736099</c:v>
                </c:pt>
                <c:pt idx="3459">
                  <c:v>3.2227620883893699</c:v>
                </c:pt>
                <c:pt idx="3460">
                  <c:v>3.22346623199343</c:v>
                </c:pt>
                <c:pt idx="3461">
                  <c:v>3.22416126624818</c:v>
                </c:pt>
                <c:pt idx="3462">
                  <c:v>3.2248423955230998</c:v>
                </c:pt>
                <c:pt idx="3463">
                  <c:v>3.2255096266693499</c:v>
                </c:pt>
                <c:pt idx="3464">
                  <c:v>3.2261629665899898</c:v>
                </c:pt>
                <c:pt idx="3465">
                  <c:v>3.2268024222399498</c:v>
                </c:pt>
                <c:pt idx="3466">
                  <c:v>3.2274280006259501</c:v>
                </c:pt>
                <c:pt idx="3467">
                  <c:v>3.2280397088064099</c:v>
                </c:pt>
                <c:pt idx="3468">
                  <c:v>3.2286375538914598</c:v>
                </c:pt>
                <c:pt idx="3469">
                  <c:v>3.22922154304278</c:v>
                </c:pt>
                <c:pt idx="3470">
                  <c:v>3.22979168347362</c:v>
                </c:pt>
                <c:pt idx="3471">
                  <c:v>3.2303479824486501</c:v>
                </c:pt>
                <c:pt idx="3472">
                  <c:v>3.2308904472840001</c:v>
                </c:pt>
                <c:pt idx="3473">
                  <c:v>3.2314190853470799</c:v>
                </c:pt>
                <c:pt idx="3474">
                  <c:v>3.2319339040566102</c:v>
                </c:pt>
                <c:pt idx="3475">
                  <c:v>3.2324349108825099</c:v>
                </c:pt>
                <c:pt idx="3476">
                  <c:v>3.2329221133458099</c:v>
                </c:pt>
                <c:pt idx="3477">
                  <c:v>3.2333955190186501</c:v>
                </c:pt>
                <c:pt idx="3478">
                  <c:v>3.2338551355241498</c:v>
                </c:pt>
                <c:pt idx="3479">
                  <c:v>3.2343009705363799</c:v>
                </c:pt>
                <c:pt idx="3480">
                  <c:v>3.2347330317802898</c:v>
                </c:pt>
                <c:pt idx="3481">
                  <c:v>3.2351513270316299</c:v>
                </c:pt>
                <c:pt idx="3482">
                  <c:v>3.2355558641168898</c:v>
                </c:pt>
                <c:pt idx="3483">
                  <c:v>3.2359466509132302</c:v>
                </c:pt>
                <c:pt idx="3484">
                  <c:v>3.2363236953484198</c:v>
                </c:pt>
                <c:pt idx="3485">
                  <c:v>3.2366870054007699</c:v>
                </c:pt>
                <c:pt idx="3486">
                  <c:v>3.2370365890990702</c:v>
                </c:pt>
                <c:pt idx="3487">
                  <c:v>3.2373724545224798</c:v>
                </c:pt>
                <c:pt idx="3488">
                  <c:v>3.2376946098005401</c:v>
                </c:pt>
                <c:pt idx="3489">
                  <c:v>3.2380030631130299</c:v>
                </c:pt>
                <c:pt idx="3490">
                  <c:v>3.2382978226899302</c:v>
                </c:pt>
                <c:pt idx="3491">
                  <c:v>3.2385788968113598</c:v>
                </c:pt>
                <c:pt idx="3492">
                  <c:v>3.2388462938075002</c:v>
                </c:pt>
                <c:pt idx="3493">
                  <c:v>3.23910002205852</c:v>
                </c:pt>
                <c:pt idx="3494">
                  <c:v>3.2393400899945299</c:v>
                </c:pt>
                <c:pt idx="3495">
                  <c:v>3.2395665060954699</c:v>
                </c:pt>
                <c:pt idx="3496">
                  <c:v>3.23977927889108</c:v>
                </c:pt>
                <c:pt idx="3497">
                  <c:v>3.2399784169608301</c:v>
                </c:pt>
                <c:pt idx="3498">
                  <c:v>3.2401639289338302</c:v>
                </c:pt>
                <c:pt idx="3499">
                  <c:v>3.2403358234887598</c:v>
                </c:pt>
                <c:pt idx="3500">
                  <c:v>3.2404941093538202</c:v>
                </c:pt>
                <c:pt idx="3501">
                  <c:v>3.2406387953066398</c:v>
                </c:pt>
                <c:pt idx="3502">
                  <c:v>3.2407698901742399</c:v>
                </c:pt>
                <c:pt idx="3503">
                  <c:v>3.24088740283291</c:v>
                </c:pt>
                <c:pt idx="3504">
                  <c:v>3.2409913422082002</c:v>
                </c:pt>
                <c:pt idx="3505">
                  <c:v>3.2410817172747799</c:v>
                </c:pt>
                <c:pt idx="3506">
                  <c:v>3.24115853705645</c:v>
                </c:pt>
                <c:pt idx="3507">
                  <c:v>3.241221810626</c:v>
                </c:pt>
                <c:pt idx="3508">
                  <c:v>3.2412715471051801</c:v>
                </c:pt>
                <c:pt idx="3509">
                  <c:v>3.24130775566459</c:v>
                </c:pt>
                <c:pt idx="3510">
                  <c:v>3.2413304455236802</c:v>
                </c:pt>
                <c:pt idx="3511">
                  <c:v>3.2413396259505798</c:v>
                </c:pt>
                <c:pt idx="3512">
                  <c:v>3.2413353062621302</c:v>
                </c:pt>
                <c:pt idx="3513">
                  <c:v>3.2413174958237101</c:v>
                </c:pt>
                <c:pt idx="3514">
                  <c:v>3.24128620404927</c:v>
                </c:pt>
                <c:pt idx="3515">
                  <c:v>3.24124144040116</c:v>
                </c:pt>
                <c:pt idx="3516">
                  <c:v>3.2411832143901198</c:v>
                </c:pt>
                <c:pt idx="3517">
                  <c:v>3.2411115355751998</c:v>
                </c:pt>
                <c:pt idx="3518">
                  <c:v>3.2410264135636799</c:v>
                </c:pt>
                <c:pt idx="3519">
                  <c:v>3.2409278580109802</c:v>
                </c:pt>
                <c:pt idx="3520">
                  <c:v>3.24081587862061</c:v>
                </c:pt>
                <c:pt idx="3521">
                  <c:v>3.2406904851440999</c:v>
                </c:pt>
                <c:pt idx="3522">
                  <c:v>3.2405516873809002</c:v>
                </c:pt>
                <c:pt idx="3523">
                  <c:v>3.2403994951783401</c:v>
                </c:pt>
                <c:pt idx="3524">
                  <c:v>3.2402339184315401</c:v>
                </c:pt>
                <c:pt idx="3525">
                  <c:v>3.2400549670833199</c:v>
                </c:pt>
                <c:pt idx="3526">
                  <c:v>3.2398626511241702</c:v>
                </c:pt>
                <c:pt idx="3527">
                  <c:v>3.23965698059214</c:v>
                </c:pt>
                <c:pt idx="3528">
                  <c:v>3.2394379655727699</c:v>
                </c:pt>
                <c:pt idx="3529">
                  <c:v>3.2392056161990199</c:v>
                </c:pt>
                <c:pt idx="3530">
                  <c:v>3.2389599426512201</c:v>
                </c:pt>
                <c:pt idx="3531">
                  <c:v>3.2387009551569599</c:v>
                </c:pt>
                <c:pt idx="3532">
                  <c:v>3.2384286639910198</c:v>
                </c:pt>
                <c:pt idx="3533">
                  <c:v>3.2381430794753299</c:v>
                </c:pt>
                <c:pt idx="3534">
                  <c:v>3.2378442119788402</c:v>
                </c:pt>
                <c:pt idx="3535">
                  <c:v>3.2375320719174998</c:v>
                </c:pt>
                <c:pt idx="3536">
                  <c:v>3.2372066697541602</c:v>
                </c:pt>
                <c:pt idx="3537">
                  <c:v>3.2368680159984802</c:v>
                </c:pt>
                <c:pt idx="3538">
                  <c:v>3.23651612120688</c:v>
                </c:pt>
                <c:pt idx="3539">
                  <c:v>3.2361509959824502</c:v>
                </c:pt>
                <c:pt idx="3540">
                  <c:v>3.2357774590231498</c:v>
                </c:pt>
                <c:pt idx="3541">
                  <c:v>3.2354051337727698</c:v>
                </c:pt>
                <c:pt idx="3542">
                  <c:v>3.2350388289540901</c:v>
                </c:pt>
                <c:pt idx="3543">
                  <c:v>3.2346785418753599</c:v>
                </c:pt>
                <c:pt idx="3544">
                  <c:v>3.23432426980624</c:v>
                </c:pt>
                <c:pt idx="3545">
                  <c:v>3.23397600997792</c:v>
                </c:pt>
                <c:pt idx="3546">
                  <c:v>3.23363375958307</c:v>
                </c:pt>
                <c:pt idx="3547">
                  <c:v>3.23329751577596</c:v>
                </c:pt>
                <c:pt idx="3548">
                  <c:v>3.2329672756724701</c:v>
                </c:pt>
                <c:pt idx="3549">
                  <c:v>3.23264303635011</c:v>
                </c:pt>
                <c:pt idx="3550">
                  <c:v>3.2323247948481102</c:v>
                </c:pt>
                <c:pt idx="3551">
                  <c:v>3.23201254816744</c:v>
                </c:pt>
                <c:pt idx="3552">
                  <c:v>3.23170629327086</c:v>
                </c:pt>
                <c:pt idx="3553">
                  <c:v>3.2314060270829299</c:v>
                </c:pt>
                <c:pt idx="3554">
                  <c:v>3.2311117464901198</c:v>
                </c:pt>
                <c:pt idx="3555">
                  <c:v>3.2308234483407898</c:v>
                </c:pt>
                <c:pt idx="3556">
                  <c:v>3.2305411294452799</c:v>
                </c:pt>
                <c:pt idx="3557">
                  <c:v>3.23026478657592</c:v>
                </c:pt>
                <c:pt idx="3558">
                  <c:v>3.2299944164670999</c:v>
                </c:pt>
                <c:pt idx="3559">
                  <c:v>3.2297300158153002</c:v>
                </c:pt>
                <c:pt idx="3560">
                  <c:v>3.2294715812791601</c:v>
                </c:pt>
                <c:pt idx="3561">
                  <c:v>3.22921910947949</c:v>
                </c:pt>
                <c:pt idx="3562">
                  <c:v>3.2289725969993399</c:v>
                </c:pt>
                <c:pt idx="3563">
                  <c:v>3.2287320403840298</c:v>
                </c:pt>
                <c:pt idx="3564">
                  <c:v>3.22849743614122</c:v>
                </c:pt>
                <c:pt idx="3565">
                  <c:v>3.22826878074095</c:v>
                </c:pt>
                <c:pt idx="3566">
                  <c:v>3.22804607061564</c:v>
                </c:pt>
                <c:pt idx="3567">
                  <c:v>3.22782930216023</c:v>
                </c:pt>
                <c:pt idx="3568">
                  <c:v>3.2276184717321299</c:v>
                </c:pt>
                <c:pt idx="3569">
                  <c:v>3.22741357565133</c:v>
                </c:pt>
                <c:pt idx="3570">
                  <c:v>3.2272146102004302</c:v>
                </c:pt>
                <c:pt idx="3571">
                  <c:v>3.2270215716246899</c:v>
                </c:pt>
                <c:pt idx="3572">
                  <c:v>3.2268344561320599</c:v>
                </c:pt>
                <c:pt idx="3573">
                  <c:v>3.22665325989326</c:v>
                </c:pt>
                <c:pt idx="3574">
                  <c:v>3.2264779790417899</c:v>
                </c:pt>
                <c:pt idx="3575">
                  <c:v>3.2263086096740299</c:v>
                </c:pt>
                <c:pt idx="3576">
                  <c:v>3.2261451478492398</c:v>
                </c:pt>
                <c:pt idx="3577">
                  <c:v>3.2259875895896402</c:v>
                </c:pt>
                <c:pt idx="3578">
                  <c:v>3.2258359308804399</c:v>
                </c:pt>
                <c:pt idx="3579">
                  <c:v>3.2256901676698901</c:v>
                </c:pt>
                <c:pt idx="3580">
                  <c:v>3.22555029586937</c:v>
                </c:pt>
                <c:pt idx="3581">
                  <c:v>3.2254163113533698</c:v>
                </c:pt>
                <c:pt idx="3582">
                  <c:v>3.2252882099596101</c:v>
                </c:pt>
                <c:pt idx="3583">
                  <c:v>3.2251659874890399</c:v>
                </c:pt>
                <c:pt idx="3584">
                  <c:v>3.2250496397059298</c:v>
                </c:pt>
                <c:pt idx="3585">
                  <c:v>3.2249391623378698</c:v>
                </c:pt>
                <c:pt idx="3586">
                  <c:v>3.22483455107588</c:v>
                </c:pt>
                <c:pt idx="3587">
                  <c:v>3.2247358015744298</c:v>
                </c:pt>
                <c:pt idx="3588">
                  <c:v>3.2246429094514899</c:v>
                </c:pt>
                <c:pt idx="3589">
                  <c:v>3.2245558702885901</c:v>
                </c:pt>
                <c:pt idx="3590">
                  <c:v>3.2244746796308599</c:v>
                </c:pt>
                <c:pt idx="3591">
                  <c:v>3.2243993329871001</c:v>
                </c:pt>
                <c:pt idx="3592">
                  <c:v>3.2243298258298401</c:v>
                </c:pt>
                <c:pt idx="3593">
                  <c:v>3.2242661535953498</c:v>
                </c:pt>
                <c:pt idx="3594">
                  <c:v>3.2242083116837401</c:v>
                </c:pt>
                <c:pt idx="3595">
                  <c:v>3.2241562954589802</c:v>
                </c:pt>
                <c:pt idx="3596">
                  <c:v>3.2241101002489798</c:v>
                </c:pt>
                <c:pt idx="3597">
                  <c:v>3.2240697213456202</c:v>
                </c:pt>
                <c:pt idx="3598">
                  <c:v>3.2240351540048202</c:v>
                </c:pt>
                <c:pt idx="3599">
                  <c:v>3.2240063934465901</c:v>
                </c:pt>
                <c:pt idx="3600">
                  <c:v>3.2239834348550702</c:v>
                </c:pt>
                <c:pt idx="3601">
                  <c:v>3.2239662733786201</c:v>
                </c:pt>
                <c:pt idx="3602">
                  <c:v>3.2239549041298301</c:v>
                </c:pt>
                <c:pt idx="3603">
                  <c:v>3.2239493221856002</c:v>
                </c:pt>
                <c:pt idx="3604">
                  <c:v>3.2239495225872199</c:v>
                </c:pt>
                <c:pt idx="3605">
                  <c:v>3.2239555003403502</c:v>
                </c:pt>
                <c:pt idx="3606">
                  <c:v>3.22396725041515</c:v>
                </c:pt>
                <c:pt idx="3607">
                  <c:v>3.2239847677463098</c:v>
                </c:pt>
                <c:pt idx="3608">
                  <c:v>3.2240080472331099</c:v>
                </c:pt>
                <c:pt idx="3609">
                  <c:v>3.2240370837394399</c:v>
                </c:pt>
                <c:pt idx="3610">
                  <c:v>3.2240718720939099</c:v>
                </c:pt>
                <c:pt idx="3611">
                  <c:v>3.2241124070898901</c:v>
                </c:pt>
                <c:pt idx="3612">
                  <c:v>3.22415868348553</c:v>
                </c:pt>
                <c:pt idx="3613">
                  <c:v>3.2242106960038801</c:v>
                </c:pt>
                <c:pt idx="3614">
                  <c:v>3.2242684393329002</c:v>
                </c:pt>
                <c:pt idx="3615">
                  <c:v>3.22433190812552</c:v>
                </c:pt>
                <c:pt idx="3616">
                  <c:v>3.2244010969997299</c:v>
                </c:pt>
                <c:pt idx="3617">
                  <c:v>3.2244736010544202</c:v>
                </c:pt>
                <c:pt idx="3618">
                  <c:v>3.22454461797411</c:v>
                </c:pt>
                <c:pt idx="3619">
                  <c:v>3.2246117491112498</c:v>
                </c:pt>
                <c:pt idx="3620">
                  <c:v>3.22467499740049</c:v>
                </c:pt>
                <c:pt idx="3621">
                  <c:v>3.2247343657791898</c:v>
                </c:pt>
                <c:pt idx="3622">
                  <c:v>3.22478985718746</c:v>
                </c:pt>
                <c:pt idx="3623">
                  <c:v>3.22484147456812</c:v>
                </c:pt>
                <c:pt idx="3624">
                  <c:v>3.2248892208667099</c:v>
                </c:pt>
                <c:pt idx="3625">
                  <c:v>3.2249330990314502</c:v>
                </c:pt>
                <c:pt idx="3626">
                  <c:v>3.2249731120132399</c:v>
                </c:pt>
                <c:pt idx="3627">
                  <c:v>3.2250092627656501</c:v>
                </c:pt>
                <c:pt idx="3628">
                  <c:v>3.22504155424489</c:v>
                </c:pt>
                <c:pt idx="3629">
                  <c:v>3.2250699894098198</c:v>
                </c:pt>
                <c:pt idx="3630">
                  <c:v>3.2250945712219301</c:v>
                </c:pt>
                <c:pt idx="3631">
                  <c:v>3.2251153026453201</c:v>
                </c:pt>
                <c:pt idx="3632">
                  <c:v>3.22513218664669</c:v>
                </c:pt>
                <c:pt idx="3633">
                  <c:v>3.2251452261953202</c:v>
                </c:pt>
                <c:pt idx="3634">
                  <c:v>3.2251544242630699</c:v>
                </c:pt>
                <c:pt idx="3635">
                  <c:v>3.22515978382437</c:v>
                </c:pt>
                <c:pt idx="3636">
                  <c:v>3.2251613078562</c:v>
                </c:pt>
                <c:pt idx="3637">
                  <c:v>3.22515899933807</c:v>
                </c:pt>
                <c:pt idx="3638">
                  <c:v>3.2251528612520199</c:v>
                </c:pt>
                <c:pt idx="3639">
                  <c:v>3.2251428965825801</c:v>
                </c:pt>
                <c:pt idx="3640">
                  <c:v>3.2251291083168301</c:v>
                </c:pt>
                <c:pt idx="3641">
                  <c:v>3.2251114994443002</c:v>
                </c:pt>
                <c:pt idx="3642">
                  <c:v>3.22509007295699</c:v>
                </c:pt>
                <c:pt idx="3643">
                  <c:v>3.22506483184941</c:v>
                </c:pt>
                <c:pt idx="3644">
                  <c:v>3.2250357791184601</c:v>
                </c:pt>
                <c:pt idx="3645">
                  <c:v>3.2250029177635402</c:v>
                </c:pt>
                <c:pt idx="3646">
                  <c:v>3.2249662507864398</c:v>
                </c:pt>
                <c:pt idx="3647">
                  <c:v>3.2249257811913798</c:v>
                </c:pt>
                <c:pt idx="3648">
                  <c:v>3.2248815119849898</c:v>
                </c:pt>
                <c:pt idx="3649">
                  <c:v>3.2248334461762802</c:v>
                </c:pt>
                <c:pt idx="3650">
                  <c:v>3.2247815867766598</c:v>
                </c:pt>
                <c:pt idx="3651">
                  <c:v>3.2247259367999002</c:v>
                </c:pt>
                <c:pt idx="3652">
                  <c:v>3.2246664992621299</c:v>
                </c:pt>
                <c:pt idx="3653">
                  <c:v>3.2246032771818198</c:v>
                </c:pt>
                <c:pt idx="3654">
                  <c:v>3.2245362735798002</c:v>
                </c:pt>
                <c:pt idx="3655">
                  <c:v>3.2244654914792101</c:v>
                </c:pt>
                <c:pt idx="3656">
                  <c:v>3.2243909339055001</c:v>
                </c:pt>
                <c:pt idx="3657">
                  <c:v>3.2243126038864398</c:v>
                </c:pt>
                <c:pt idx="3658">
                  <c:v>3.22423050445208</c:v>
                </c:pt>
                <c:pt idx="3659">
                  <c:v>3.2241446386347601</c:v>
                </c:pt>
                <c:pt idx="3660">
                  <c:v>3.2240550094690898</c:v>
                </c:pt>
                <c:pt idx="3661">
                  <c:v>3.2239616199919299</c:v>
                </c:pt>
                <c:pt idx="3662">
                  <c:v>3.2238644732424002</c:v>
                </c:pt>
                <c:pt idx="3663">
                  <c:v>3.2237635722618601</c:v>
                </c:pt>
                <c:pt idx="3664">
                  <c:v>3.2236589200938899</c:v>
                </c:pt>
                <c:pt idx="3665">
                  <c:v>3.2235505197843102</c:v>
                </c:pt>
                <c:pt idx="3666">
                  <c:v>3.2234383743811201</c:v>
                </c:pt>
                <c:pt idx="3667">
                  <c:v>3.22332248693455</c:v>
                </c:pt>
                <c:pt idx="3668">
                  <c:v>3.22320286049698</c:v>
                </c:pt>
                <c:pt idx="3669">
                  <c:v>3.2230794981229902</c:v>
                </c:pt>
                <c:pt idx="3670">
                  <c:v>3.2229524028693399</c:v>
                </c:pt>
                <c:pt idx="3671">
                  <c:v>3.2228215777949099</c:v>
                </c:pt>
                <c:pt idx="3672">
                  <c:v>3.2226870259607701</c:v>
                </c:pt>
                <c:pt idx="3673">
                  <c:v>3.2225487504301</c:v>
                </c:pt>
                <c:pt idx="3674">
                  <c:v>3.2224067542682202</c:v>
                </c:pt>
                <c:pt idx="3675">
                  <c:v>3.2222610405425698</c:v>
                </c:pt>
                <c:pt idx="3676">
                  <c:v>3.2221116123226698</c:v>
                </c:pt>
                <c:pt idx="3677">
                  <c:v>3.2219584726802002</c:v>
                </c:pt>
                <c:pt idx="3678">
                  <c:v>3.2218016246888599</c:v>
                </c:pt>
                <c:pt idx="3679">
                  <c:v>3.2216410714244801</c:v>
                </c:pt>
                <c:pt idx="3680">
                  <c:v>3.2214768159649401</c:v>
                </c:pt>
                <c:pt idx="3681">
                  <c:v>3.2213088613901899</c:v>
                </c:pt>
                <c:pt idx="3682">
                  <c:v>3.22113721078223</c:v>
                </c:pt>
                <c:pt idx="3683">
                  <c:v>3.2209618672251099</c:v>
                </c:pt>
                <c:pt idx="3684">
                  <c:v>3.2207828338048898</c:v>
                </c:pt>
                <c:pt idx="3685">
                  <c:v>3.2206001136096898</c:v>
                </c:pt>
                <c:pt idx="3686">
                  <c:v>3.2204137097296202</c:v>
                </c:pt>
                <c:pt idx="3687">
                  <c:v>3.2202236252568102</c:v>
                </c:pt>
                <c:pt idx="3688">
                  <c:v>3.2200314921265401</c:v>
                </c:pt>
                <c:pt idx="3689">
                  <c:v>3.21984026212797</c:v>
                </c:pt>
                <c:pt idx="3690">
                  <c:v>3.2196512523433198</c:v>
                </c:pt>
                <c:pt idx="3691">
                  <c:v>3.2194644614313099</c:v>
                </c:pt>
                <c:pt idx="3692">
                  <c:v>3.2192798881251301</c:v>
                </c:pt>
                <c:pt idx="3693">
                  <c:v>3.21909753105931</c:v>
                </c:pt>
                <c:pt idx="3694">
                  <c:v>3.21891379116538</c:v>
                </c:pt>
                <c:pt idx="3695">
                  <c:v>3.21872145985804</c:v>
                </c:pt>
                <c:pt idx="3696">
                  <c:v>3.2185169314592801</c:v>
                </c:pt>
                <c:pt idx="3697">
                  <c:v>3.21830021504408</c:v>
                </c:pt>
                <c:pt idx="3698">
                  <c:v>3.2180713198159001</c:v>
                </c:pt>
                <c:pt idx="3699">
                  <c:v>3.21783025493745</c:v>
                </c:pt>
                <c:pt idx="3700">
                  <c:v>3.2175770296978001</c:v>
                </c:pt>
                <c:pt idx="3701">
                  <c:v>3.2173116533471302</c:v>
                </c:pt>
                <c:pt idx="3702">
                  <c:v>3.2170341352598402</c:v>
                </c:pt>
                <c:pt idx="3703">
                  <c:v>3.2167444847732698</c:v>
                </c:pt>
                <c:pt idx="3704">
                  <c:v>3.2164427113469301</c:v>
                </c:pt>
                <c:pt idx="3705">
                  <c:v>3.2161288244050299</c:v>
                </c:pt>
                <c:pt idx="3706">
                  <c:v>3.2158028334919102</c:v>
                </c:pt>
                <c:pt idx="3707">
                  <c:v>3.21546474811836</c:v>
                </c:pt>
                <c:pt idx="3708">
                  <c:v>3.2151145779133401</c:v>
                </c:pt>
                <c:pt idx="3709">
                  <c:v>3.2147523324738998</c:v>
                </c:pt>
                <c:pt idx="3710">
                  <c:v>3.2143780215133302</c:v>
                </c:pt>
                <c:pt idx="3711">
                  <c:v>3.2139916547146599</c:v>
                </c:pt>
                <c:pt idx="3712">
                  <c:v>3.2135932418753002</c:v>
                </c:pt>
                <c:pt idx="3713">
                  <c:v>3.21318279276394</c:v>
                </c:pt>
                <c:pt idx="3714">
                  <c:v>3.2127603172618202</c:v>
                </c:pt>
                <c:pt idx="3715">
                  <c:v>3.2123258252230298</c:v>
                </c:pt>
                <c:pt idx="3716">
                  <c:v>3.2118793266123702</c:v>
                </c:pt>
                <c:pt idx="3717">
                  <c:v>3.21142083136903</c:v>
                </c:pt>
                <c:pt idx="3718">
                  <c:v>3.2109503495411298</c:v>
                </c:pt>
                <c:pt idx="3719">
                  <c:v>3.2104678911526299</c:v>
                </c:pt>
                <c:pt idx="3720">
                  <c:v>3.2099734663347301</c:v>
                </c:pt>
                <c:pt idx="3721">
                  <c:v>3.2094670851958602</c:v>
                </c:pt>
                <c:pt idx="3722">
                  <c:v>3.20894875795</c:v>
                </c:pt>
                <c:pt idx="3723">
                  <c:v>3.2084184947897998</c:v>
                </c:pt>
                <c:pt idx="3724">
                  <c:v>3.2078763060117801</c:v>
                </c:pt>
                <c:pt idx="3725">
                  <c:v>3.2073222018924401</c:v>
                </c:pt>
                <c:pt idx="3726">
                  <c:v>3.2067561928105799</c:v>
                </c:pt>
                <c:pt idx="3727">
                  <c:v>3.2061782891263002</c:v>
                </c:pt>
                <c:pt idx="3728">
                  <c:v>3.2055885013003902</c:v>
                </c:pt>
                <c:pt idx="3729">
                  <c:v>3.2049868397762502</c:v>
                </c:pt>
                <c:pt idx="3730">
                  <c:v>3.20437331509638</c:v>
                </c:pt>
                <c:pt idx="3731">
                  <c:v>3.20374793778717</c:v>
                </c:pt>
                <c:pt idx="3732">
                  <c:v>3.2031107184726002</c:v>
                </c:pt>
                <c:pt idx="3733">
                  <c:v>3.2024616677617299</c:v>
                </c:pt>
                <c:pt idx="3734">
                  <c:v>3.2018007963597501</c:v>
                </c:pt>
                <c:pt idx="3735">
                  <c:v>3.2011281149580699</c:v>
                </c:pt>
                <c:pt idx="3736">
                  <c:v>3.20044363434282</c:v>
                </c:pt>
                <c:pt idx="3737">
                  <c:v>3.1997473652874899</c:v>
                </c:pt>
                <c:pt idx="3738">
                  <c:v>3.1990393186588402</c:v>
                </c:pt>
                <c:pt idx="3739">
                  <c:v>3.19831950531215</c:v>
                </c:pt>
                <c:pt idx="3740">
                  <c:v>3.1975879361945498</c:v>
                </c:pt>
                <c:pt idx="3741">
                  <c:v>3.1968446222427902</c:v>
                </c:pt>
                <c:pt idx="3742">
                  <c:v>3.1960895744840898</c:v>
                </c:pt>
                <c:pt idx="3743">
                  <c:v>3.1953228039363699</c:v>
                </c:pt>
                <c:pt idx="3744">
                  <c:v>3.19454432170668</c:v>
                </c:pt>
                <c:pt idx="3745">
                  <c:v>3.1937541388937798</c:v>
                </c:pt>
                <c:pt idx="3746">
                  <c:v>3.19295226668428</c:v>
                </c:pt>
                <c:pt idx="3747">
                  <c:v>3.1921387162574701</c:v>
                </c:pt>
                <c:pt idx="3748">
                  <c:v>3.1913134988792402</c:v>
                </c:pt>
                <c:pt idx="3749">
                  <c:v>3.1904766258091302</c:v>
                </c:pt>
                <c:pt idx="3750">
                  <c:v>3.1896281083920002</c:v>
                </c:pt>
                <c:pt idx="3751">
                  <c:v>3.18876795796734</c:v>
                </c:pt>
                <c:pt idx="3752">
                  <c:v>3.1878961859586998</c:v>
                </c:pt>
                <c:pt idx="3753">
                  <c:v>3.1870128037851901</c:v>
                </c:pt>
                <c:pt idx="3754">
                  <c:v>3.1861178229488099</c:v>
                </c:pt>
                <c:pt idx="3755">
                  <c:v>3.1852112549479799</c:v>
                </c:pt>
                <c:pt idx="3756">
                  <c:v>3.1842931113628299</c:v>
                </c:pt>
                <c:pt idx="3757">
                  <c:v>3.1833634037707799</c:v>
                </c:pt>
                <c:pt idx="3758">
                  <c:v>3.1824221438298199</c:v>
                </c:pt>
                <c:pt idx="3759">
                  <c:v>3.1814693431960799</c:v>
                </c:pt>
                <c:pt idx="3760">
                  <c:v>3.1805050136050999</c:v>
                </c:pt>
                <c:pt idx="3761">
                  <c:v>3.1795291667914198</c:v>
                </c:pt>
                <c:pt idx="3762">
                  <c:v>3.1785418145678399</c:v>
                </c:pt>
                <c:pt idx="3763">
                  <c:v>3.1775429687469798</c:v>
                </c:pt>
                <c:pt idx="3764">
                  <c:v>3.1765326412186399</c:v>
                </c:pt>
                <c:pt idx="3765">
                  <c:v>3.17551084387319</c:v>
                </c:pt>
                <c:pt idx="3766">
                  <c:v>3.1744775886771599</c:v>
                </c:pt>
                <c:pt idx="3767">
                  <c:v>3.17343288759835</c:v>
                </c:pt>
                <c:pt idx="3768">
                  <c:v>3.1723767526797002</c:v>
                </c:pt>
                <c:pt idx="3769">
                  <c:v>3.1713091959661601</c:v>
                </c:pt>
                <c:pt idx="3770">
                  <c:v>3.1702302295767901</c:v>
                </c:pt>
                <c:pt idx="3771">
                  <c:v>3.16913986563336</c:v>
                </c:pt>
                <c:pt idx="3772">
                  <c:v>3.1680381163307501</c:v>
                </c:pt>
                <c:pt idx="3773">
                  <c:v>3.1669249938672701</c:v>
                </c:pt>
                <c:pt idx="3774">
                  <c:v>3.1658041156992902</c:v>
                </c:pt>
                <c:pt idx="3775">
                  <c:v>3.1646827166274298</c:v>
                </c:pt>
                <c:pt idx="3776">
                  <c:v>3.1635644222380499</c:v>
                </c:pt>
                <c:pt idx="3777">
                  <c:v>3.16244923631487</c:v>
                </c:pt>
                <c:pt idx="3778">
                  <c:v>3.1613371626497502</c:v>
                </c:pt>
                <c:pt idx="3779">
                  <c:v>3.1602282049859101</c:v>
                </c:pt>
                <c:pt idx="3780">
                  <c:v>3.1591223670739801</c:v>
                </c:pt>
                <c:pt idx="3781">
                  <c:v>3.15801965261659</c:v>
                </c:pt>
                <c:pt idx="3782">
                  <c:v>3.15692006532313</c:v>
                </c:pt>
                <c:pt idx="3783">
                  <c:v>3.1558236088556302</c:v>
                </c:pt>
                <c:pt idx="3784">
                  <c:v>3.15473028688218</c:v>
                </c:pt>
                <c:pt idx="3785">
                  <c:v>3.1536401030241601</c:v>
                </c:pt>
                <c:pt idx="3786">
                  <c:v>3.1525530609083701</c:v>
                </c:pt>
                <c:pt idx="3787">
                  <c:v>3.1514691641154702</c:v>
                </c:pt>
                <c:pt idx="3788">
                  <c:v>3.1503884162309301</c:v>
                </c:pt>
                <c:pt idx="3789">
                  <c:v>3.1493108207946898</c:v>
                </c:pt>
                <c:pt idx="3790">
                  <c:v>3.1482363813508498</c:v>
                </c:pt>
                <c:pt idx="3791">
                  <c:v>3.1471651013985502</c:v>
                </c:pt>
                <c:pt idx="3792">
                  <c:v>3.14609698444055</c:v>
                </c:pt>
                <c:pt idx="3793">
                  <c:v>3.1450320339351499</c:v>
                </c:pt>
                <c:pt idx="3794">
                  <c:v>3.1439702533437099</c:v>
                </c:pt>
                <c:pt idx="3795">
                  <c:v>3.1429116460836899</c:v>
                </c:pt>
                <c:pt idx="3796">
                  <c:v>3.1418562155749901</c:v>
                </c:pt>
                <c:pt idx="3797">
                  <c:v>3.1408039651942099</c:v>
                </c:pt>
                <c:pt idx="3798">
                  <c:v>3.13975489831979</c:v>
                </c:pt>
                <c:pt idx="3799">
                  <c:v>3.1387090182874098</c:v>
                </c:pt>
                <c:pt idx="3800">
                  <c:v>3.13766632843405</c:v>
                </c:pt>
                <c:pt idx="3801">
                  <c:v>3.1366268320544202</c:v>
                </c:pt>
                <c:pt idx="3802">
                  <c:v>3.1355905324440099</c:v>
                </c:pt>
                <c:pt idx="3803">
                  <c:v>3.1345574328565502</c:v>
                </c:pt>
                <c:pt idx="3804">
                  <c:v>3.1335275365460098</c:v>
                </c:pt>
                <c:pt idx="3805">
                  <c:v>3.1325008467251099</c:v>
                </c:pt>
                <c:pt idx="3806">
                  <c:v>3.1314773666062998</c:v>
                </c:pt>
                <c:pt idx="3807">
                  <c:v>3.1304570993612502</c:v>
                </c:pt>
                <c:pt idx="3808">
                  <c:v>3.1294400481608502</c:v>
                </c:pt>
                <c:pt idx="3809">
                  <c:v>3.1284262161357002</c:v>
                </c:pt>
                <c:pt idx="3810">
                  <c:v>3.1274156064151302</c:v>
                </c:pt>
                <c:pt idx="3811">
                  <c:v>3.12640822208864</c:v>
                </c:pt>
                <c:pt idx="3812">
                  <c:v>3.1254040662439899</c:v>
                </c:pt>
                <c:pt idx="3813">
                  <c:v>3.1244031419295202</c:v>
                </c:pt>
                <c:pt idx="3814">
                  <c:v>3.1234054521914301</c:v>
                </c:pt>
                <c:pt idx="3815">
                  <c:v>3.1224110000368999</c:v>
                </c:pt>
                <c:pt idx="3816">
                  <c:v>3.1214197884704999</c:v>
                </c:pt>
                <c:pt idx="3817">
                  <c:v>3.12043182045826</c:v>
                </c:pt>
                <c:pt idx="3818">
                  <c:v>3.1194470989631302</c:v>
                </c:pt>
                <c:pt idx="3819">
                  <c:v>3.11846562690992</c:v>
                </c:pt>
                <c:pt idx="3820">
                  <c:v>3.1174874072199499</c:v>
                </c:pt>
                <c:pt idx="3821">
                  <c:v>3.1165124427768198</c:v>
                </c:pt>
                <c:pt idx="3822">
                  <c:v>3.1155407364602099</c:v>
                </c:pt>
                <c:pt idx="3823">
                  <c:v>3.11457229111247</c:v>
                </c:pt>
                <c:pt idx="3824">
                  <c:v>3.11360710957163</c:v>
                </c:pt>
                <c:pt idx="3825">
                  <c:v>3.1126451946387599</c:v>
                </c:pt>
                <c:pt idx="3826">
                  <c:v>3.1116865491102601</c:v>
                </c:pt>
                <c:pt idx="3827">
                  <c:v>3.1107311757459</c:v>
                </c:pt>
                <c:pt idx="3828">
                  <c:v>3.1097790773004101</c:v>
                </c:pt>
                <c:pt idx="3829">
                  <c:v>3.1088302564922699</c:v>
                </c:pt>
                <c:pt idx="3830">
                  <c:v>3.1078847160345302</c:v>
                </c:pt>
                <c:pt idx="3831">
                  <c:v>3.1069424586043501</c:v>
                </c:pt>
                <c:pt idx="3832">
                  <c:v>3.1060034868730999</c:v>
                </c:pt>
                <c:pt idx="3833">
                  <c:v>3.1050687732781501</c:v>
                </c:pt>
                <c:pt idx="3834">
                  <c:v>3.1041402098409199</c:v>
                </c:pt>
                <c:pt idx="3835">
                  <c:v>3.10321871711115</c:v>
                </c:pt>
                <c:pt idx="3836">
                  <c:v>3.1023042955723699</c:v>
                </c:pt>
                <c:pt idx="3837">
                  <c:v>3.1013969456614201</c:v>
                </c:pt>
                <c:pt idx="3838">
                  <c:v>3.1004966677685499</c:v>
                </c:pt>
                <c:pt idx="3839">
                  <c:v>3.0996034622374098</c:v>
                </c:pt>
                <c:pt idx="3840">
                  <c:v>3.0987173293650998</c:v>
                </c:pt>
                <c:pt idx="3841">
                  <c:v>3.0978382694021498</c:v>
                </c:pt>
                <c:pt idx="3842">
                  <c:v>3.0969662825526099</c:v>
                </c:pt>
                <c:pt idx="3843">
                  <c:v>3.09610136897405</c:v>
                </c:pt>
                <c:pt idx="3844">
                  <c:v>3.0952435287775799</c:v>
                </c:pt>
                <c:pt idx="3845">
                  <c:v>3.0943927620278902</c:v>
                </c:pt>
                <c:pt idx="3846">
                  <c:v>3.0935490687432901</c:v>
                </c:pt>
                <c:pt idx="3847">
                  <c:v>3.0927124488956999</c:v>
                </c:pt>
                <c:pt idx="3848">
                  <c:v>3.0918829024107399</c:v>
                </c:pt>
                <c:pt idx="3849">
                  <c:v>3.0910604291677202</c:v>
                </c:pt>
                <c:pt idx="3850">
                  <c:v>3.0902450289996599</c:v>
                </c:pt>
                <c:pt idx="3851">
                  <c:v>3.0894367016933502</c:v>
                </c:pt>
                <c:pt idx="3852">
                  <c:v>3.0886354469893802</c:v>
                </c:pt>
                <c:pt idx="3853">
                  <c:v>3.0878412645821598</c:v>
                </c:pt>
                <c:pt idx="3854">
                  <c:v>3.0870541541199499</c:v>
                </c:pt>
                <c:pt idx="3855">
                  <c:v>3.0862741152048798</c:v>
                </c:pt>
                <c:pt idx="3856">
                  <c:v>3.0855011473930398</c:v>
                </c:pt>
                <c:pt idx="3857">
                  <c:v>3.0847352501944201</c:v>
                </c:pt>
                <c:pt idx="3858">
                  <c:v>3.0839764230730302</c:v>
                </c:pt>
                <c:pt idx="3859">
                  <c:v>3.08322466544689</c:v>
                </c:pt>
                <c:pt idx="3860">
                  <c:v>3.0824799766880702</c:v>
                </c:pt>
                <c:pt idx="3861">
                  <c:v>3.0817423561227102</c:v>
                </c:pt>
                <c:pt idx="3862">
                  <c:v>3.0810118030310898</c:v>
                </c:pt>
                <c:pt idx="3863">
                  <c:v>3.08028831664764</c:v>
                </c:pt>
                <c:pt idx="3864">
                  <c:v>3.0795718961609602</c:v>
                </c:pt>
                <c:pt idx="3865">
                  <c:v>3.0788625407138799</c:v>
                </c:pt>
                <c:pt idx="3866">
                  <c:v>3.0781602494035099</c:v>
                </c:pt>
                <c:pt idx="3867">
                  <c:v>3.0774650212812298</c:v>
                </c:pt>
                <c:pt idx="3868">
                  <c:v>3.0767768553527501</c:v>
                </c:pt>
                <c:pt idx="3869">
                  <c:v>3.0760957505781601</c:v>
                </c:pt>
                <c:pt idx="3870">
                  <c:v>3.0754217058719302</c:v>
                </c:pt>
                <c:pt idx="3871">
                  <c:v>3.0747547201029901</c:v>
                </c:pt>
                <c:pt idx="3872">
                  <c:v>3.0740947920947401</c:v>
                </c:pt>
                <c:pt idx="3873">
                  <c:v>3.0734419206250898</c:v>
                </c:pt>
                <c:pt idx="3874">
                  <c:v>3.07279610442649</c:v>
                </c:pt>
                <c:pt idx="3875">
                  <c:v>3.0721573421859998</c:v>
                </c:pt>
                <c:pt idx="3876">
                  <c:v>3.0715256325452902</c:v>
                </c:pt>
                <c:pt idx="3877">
                  <c:v>3.0709009741007001</c:v>
                </c:pt>
                <c:pt idx="3878">
                  <c:v>3.0702833654032702</c:v>
                </c:pt>
                <c:pt idx="3879">
                  <c:v>3.06967280495879</c:v>
                </c:pt>
                <c:pt idx="3880">
                  <c:v>3.0690692912278301</c:v>
                </c:pt>
                <c:pt idx="3881">
                  <c:v>3.0684728226257598</c:v>
                </c:pt>
                <c:pt idx="3882">
                  <c:v>3.0678833975228601</c:v>
                </c:pt>
                <c:pt idx="3883">
                  <c:v>3.0673010142442498</c:v>
                </c:pt>
                <c:pt idx="3884">
                  <c:v>3.0667256710700301</c:v>
                </c:pt>
                <c:pt idx="3885">
                  <c:v>3.0661573662352799</c:v>
                </c:pt>
                <c:pt idx="3886">
                  <c:v>3.06559609793009</c:v>
                </c:pt>
                <c:pt idx="3887">
                  <c:v>3.06504186429963</c:v>
                </c:pt>
                <c:pt idx="3888">
                  <c:v>3.0644946634441501</c:v>
                </c:pt>
                <c:pt idx="3889">
                  <c:v>3.0639544934190699</c:v>
                </c:pt>
                <c:pt idx="3890">
                  <c:v>3.0634213522349998</c:v>
                </c:pt>
                <c:pt idx="3891">
                  <c:v>3.0628952378577599</c:v>
                </c:pt>
                <c:pt idx="3892">
                  <c:v>3.0623761482084801</c:v>
                </c:pt>
                <c:pt idx="3893">
                  <c:v>3.0618640811635598</c:v>
                </c:pt>
                <c:pt idx="3894">
                  <c:v>3.0613590345548101</c:v>
                </c:pt>
                <c:pt idx="3895">
                  <c:v>3.0608610061694002</c:v>
                </c:pt>
                <c:pt idx="3896">
                  <c:v>3.0603699937499802</c:v>
                </c:pt>
                <c:pt idx="3897">
                  <c:v>3.0598859949946799</c:v>
                </c:pt>
                <c:pt idx="3898">
                  <c:v>3.0594090075571501</c:v>
                </c:pt>
                <c:pt idx="3899">
                  <c:v>3.0589390290466598</c:v>
                </c:pt>
                <c:pt idx="3900">
                  <c:v>3.05847605702805</c:v>
                </c:pt>
                <c:pt idx="3901">
                  <c:v>3.0580200890218801</c:v>
                </c:pt>
                <c:pt idx="3902">
                  <c:v>3.0575711225044002</c:v>
                </c:pt>
                <c:pt idx="3903">
                  <c:v>3.0571291549076198</c:v>
                </c:pt>
                <c:pt idx="3904">
                  <c:v>3.0566941836193702</c:v>
                </c:pt>
                <c:pt idx="3905">
                  <c:v>3.0562662059833299</c:v>
                </c:pt>
                <c:pt idx="3906">
                  <c:v>3.0558452192990599</c:v>
                </c:pt>
                <c:pt idx="3907">
                  <c:v>3.05543122082209</c:v>
                </c:pt>
                <c:pt idx="3908">
                  <c:v>3.0550242077639398</c:v>
                </c:pt>
                <c:pt idx="3909">
                  <c:v>3.0546241772921499</c:v>
                </c:pt>
                <c:pt idx="3910">
                  <c:v>3.0542311265303801</c:v>
                </c:pt>
                <c:pt idx="3911">
                  <c:v>3.05384505255839</c:v>
                </c:pt>
                <c:pt idx="3912">
                  <c:v>3.0534659524121501</c:v>
                </c:pt>
                <c:pt idx="3913">
                  <c:v>3.0530938230838598</c:v>
                </c:pt>
                <c:pt idx="3914">
                  <c:v>3.05272866152198</c:v>
                </c:pt>
                <c:pt idx="3915">
                  <c:v>3.0523704646313199</c:v>
                </c:pt>
                <c:pt idx="3916">
                  <c:v>3.0520192292730601</c:v>
                </c:pt>
                <c:pt idx="3917">
                  <c:v>3.0516749522648099</c:v>
                </c:pt>
                <c:pt idx="3918">
                  <c:v>3.0513376303806599</c:v>
                </c:pt>
                <c:pt idx="3919">
                  <c:v>3.0510072603512102</c:v>
                </c:pt>
                <c:pt idx="3920">
                  <c:v>3.0506838388636601</c:v>
                </c:pt>
                <c:pt idx="3921">
                  <c:v>3.0503673625618299</c:v>
                </c:pt>
                <c:pt idx="3922">
                  <c:v>3.0500578280461998</c:v>
                </c:pt>
                <c:pt idx="3923">
                  <c:v>3.0497552318740202</c:v>
                </c:pt>
                <c:pt idx="3924">
                  <c:v>3.04945957055928</c:v>
                </c:pt>
                <c:pt idx="3925">
                  <c:v>3.04917084057282</c:v>
                </c:pt>
                <c:pt idx="3926">
                  <c:v>3.0488890383423599</c:v>
                </c:pt>
                <c:pt idx="3927">
                  <c:v>3.0486141602525598</c:v>
                </c:pt>
                <c:pt idx="3928">
                  <c:v>3.0483462026450701</c:v>
                </c:pt>
                <c:pt idx="3929">
                  <c:v>3.04808516181857</c:v>
                </c:pt>
                <c:pt idx="3930">
                  <c:v>3.0478310340288499</c:v>
                </c:pt>
                <c:pt idx="3931">
                  <c:v>3.0475838154888102</c:v>
                </c:pt>
                <c:pt idx="3932">
                  <c:v>3.0473435023686002</c:v>
                </c:pt>
                <c:pt idx="3933">
                  <c:v>3.0471100907955799</c:v>
                </c:pt>
                <c:pt idx="3934">
                  <c:v>3.04688357685444</c:v>
                </c:pt>
                <c:pt idx="3935">
                  <c:v>3.04666395658723</c:v>
                </c:pt>
                <c:pt idx="3936">
                  <c:v>3.0464512259933998</c:v>
                </c:pt>
                <c:pt idx="3937">
                  <c:v>3.04624538102988</c:v>
                </c:pt>
                <c:pt idx="3938">
                  <c:v>3.0460415485473602</c:v>
                </c:pt>
                <c:pt idx="3939">
                  <c:v>3.0458299897296102</c:v>
                </c:pt>
                <c:pt idx="3940">
                  <c:v>3.04560584168205</c:v>
                </c:pt>
                <c:pt idx="3941">
                  <c:v>3.0453691140360299</c:v>
                </c:pt>
                <c:pt idx="3942">
                  <c:v>3.0451198164675102</c:v>
                </c:pt>
                <c:pt idx="3943">
                  <c:v>3.0448579586970199</c:v>
                </c:pt>
                <c:pt idx="3944">
                  <c:v>3.04458355048954</c:v>
                </c:pt>
                <c:pt idx="3945">
                  <c:v>3.0442966016544801</c:v>
                </c:pt>
                <c:pt idx="3946">
                  <c:v>3.0439971220455799</c:v>
                </c:pt>
                <c:pt idx="3947">
                  <c:v>3.0436851215608298</c:v>
                </c:pt>
                <c:pt idx="3948">
                  <c:v>3.04336061014244</c:v>
                </c:pt>
                <c:pt idx="3949">
                  <c:v>3.0430235977767199</c:v>
                </c:pt>
                <c:pt idx="3950">
                  <c:v>3.04267409449406</c:v>
                </c:pt>
                <c:pt idx="3951">
                  <c:v>3.0423121103687998</c:v>
                </c:pt>
                <c:pt idx="3952">
                  <c:v>3.0419376555192201</c:v>
                </c:pt>
                <c:pt idx="3953">
                  <c:v>3.04155074010741</c:v>
                </c:pt>
                <c:pt idx="3954">
                  <c:v>3.04115137433923</c:v>
                </c:pt>
                <c:pt idx="3955">
                  <c:v>3.04073956846426</c:v>
                </c:pt>
                <c:pt idx="3956">
                  <c:v>3.04031533277568</c:v>
                </c:pt>
                <c:pt idx="3957">
                  <c:v>3.03987867761021</c:v>
                </c:pt>
                <c:pt idx="3958">
                  <c:v>3.03942961334808</c:v>
                </c:pt>
                <c:pt idx="3959">
                  <c:v>3.0389681504129</c:v>
                </c:pt>
                <c:pt idx="3960">
                  <c:v>3.03849429927162</c:v>
                </c:pt>
                <c:pt idx="3961">
                  <c:v>3.0380080704344401</c:v>
                </c:pt>
                <c:pt idx="3962">
                  <c:v>3.0375094744547702</c:v>
                </c:pt>
                <c:pt idx="3963">
                  <c:v>3.0369985219291098</c:v>
                </c:pt>
                <c:pt idx="3964">
                  <c:v>3.0364752234970198</c:v>
                </c:pt>
                <c:pt idx="3965">
                  <c:v>3.03593958984102</c:v>
                </c:pt>
                <c:pt idx="3966">
                  <c:v>3.0353916316865099</c:v>
                </c:pt>
                <c:pt idx="3967">
                  <c:v>3.0348313598017498</c:v>
                </c:pt>
                <c:pt idx="3968">
                  <c:v>3.0342587849977001</c:v>
                </c:pt>
                <c:pt idx="3969">
                  <c:v>3.0336739181280401</c:v>
                </c:pt>
                <c:pt idx="3970">
                  <c:v>3.0330767700890102</c:v>
                </c:pt>
                <c:pt idx="3971">
                  <c:v>3.0324673518193999</c:v>
                </c:pt>
                <c:pt idx="3972">
                  <c:v>3.0318456743004498</c:v>
                </c:pt>
                <c:pt idx="3973">
                  <c:v>3.0312117485557701</c:v>
                </c:pt>
                <c:pt idx="3974">
                  <c:v>3.0305655856512801</c:v>
                </c:pt>
                <c:pt idx="3975">
                  <c:v>3.0299071966951301</c:v>
                </c:pt>
                <c:pt idx="3976">
                  <c:v>3.0292365928376199</c:v>
                </c:pt>
                <c:pt idx="3977">
                  <c:v>3.0285537852711499</c:v>
                </c:pt>
                <c:pt idx="3978">
                  <c:v>3.0278587852300798</c:v>
                </c:pt>
                <c:pt idx="3979">
                  <c:v>3.02715160399076</c:v>
                </c:pt>
                <c:pt idx="3980">
                  <c:v>3.0264322528713401</c:v>
                </c:pt>
                <c:pt idx="3981">
                  <c:v>3.0257007432317899</c:v>
                </c:pt>
                <c:pt idx="3982">
                  <c:v>3.02495708647377</c:v>
                </c:pt>
                <c:pt idx="3983">
                  <c:v>3.02420129404058</c:v>
                </c:pt>
                <c:pt idx="3984">
                  <c:v>3.0234333774170401</c:v>
                </c:pt>
                <c:pt idx="3985">
                  <c:v>3.0226533481294999</c:v>
                </c:pt>
                <c:pt idx="3986">
                  <c:v>3.0218612177456801</c:v>
                </c:pt>
                <c:pt idx="3987">
                  <c:v>3.02105699787464</c:v>
                </c:pt>
                <c:pt idx="3988">
                  <c:v>3.0202407001666698</c:v>
                </c:pt>
                <c:pt idx="3989">
                  <c:v>3.0194123363132701</c:v>
                </c:pt>
                <c:pt idx="3990">
                  <c:v>3.018576796599</c:v>
                </c:pt>
                <c:pt idx="3991">
                  <c:v>3.01774384689935</c:v>
                </c:pt>
                <c:pt idx="3992">
                  <c:v>3.0169183685522598</c:v>
                </c:pt>
                <c:pt idx="3993">
                  <c:v>3.0161003613152002</c:v>
                </c:pt>
                <c:pt idx="3994">
                  <c:v>3.0152898248968798</c:v>
                </c:pt>
                <c:pt idx="3995">
                  <c:v>3.01448675895722</c:v>
                </c:pt>
                <c:pt idx="3996">
                  <c:v>3.01369116310737</c:v>
                </c:pt>
                <c:pt idx="3997">
                  <c:v>3.0129030369098002</c:v>
                </c:pt>
                <c:pt idx="3998">
                  <c:v>3.0121223798783099</c:v>
                </c:pt>
                <c:pt idx="3999">
                  <c:v>3.0113491914780202</c:v>
                </c:pt>
                <c:pt idx="4000">
                  <c:v>3.0105834711255</c:v>
                </c:pt>
                <c:pt idx="4001">
                  <c:v>3.00982521818869</c:v>
                </c:pt>
                <c:pt idx="4002">
                  <c:v>3.0090744319870399</c:v>
                </c:pt>
                <c:pt idx="4003">
                  <c:v>3.0083311117914699</c:v>
                </c:pt>
                <c:pt idx="4004">
                  <c:v>3.00759525682443</c:v>
                </c:pt>
                <c:pt idx="4005">
                  <c:v>3.0068668662599598</c:v>
                </c:pt>
                <c:pt idx="4006">
                  <c:v>3.00614593922369</c:v>
                </c:pt>
                <c:pt idx="4007">
                  <c:v>3.0054324747929</c:v>
                </c:pt>
                <c:pt idx="4008">
                  <c:v>3.0047264719965501</c:v>
                </c:pt>
                <c:pt idx="4009">
                  <c:v>3.0040279298153099</c:v>
                </c:pt>
                <c:pt idx="4010">
                  <c:v>3.0033368471815902</c:v>
                </c:pt>
                <c:pt idx="4011">
                  <c:v>3.0026532229796201</c:v>
                </c:pt>
                <c:pt idx="4012">
                  <c:v>3.00197705604544</c:v>
                </c:pt>
                <c:pt idx="4013">
                  <c:v>3.0013083451669602</c:v>
                </c:pt>
                <c:pt idx="4014">
                  <c:v>3.000647089084</c:v>
                </c:pt>
                <c:pt idx="4015">
                  <c:v>2.9999932864883099</c:v>
                </c:pt>
                <c:pt idx="4016">
                  <c:v>2.99934693602364</c:v>
                </c:pt>
                <c:pt idx="4017">
                  <c:v>2.9987080362857501</c:v>
                </c:pt>
                <c:pt idx="4018">
                  <c:v>2.9980765858224898</c:v>
                </c:pt>
                <c:pt idx="4019">
                  <c:v>2.9974525831337702</c:v>
                </c:pt>
                <c:pt idx="4020">
                  <c:v>2.99683602667168</c:v>
                </c:pt>
                <c:pt idx="4021">
                  <c:v>2.9962269148404701</c:v>
                </c:pt>
                <c:pt idx="4022">
                  <c:v>2.9956252459966302</c:v>
                </c:pt>
                <c:pt idx="4023">
                  <c:v>2.99503101844891</c:v>
                </c:pt>
                <c:pt idx="4024">
                  <c:v>2.99444423045838</c:v>
                </c:pt>
                <c:pt idx="4025">
                  <c:v>2.99386488023843</c:v>
                </c:pt>
                <c:pt idx="4026">
                  <c:v>2.9932929659548702</c:v>
                </c:pt>
                <c:pt idx="4027">
                  <c:v>2.99272848572594</c:v>
                </c:pt>
                <c:pt idx="4028">
                  <c:v>2.9921714376223401</c:v>
                </c:pt>
                <c:pt idx="4029">
                  <c:v>2.9916218196673099</c:v>
                </c:pt>
                <c:pt idx="4030">
                  <c:v>2.9910796298366402</c:v>
                </c:pt>
                <c:pt idx="4031">
                  <c:v>2.9905448660587401</c:v>
                </c:pt>
                <c:pt idx="4032">
                  <c:v>2.9900175262146602</c:v>
                </c:pt>
                <c:pt idx="4033">
                  <c:v>2.9894976081381501</c:v>
                </c:pt>
                <c:pt idx="4034">
                  <c:v>2.9889851096156899</c:v>
                </c:pt>
                <c:pt idx="4035">
                  <c:v>2.9884800283865598</c:v>
                </c:pt>
                <c:pt idx="4036">
                  <c:v>2.9879823621428701</c:v>
                </c:pt>
                <c:pt idx="4037">
                  <c:v>2.98749210852958</c:v>
                </c:pt>
                <c:pt idx="4038">
                  <c:v>2.9870092651446098</c:v>
                </c:pt>
                <c:pt idx="4039">
                  <c:v>2.9865338295388</c:v>
                </c:pt>
                <c:pt idx="4040">
                  <c:v>2.9860657992160502</c:v>
                </c:pt>
                <c:pt idx="4041">
                  <c:v>2.9856051716332899</c:v>
                </c:pt>
                <c:pt idx="4042">
                  <c:v>2.9851519442005601</c:v>
                </c:pt>
                <c:pt idx="4043">
                  <c:v>2.98470611428107</c:v>
                </c:pt>
                <c:pt idx="4044">
                  <c:v>2.9842676791912099</c:v>
                </c:pt>
                <c:pt idx="4045">
                  <c:v>2.9838366362006199</c:v>
                </c:pt>
                <c:pt idx="4046">
                  <c:v>2.9834129825322599</c:v>
                </c:pt>
                <c:pt idx="4047">
                  <c:v>2.9829967153624102</c:v>
                </c:pt>
                <c:pt idx="4048">
                  <c:v>2.9825878318207502</c:v>
                </c:pt>
                <c:pt idx="4049">
                  <c:v>2.98218632899041</c:v>
                </c:pt>
                <c:pt idx="4050">
                  <c:v>2.9817922039079998</c:v>
                </c:pt>
                <c:pt idx="4051">
                  <c:v>2.9814054535636898</c:v>
                </c:pt>
                <c:pt idx="4052">
                  <c:v>2.9810260749012101</c:v>
                </c:pt>
                <c:pt idx="4053">
                  <c:v>2.98065406481797</c:v>
                </c:pt>
                <c:pt idx="4054">
                  <c:v>2.9802894201650298</c:v>
                </c:pt>
                <c:pt idx="4055">
                  <c:v>2.9799321377472201</c:v>
                </c:pt>
                <c:pt idx="4056">
                  <c:v>2.9795822143231399</c:v>
                </c:pt>
                <c:pt idx="4057">
                  <c:v>2.97923964660527</c:v>
                </c:pt>
                <c:pt idx="4058">
                  <c:v>2.9789044312599402</c:v>
                </c:pt>
                <c:pt idx="4059">
                  <c:v>2.97857656490745</c:v>
                </c:pt>
                <c:pt idx="4060">
                  <c:v>2.97825604412211</c:v>
                </c:pt>
                <c:pt idx="4061">
                  <c:v>2.97794286543225</c:v>
                </c:pt>
                <c:pt idx="4062">
                  <c:v>2.9776370253203299</c:v>
                </c:pt>
                <c:pt idx="4063">
                  <c:v>2.9773385202229501</c:v>
                </c:pt>
                <c:pt idx="4064">
                  <c:v>2.9770473465309202</c:v>
                </c:pt>
                <c:pt idx="4065">
                  <c:v>2.97676350058933</c:v>
                </c:pt>
                <c:pt idx="4066">
                  <c:v>2.9764869786975598</c:v>
                </c:pt>
                <c:pt idx="4067">
                  <c:v>2.9762177771093801</c:v>
                </c:pt>
                <c:pt idx="4068">
                  <c:v>2.9759558920329701</c:v>
                </c:pt>
                <c:pt idx="4069">
                  <c:v>2.97570131963099</c:v>
                </c:pt>
                <c:pt idx="4070">
                  <c:v>2.9754540560206602</c:v>
                </c:pt>
                <c:pt idx="4071">
                  <c:v>2.97521409727374</c:v>
                </c:pt>
                <c:pt idx="4072">
                  <c:v>2.97498143941668</c:v>
                </c:pt>
                <c:pt idx="4073">
                  <c:v>2.9747560784305902</c:v>
                </c:pt>
                <c:pt idx="4074">
                  <c:v>2.9745380102513601</c:v>
                </c:pt>
                <c:pt idx="4075">
                  <c:v>2.9743272307697</c:v>
                </c:pt>
                <c:pt idx="4076">
                  <c:v>2.9741237358311499</c:v>
                </c:pt>
                <c:pt idx="4077">
                  <c:v>2.97392752123621</c:v>
                </c:pt>
                <c:pt idx="4078">
                  <c:v>2.9737385827403302</c:v>
                </c:pt>
                <c:pt idx="4079">
                  <c:v>2.9735569160540298</c:v>
                </c:pt>
                <c:pt idx="4080">
                  <c:v>2.9733825168428898</c:v>
                </c:pt>
                <c:pt idx="4081">
                  <c:v>2.97321538072769</c:v>
                </c:pt>
                <c:pt idx="4082">
                  <c:v>2.9730555032843702</c:v>
                </c:pt>
                <c:pt idx="4083">
                  <c:v>2.9729028800441699</c:v>
                </c:pt>
                <c:pt idx="4084">
                  <c:v>2.9727575064936498</c:v>
                </c:pt>
                <c:pt idx="4085">
                  <c:v>2.9726193780747598</c:v>
                </c:pt>
                <c:pt idx="4086">
                  <c:v>2.9724884901848898</c:v>
                </c:pt>
                <c:pt idx="4087">
                  <c:v>2.9723648381769299</c:v>
                </c:pt>
                <c:pt idx="4088">
                  <c:v>2.97224841735936</c:v>
                </c:pt>
                <c:pt idx="4089">
                  <c:v>2.97213922299624</c:v>
                </c:pt>
                <c:pt idx="4090">
                  <c:v>2.97203725030736</c:v>
                </c:pt>
                <c:pt idx="4091">
                  <c:v>2.9719424944682298</c:v>
                </c:pt>
                <c:pt idx="4092">
                  <c:v>2.9718549506101599</c:v>
                </c:pt>
                <c:pt idx="4093">
                  <c:v>2.9717746138203598</c:v>
                </c:pt>
                <c:pt idx="4094">
                  <c:v>2.9717014791419101</c:v>
                </c:pt>
                <c:pt idx="4095">
                  <c:v>2.9716355415739399</c:v>
                </c:pt>
                <c:pt idx="4096">
                  <c:v>2.9715767960716</c:v>
                </c:pt>
                <c:pt idx="4097">
                  <c:v>2.9715252375461398</c:v>
                </c:pt>
                <c:pt idx="4098">
                  <c:v>2.9714808608649999</c:v>
                </c:pt>
                <c:pt idx="4099">
                  <c:v>2.9714436608518802</c:v>
                </c:pt>
                <c:pt idx="4100">
                  <c:v>2.9714136322867302</c:v>
                </c:pt>
                <c:pt idx="4101">
                  <c:v>2.9713907699058999</c:v>
                </c:pt>
                <c:pt idx="4102">
                  <c:v>2.9713750684021498</c:v>
                </c:pt>
                <c:pt idx="4103">
                  <c:v>2.9713665224247401</c:v>
                </c:pt>
                <c:pt idx="4104">
                  <c:v>2.9713651265794598</c:v>
                </c:pt>
                <c:pt idx="4105">
                  <c:v>2.9713708754287498</c:v>
                </c:pt>
                <c:pt idx="4106">
                  <c:v>2.9713837634917102</c:v>
                </c:pt>
                <c:pt idx="4107">
                  <c:v>2.9714037852441901</c:v>
                </c:pt>
                <c:pt idx="4108">
                  <c:v>2.9714309351188399</c:v>
                </c:pt>
                <c:pt idx="4109">
                  <c:v>2.9714652075052101</c:v>
                </c:pt>
                <c:pt idx="4110">
                  <c:v>2.9715065967497698</c:v>
                </c:pt>
                <c:pt idx="4111">
                  <c:v>2.9715550971559899</c:v>
                </c:pt>
                <c:pt idx="4112">
                  <c:v>2.9716107029844498</c:v>
                </c:pt>
                <c:pt idx="4113">
                  <c:v>2.9716734084528098</c:v>
                </c:pt>
                <c:pt idx="4114">
                  <c:v>2.9717432077359902</c:v>
                </c:pt>
                <c:pt idx="4115">
                  <c:v>2.9718200949661302</c:v>
                </c:pt>
                <c:pt idx="4116">
                  <c:v>2.9719016161429499</c:v>
                </c:pt>
                <c:pt idx="4117">
                  <c:v>2.9719828714153702</c:v>
                </c:pt>
                <c:pt idx="4118">
                  <c:v>2.9720614135522401</c:v>
                </c:pt>
                <c:pt idx="4119">
                  <c:v>2.9721372456795501</c:v>
                </c:pt>
                <c:pt idx="4120">
                  <c:v>2.9722103709183099</c:v>
                </c:pt>
                <c:pt idx="4121">
                  <c:v>2.97228079238457</c:v>
                </c:pt>
                <c:pt idx="4122">
                  <c:v>2.9723485131893899</c:v>
                </c:pt>
                <c:pt idx="4123">
                  <c:v>2.9724135364388502</c:v>
                </c:pt>
                <c:pt idx="4124">
                  <c:v>2.9724758652340002</c:v>
                </c:pt>
                <c:pt idx="4125">
                  <c:v>2.9725355026709002</c:v>
                </c:pt>
                <c:pt idx="4126">
                  <c:v>2.9725924518405602</c:v>
                </c:pt>
                <c:pt idx="4127">
                  <c:v>2.9726467158289398</c:v>
                </c:pt>
                <c:pt idx="4128">
                  <c:v>2.97269829771697</c:v>
                </c:pt>
                <c:pt idx="4129">
                  <c:v>2.9727472005804998</c:v>
                </c:pt>
                <c:pt idx="4130">
                  <c:v>2.9727934274903101</c:v>
                </c:pt>
                <c:pt idx="4131">
                  <c:v>2.9728369815120699</c:v>
                </c:pt>
                <c:pt idx="4132">
                  <c:v>2.9728778657063701</c:v>
                </c:pt>
                <c:pt idx="4133">
                  <c:v>2.9729160831286801</c:v>
                </c:pt>
                <c:pt idx="4134">
                  <c:v>2.9729516368293498</c:v>
                </c:pt>
                <c:pt idx="4135">
                  <c:v>2.9729845298536</c:v>
                </c:pt>
                <c:pt idx="4136">
                  <c:v>2.9730123090575802</c:v>
                </c:pt>
                <c:pt idx="4137">
                  <c:v>2.9730300664932101</c:v>
                </c:pt>
                <c:pt idx="4138">
                  <c:v>2.9730353531734202</c:v>
                </c:pt>
                <c:pt idx="4139">
                  <c:v>2.97302817771231</c:v>
                </c:pt>
                <c:pt idx="4140">
                  <c:v>2.9730085487687998</c:v>
                </c:pt>
                <c:pt idx="4141">
                  <c:v>2.9729764750466101</c:v>
                </c:pt>
                <c:pt idx="4142">
                  <c:v>2.9729319652941699</c:v>
                </c:pt>
                <c:pt idx="4143">
                  <c:v>2.97287502830453</c:v>
                </c:pt>
                <c:pt idx="4144">
                  <c:v>2.97280567291536</c:v>
                </c:pt>
                <c:pt idx="4145">
                  <c:v>2.9727239080087902</c:v>
                </c:pt>
                <c:pt idx="4146">
                  <c:v>2.9726297425114399</c:v>
                </c:pt>
                <c:pt idx="4147">
                  <c:v>2.9725231853942802</c:v>
                </c:pt>
                <c:pt idx="4148">
                  <c:v>2.9724042456725899</c:v>
                </c:pt>
                <c:pt idx="4149">
                  <c:v>2.9722729324059101</c:v>
                </c:pt>
                <c:pt idx="4150">
                  <c:v>2.9721292546979399</c:v>
                </c:pt>
                <c:pt idx="4151">
                  <c:v>2.97197322169648</c:v>
                </c:pt>
                <c:pt idx="4152">
                  <c:v>2.9718048425934001</c:v>
                </c:pt>
                <c:pt idx="4153">
                  <c:v>2.9716241266245</c:v>
                </c:pt>
                <c:pt idx="4154">
                  <c:v>2.9714310830695099</c:v>
                </c:pt>
                <c:pt idx="4155">
                  <c:v>2.9712257212519999</c:v>
                </c:pt>
                <c:pt idx="4156">
                  <c:v>2.97100805053927</c:v>
                </c:pt>
                <c:pt idx="4157">
                  <c:v>2.97077808034236</c:v>
                </c:pt>
                <c:pt idx="4158">
                  <c:v>2.9705358201159102</c:v>
                </c:pt>
                <c:pt idx="4159">
                  <c:v>2.9702812793581401</c:v>
                </c:pt>
                <c:pt idx="4160">
                  <c:v>2.9700144676107501</c:v>
                </c:pt>
                <c:pt idx="4161">
                  <c:v>2.9697353944588598</c:v>
                </c:pt>
                <c:pt idx="4162">
                  <c:v>2.9694440695309599</c:v>
                </c:pt>
                <c:pt idx="4163">
                  <c:v>2.9691405024987998</c:v>
                </c:pt>
                <c:pt idx="4164">
                  <c:v>2.96882470307738</c:v>
                </c:pt>
                <c:pt idx="4165">
                  <c:v>2.9684966810248001</c:v>
                </c:pt>
                <c:pt idx="4166">
                  <c:v>2.96815644614226</c:v>
                </c:pt>
                <c:pt idx="4167">
                  <c:v>2.9678040082739798</c:v>
                </c:pt>
                <c:pt idx="4168">
                  <c:v>2.9674393773070999</c:v>
                </c:pt>
                <c:pt idx="4169">
                  <c:v>2.9670625631716101</c:v>
                </c:pt>
                <c:pt idx="4170">
                  <c:v>2.9666735758403302</c:v>
                </c:pt>
                <c:pt idx="4171">
                  <c:v>2.9662724253287802</c:v>
                </c:pt>
                <c:pt idx="4172">
                  <c:v>2.9658591216951402</c:v>
                </c:pt>
                <c:pt idx="4173">
                  <c:v>2.9654336750401802</c:v>
                </c:pt>
                <c:pt idx="4174">
                  <c:v>2.9649960955071801</c:v>
                </c:pt>
                <c:pt idx="4175">
                  <c:v>2.9645463932818701</c:v>
                </c:pt>
                <c:pt idx="4176">
                  <c:v>2.96408457859234</c:v>
                </c:pt>
                <c:pt idx="4177">
                  <c:v>2.9636106617089899</c:v>
                </c:pt>
                <c:pt idx="4178">
                  <c:v>2.9631246529444502</c:v>
                </c:pt>
                <c:pt idx="4179">
                  <c:v>2.9626265626535</c:v>
                </c:pt>
                <c:pt idx="4180">
                  <c:v>2.9621164012330201</c:v>
                </c:pt>
                <c:pt idx="4181">
                  <c:v>2.96159417912189</c:v>
                </c:pt>
                <c:pt idx="4182">
                  <c:v>2.96105990680095</c:v>
                </c:pt>
                <c:pt idx="4183">
                  <c:v>2.9605135947929102</c:v>
                </c:pt>
                <c:pt idx="4184">
                  <c:v>2.9599552536622702</c:v>
                </c:pt>
                <c:pt idx="4185">
                  <c:v>2.9593848940152698</c:v>
                </c:pt>
                <c:pt idx="4186">
                  <c:v>2.9588025264997899</c:v>
                </c:pt>
                <c:pt idx="4187">
                  <c:v>2.9582081618053202</c:v>
                </c:pt>
                <c:pt idx="4188">
                  <c:v>2.9576018106628301</c:v>
                </c:pt>
                <c:pt idx="4189">
                  <c:v>2.95698348384476</c:v>
                </c:pt>
                <c:pt idx="4190">
                  <c:v>2.9563531921648898</c:v>
                </c:pt>
                <c:pt idx="4191">
                  <c:v>2.95571094647832</c:v>
                </c:pt>
                <c:pt idx="4192">
                  <c:v>2.95505675768135</c:v>
                </c:pt>
                <c:pt idx="4193">
                  <c:v>2.9543906367114401</c:v>
                </c:pt>
                <c:pt idx="4194">
                  <c:v>2.9537125945471199</c:v>
                </c:pt>
                <c:pt idx="4195">
                  <c:v>2.9530226422079102</c:v>
                </c:pt>
                <c:pt idx="4196">
                  <c:v>2.9523207907542899</c:v>
                </c:pt>
                <c:pt idx="4197">
                  <c:v>2.9516070512875601</c:v>
                </c:pt>
                <c:pt idx="4198">
                  <c:v>2.9508814349498298</c:v>
                </c:pt>
                <c:pt idx="4199">
                  <c:v>2.9501439529239</c:v>
                </c:pt>
                <c:pt idx="4200">
                  <c:v>2.9493946164332101</c:v>
                </c:pt>
                <c:pt idx="4201">
                  <c:v>2.9486334367417601</c:v>
                </c:pt>
                <c:pt idx="4202">
                  <c:v>2.9478604251540301</c:v>
                </c:pt>
                <c:pt idx="4203">
                  <c:v>2.9470755930149299</c:v>
                </c:pt>
                <c:pt idx="4204">
                  <c:v>2.9462789517096901</c:v>
                </c:pt>
                <c:pt idx="4205">
                  <c:v>2.9454705126638099</c:v>
                </c:pt>
                <c:pt idx="4206">
                  <c:v>2.9446502873429798</c:v>
                </c:pt>
                <c:pt idx="4207">
                  <c:v>2.9438182872529999</c:v>
                </c:pt>
                <c:pt idx="4208">
                  <c:v>2.94297452393972</c:v>
                </c:pt>
                <c:pt idx="4209">
                  <c:v>2.9421190089889402</c:v>
                </c:pt>
                <c:pt idx="4210">
                  <c:v>2.9412517540263599</c:v>
                </c:pt>
                <c:pt idx="4211">
                  <c:v>2.9403727707174898</c:v>
                </c:pt>
                <c:pt idx="4212">
                  <c:v>2.9394820707676002</c:v>
                </c:pt>
                <c:pt idx="4213">
                  <c:v>2.9385796659215901</c:v>
                </c:pt>
                <c:pt idx="4214">
                  <c:v>2.93766556796397</c:v>
                </c:pt>
                <c:pt idx="4215">
                  <c:v>2.9367397887187701</c:v>
                </c:pt>
                <c:pt idx="4216">
                  <c:v>2.9358023400494502</c:v>
                </c:pt>
                <c:pt idx="4217">
                  <c:v>2.93485323385883</c:v>
                </c:pt>
                <c:pt idx="4218">
                  <c:v>2.93389248208902</c:v>
                </c:pt>
                <c:pt idx="4219">
                  <c:v>2.9329200967213298</c:v>
                </c:pt>
                <c:pt idx="4220">
                  <c:v>2.9319360897762401</c:v>
                </c:pt>
                <c:pt idx="4221">
                  <c:v>2.9309404733132398</c:v>
                </c:pt>
                <c:pt idx="4222">
                  <c:v>2.9299332594308498</c:v>
                </c:pt>
                <c:pt idx="4223">
                  <c:v>2.9289144602664501</c:v>
                </c:pt>
                <c:pt idx="4224">
                  <c:v>2.9278840879963002</c:v>
                </c:pt>
                <c:pt idx="4225">
                  <c:v>2.92684215483537</c:v>
                </c:pt>
                <c:pt idx="4226">
                  <c:v>2.9257886730373399</c:v>
                </c:pt>
                <c:pt idx="4227">
                  <c:v>2.9247236548944602</c:v>
                </c:pt>
                <c:pt idx="4228">
                  <c:v>2.9236471127375299</c:v>
                </c:pt>
                <c:pt idx="4229">
                  <c:v>2.9225590589357702</c:v>
                </c:pt>
                <c:pt idx="4230">
                  <c:v>2.9214595058968</c:v>
                </c:pt>
                <c:pt idx="4231">
                  <c:v>2.9203484660665202</c:v>
                </c:pt>
                <c:pt idx="4232">
                  <c:v>2.91922595192902</c:v>
                </c:pt>
                <c:pt idx="4233">
                  <c:v>2.9180919760065702</c:v>
                </c:pt>
                <c:pt idx="4234">
                  <c:v>2.9169465508594699</c:v>
                </c:pt>
                <c:pt idx="4235">
                  <c:v>2.91578968908602</c:v>
                </c:pt>
                <c:pt idx="4236">
                  <c:v>2.9146214033223998</c:v>
                </c:pt>
                <c:pt idx="4237">
                  <c:v>2.9134417062426499</c:v>
                </c:pt>
                <c:pt idx="4238">
                  <c:v>2.91225061055854</c:v>
                </c:pt>
                <c:pt idx="4239">
                  <c:v>2.9110481290195098</c:v>
                </c:pt>
                <c:pt idx="4240">
                  <c:v>2.90983427441261</c:v>
                </c:pt>
                <c:pt idx="4241">
                  <c:v>2.9086090595623699</c:v>
                </c:pt>
                <c:pt idx="4242">
                  <c:v>2.9073724973308099</c:v>
                </c:pt>
                <c:pt idx="4243">
                  <c:v>2.9061246006172499</c:v>
                </c:pt>
                <c:pt idx="4244">
                  <c:v>2.9048653823583499</c:v>
                </c:pt>
                <c:pt idx="4245">
                  <c:v>2.9035948555279099</c:v>
                </c:pt>
                <c:pt idx="4246">
                  <c:v>2.9023130331368998</c:v>
                </c:pt>
                <c:pt idx="4247">
                  <c:v>2.9010199282333202</c:v>
                </c:pt>
                <c:pt idx="4248">
                  <c:v>2.89971555390213</c:v>
                </c:pt>
                <c:pt idx="4249">
                  <c:v>2.8983999232651798</c:v>
                </c:pt>
                <c:pt idx="4250">
                  <c:v>2.8970730494811199</c:v>
                </c:pt>
                <c:pt idx="4251">
                  <c:v>2.8957349457453399</c:v>
                </c:pt>
                <c:pt idx="4252">
                  <c:v>2.8943856252898699</c:v>
                </c:pt>
                <c:pt idx="4253">
                  <c:v>2.8930251013833201</c:v>
                </c:pt>
                <c:pt idx="4254">
                  <c:v>2.8916533873307801</c:v>
                </c:pt>
                <c:pt idx="4255">
                  <c:v>2.8902704964737702</c:v>
                </c:pt>
                <c:pt idx="4256">
                  <c:v>2.8888764421900999</c:v>
                </c:pt>
                <c:pt idx="4257">
                  <c:v>2.8874712378938701</c:v>
                </c:pt>
                <c:pt idx="4258">
                  <c:v>2.8860548970353501</c:v>
                </c:pt>
                <c:pt idx="4259">
                  <c:v>2.8846274331008699</c:v>
                </c:pt>
                <c:pt idx="4260">
                  <c:v>2.8831888596128099</c:v>
                </c:pt>
                <c:pt idx="4261">
                  <c:v>2.8817391901294598</c:v>
                </c:pt>
                <c:pt idx="4262">
                  <c:v>2.8802809098301401</c:v>
                </c:pt>
                <c:pt idx="4263">
                  <c:v>2.8788189744796102</c:v>
                </c:pt>
                <c:pt idx="4264">
                  <c:v>2.8773558662087999</c:v>
                </c:pt>
                <c:pt idx="4265">
                  <c:v>2.8758915945235701</c:v>
                </c:pt>
                <c:pt idx="4266">
                  <c:v>2.8744261689120001</c:v>
                </c:pt>
                <c:pt idx="4267">
                  <c:v>2.8729620736939401</c:v>
                </c:pt>
                <c:pt idx="4268">
                  <c:v>2.8715042665306898</c:v>
                </c:pt>
                <c:pt idx="4269">
                  <c:v>2.8700552272249298</c:v>
                </c:pt>
                <c:pt idx="4270">
                  <c:v>2.8686149591899701</c:v>
                </c:pt>
                <c:pt idx="4271">
                  <c:v>2.8671834657791302</c:v>
                </c:pt>
                <c:pt idx="4272">
                  <c:v>2.86576075028578</c:v>
                </c:pt>
                <c:pt idx="4273">
                  <c:v>2.8643468159432901</c:v>
                </c:pt>
                <c:pt idx="4274">
                  <c:v>2.8629416659251099</c:v>
                </c:pt>
                <c:pt idx="4275">
                  <c:v>2.8615453033447298</c:v>
                </c:pt>
                <c:pt idx="4276">
                  <c:v>2.86015773125574</c:v>
                </c:pt>
                <c:pt idx="4277">
                  <c:v>2.8587789526518201</c:v>
                </c:pt>
                <c:pt idx="4278">
                  <c:v>2.8574089704667598</c:v>
                </c:pt>
                <c:pt idx="4279">
                  <c:v>2.8560477875744898</c:v>
                </c:pt>
                <c:pt idx="4280">
                  <c:v>2.8546954067890802</c:v>
                </c:pt>
                <c:pt idx="4281">
                  <c:v>2.8533518308647499</c:v>
                </c:pt>
                <c:pt idx="4282">
                  <c:v>2.8520170624959298</c:v>
                </c:pt>
                <c:pt idx="4283">
                  <c:v>2.8506911043172201</c:v>
                </c:pt>
                <c:pt idx="4284">
                  <c:v>2.8493739589034499</c:v>
                </c:pt>
                <c:pt idx="4285">
                  <c:v>2.8480656287696902</c:v>
                </c:pt>
                <c:pt idx="4286">
                  <c:v>2.8467661163712599</c:v>
                </c:pt>
                <c:pt idx="4287">
                  <c:v>2.8454754241037601</c:v>
                </c:pt>
                <c:pt idx="4288">
                  <c:v>2.8441935543030801</c:v>
                </c:pt>
                <c:pt idx="4289">
                  <c:v>2.8429205092454199</c:v>
                </c:pt>
                <c:pt idx="4290">
                  <c:v>2.84165629114734</c:v>
                </c:pt>
                <c:pt idx="4291">
                  <c:v>2.8404009021657202</c:v>
                </c:pt>
                <c:pt idx="4292">
                  <c:v>2.83915434439785</c:v>
                </c:pt>
                <c:pt idx="4293">
                  <c:v>2.8379166198814101</c:v>
                </c:pt>
                <c:pt idx="4294">
                  <c:v>2.8366877305945</c:v>
                </c:pt>
                <c:pt idx="4295">
                  <c:v>2.8354676784556698</c:v>
                </c:pt>
                <c:pt idx="4296">
                  <c:v>2.8342564653239499</c:v>
                </c:pt>
                <c:pt idx="4297">
                  <c:v>2.8330540929988399</c:v>
                </c:pt>
                <c:pt idx="4298">
                  <c:v>2.8318605632203702</c:v>
                </c:pt>
                <c:pt idx="4299">
                  <c:v>2.8306758776691101</c:v>
                </c:pt>
                <c:pt idx="4300">
                  <c:v>2.8295000379661901</c:v>
                </c:pt>
                <c:pt idx="4301">
                  <c:v>2.82833304567334</c:v>
                </c:pt>
                <c:pt idx="4302">
                  <c:v>2.8271749022928998</c:v>
                </c:pt>
                <c:pt idx="4303">
                  <c:v>2.8260256092678602</c:v>
                </c:pt>
                <c:pt idx="4304">
                  <c:v>2.8248851679818499</c:v>
                </c:pt>
                <c:pt idx="4305">
                  <c:v>2.8237535797592299</c:v>
                </c:pt>
                <c:pt idx="4306">
                  <c:v>2.8226308458650702</c:v>
                </c:pt>
                <c:pt idx="4307">
                  <c:v>2.8215169675051799</c:v>
                </c:pt>
                <c:pt idx="4308">
                  <c:v>2.8204119458261498</c:v>
                </c:pt>
                <c:pt idx="4309">
                  <c:v>2.81931578191538</c:v>
                </c:pt>
                <c:pt idx="4310">
                  <c:v>2.8182284768011101</c:v>
                </c:pt>
                <c:pt idx="4311">
                  <c:v>2.81715003145242</c:v>
                </c:pt>
                <c:pt idx="4312">
                  <c:v>2.8160804467793001</c:v>
                </c:pt>
                <c:pt idx="4313">
                  <c:v>2.8150197236326702</c:v>
                </c:pt>
                <c:pt idx="4314">
                  <c:v>2.8139678628043701</c:v>
                </c:pt>
                <c:pt idx="4315">
                  <c:v>2.81292486502725</c:v>
                </c:pt>
                <c:pt idx="4316">
                  <c:v>2.81189073097516</c:v>
                </c:pt>
                <c:pt idx="4317">
                  <c:v>2.810865461263</c:v>
                </c:pt>
                <c:pt idx="4318">
                  <c:v>2.8098490564467502</c:v>
                </c:pt>
                <c:pt idx="4319">
                  <c:v>2.80884151702347</c:v>
                </c:pt>
                <c:pt idx="4320">
                  <c:v>2.80784284343139</c:v>
                </c:pt>
                <c:pt idx="4321">
                  <c:v>2.8068530360499202</c:v>
                </c:pt>
                <c:pt idx="4322">
                  <c:v>2.8058720951996299</c:v>
                </c:pt>
                <c:pt idx="4323">
                  <c:v>2.8049000211423798</c:v>
                </c:pt>
                <c:pt idx="4324">
                  <c:v>2.8039368140812702</c:v>
                </c:pt>
                <c:pt idx="4325">
                  <c:v>2.8029824741607201</c:v>
                </c:pt>
                <c:pt idx="4326">
                  <c:v>2.8020370014665001</c:v>
                </c:pt>
                <c:pt idx="4327">
                  <c:v>2.8011003960257299</c:v>
                </c:pt>
                <c:pt idx="4328">
                  <c:v>2.8001726578069799</c:v>
                </c:pt>
                <c:pt idx="4329">
                  <c:v>2.7992537867202301</c:v>
                </c:pt>
                <c:pt idx="4330">
                  <c:v>2.7983437826169699</c:v>
                </c:pt>
                <c:pt idx="4331">
                  <c:v>2.7974426452902099</c:v>
                </c:pt>
                <c:pt idx="4332">
                  <c:v>2.7965503744745002</c:v>
                </c:pt>
                <c:pt idx="4333">
                  <c:v>2.7956669698460002</c:v>
                </c:pt>
                <c:pt idx="4334">
                  <c:v>2.7947924310225001</c:v>
                </c:pt>
                <c:pt idx="4335">
                  <c:v>2.7939267575634599</c:v>
                </c:pt>
                <c:pt idx="4336">
                  <c:v>2.7930699489700399</c:v>
                </c:pt>
                <c:pt idx="4337">
                  <c:v>2.79222200468516</c:v>
                </c:pt>
                <c:pt idx="4338">
                  <c:v>2.79138292409352</c:v>
                </c:pt>
                <c:pt idx="4339">
                  <c:v>2.79055270652165</c:v>
                </c:pt>
                <c:pt idx="4340">
                  <c:v>2.78973135123795</c:v>
                </c:pt>
                <c:pt idx="4341">
                  <c:v>2.78891885745271</c:v>
                </c:pt>
                <c:pt idx="4342">
                  <c:v>2.7881152243181901</c:v>
                </c:pt>
                <c:pt idx="4343">
                  <c:v>2.7873204509286098</c:v>
                </c:pt>
                <c:pt idx="4344">
                  <c:v>2.7865345363202398</c:v>
                </c:pt>
                <c:pt idx="4345">
                  <c:v>2.7857574794714202</c:v>
                </c:pt>
                <c:pt idx="4346">
                  <c:v>2.7849892793026001</c:v>
                </c:pt>
                <c:pt idx="4347">
                  <c:v>2.7842299346763699</c:v>
                </c:pt>
                <c:pt idx="4348">
                  <c:v>2.7834794443975501</c:v>
                </c:pt>
                <c:pt idx="4349">
                  <c:v>2.7827378072131701</c:v>
                </c:pt>
                <c:pt idx="4350">
                  <c:v>2.7820050218125698</c:v>
                </c:pt>
                <c:pt idx="4351">
                  <c:v>2.7812810868273998</c:v>
                </c:pt>
                <c:pt idx="4352">
                  <c:v>2.7805660008316799</c:v>
                </c:pt>
                <c:pt idx="4353">
                  <c:v>2.7798597623418702</c:v>
                </c:pt>
                <c:pt idx="4354">
                  <c:v>2.7791623698168801</c:v>
                </c:pt>
                <c:pt idx="4355">
                  <c:v>2.7784738216581299</c:v>
                </c:pt>
                <c:pt idx="4356">
                  <c:v>2.77779411620959</c:v>
                </c:pt>
                <c:pt idx="4357">
                  <c:v>2.7771232517578199</c:v>
                </c:pt>
                <c:pt idx="4358">
                  <c:v>2.7764612265320601</c:v>
                </c:pt>
                <c:pt idx="4359">
                  <c:v>2.7758080387041999</c:v>
                </c:pt>
                <c:pt idx="4360">
                  <c:v>2.7751636863889</c:v>
                </c:pt>
                <c:pt idx="4361">
                  <c:v>2.7745281676436</c:v>
                </c:pt>
                <c:pt idx="4362">
                  <c:v>2.77390148046858</c:v>
                </c:pt>
                <c:pt idx="4363">
                  <c:v>2.7732836228069901</c:v>
                </c:pt>
                <c:pt idx="4364">
                  <c:v>2.7726745925449099</c:v>
                </c:pt>
                <c:pt idx="4365">
                  <c:v>2.77207438751143</c:v>
                </c:pt>
                <c:pt idx="4366">
                  <c:v>2.7714830054786499</c:v>
                </c:pt>
                <c:pt idx="4367">
                  <c:v>2.7709004441617502</c:v>
                </c:pt>
                <c:pt idx="4368">
                  <c:v>2.7703267012190498</c:v>
                </c:pt>
                <c:pt idx="4369">
                  <c:v>2.76976177425203</c:v>
                </c:pt>
                <c:pt idx="4370">
                  <c:v>2.7692056608054201</c:v>
                </c:pt>
                <c:pt idx="4371">
                  <c:v>2.76865835836723</c:v>
                </c:pt>
                <c:pt idx="4372">
                  <c:v>2.7681198643688001</c:v>
                </c:pt>
                <c:pt idx="4373">
                  <c:v>2.7675901761848598</c:v>
                </c:pt>
                <c:pt idx="4374">
                  <c:v>2.7670692911335801</c:v>
                </c:pt>
                <c:pt idx="4375">
                  <c:v>2.7665572064766</c:v>
                </c:pt>
                <c:pt idx="4376">
                  <c:v>2.76605391941913</c:v>
                </c:pt>
                <c:pt idx="4377">
                  <c:v>2.7655594271099702</c:v>
                </c:pt>
                <c:pt idx="4378">
                  <c:v>2.7650737266415502</c:v>
                </c:pt>
                <c:pt idx="4379">
                  <c:v>2.76459681505004</c:v>
                </c:pt>
                <c:pt idx="4380">
                  <c:v>2.7641286893153199</c:v>
                </c:pt>
                <c:pt idx="4381">
                  <c:v>2.7636693463611302</c:v>
                </c:pt>
                <c:pt idx="4382">
                  <c:v>2.7632187830550601</c:v>
                </c:pt>
                <c:pt idx="4383">
                  <c:v>2.7627769962086002</c:v>
                </c:pt>
                <c:pt idx="4384">
                  <c:v>2.7623439825772498</c:v>
                </c:pt>
                <c:pt idx="4385">
                  <c:v>2.7619197388605401</c:v>
                </c:pt>
                <c:pt idx="4386">
                  <c:v>2.7615042617020702</c:v>
                </c:pt>
                <c:pt idx="4387">
                  <c:v>2.7610975476895998</c:v>
                </c:pt>
                <c:pt idx="4388">
                  <c:v>2.7606995933551199</c:v>
                </c:pt>
                <c:pt idx="4389">
                  <c:v>2.7603103951748298</c:v>
                </c:pt>
                <c:pt idx="4390">
                  <c:v>2.7599299495692899</c:v>
                </c:pt>
                <c:pt idx="4391">
                  <c:v>2.7595582529034202</c:v>
                </c:pt>
                <c:pt idx="4392">
                  <c:v>2.7591953014865802</c:v>
                </c:pt>
                <c:pt idx="4393">
                  <c:v>2.75884109157264</c:v>
                </c:pt>
                <c:pt idx="4394">
                  <c:v>2.7584956193599899</c:v>
                </c:pt>
                <c:pt idx="4395">
                  <c:v>2.7581588809916502</c:v>
                </c:pt>
                <c:pt idx="4396">
                  <c:v>2.7578308725553402</c:v>
                </c:pt>
                <c:pt idx="4397">
                  <c:v>2.7575115900834599</c:v>
                </c:pt>
                <c:pt idx="4398">
                  <c:v>2.7572010295532401</c:v>
                </c:pt>
                <c:pt idx="4399">
                  <c:v>2.7568991868867698</c:v>
                </c:pt>
                <c:pt idx="4400">
                  <c:v>2.7566060579510201</c:v>
                </c:pt>
                <c:pt idx="4401">
                  <c:v>2.7563216385579699</c:v>
                </c:pt>
                <c:pt idx="4402">
                  <c:v>2.75604592446463</c:v>
                </c:pt>
                <c:pt idx="4403">
                  <c:v>2.7557789113730902</c:v>
                </c:pt>
                <c:pt idx="4404">
                  <c:v>2.7555155685727302</c:v>
                </c:pt>
                <c:pt idx="4405">
                  <c:v>2.7552458423066701</c:v>
                </c:pt>
                <c:pt idx="4406">
                  <c:v>2.7549647118776801</c:v>
                </c:pt>
                <c:pt idx="4407">
                  <c:v>2.7546721863293602</c:v>
                </c:pt>
                <c:pt idx="4408">
                  <c:v>2.7543682747454801</c:v>
                </c:pt>
                <c:pt idx="4409">
                  <c:v>2.7540529862499499</c:v>
                </c:pt>
                <c:pt idx="4410">
                  <c:v>2.7537263300067298</c:v>
                </c:pt>
                <c:pt idx="4411">
                  <c:v>2.7533883152198202</c:v>
                </c:pt>
                <c:pt idx="4412">
                  <c:v>2.7530389511331101</c:v>
                </c:pt>
                <c:pt idx="4413">
                  <c:v>2.7526782470303899</c:v>
                </c:pt>
                <c:pt idx="4414">
                  <c:v>2.75230621223526</c:v>
                </c:pt>
                <c:pt idx="4415">
                  <c:v>2.7519228561110398</c:v>
                </c:pt>
                <c:pt idx="4416">
                  <c:v>2.7515281880607301</c:v>
                </c:pt>
                <c:pt idx="4417">
                  <c:v>2.7511222175269499</c:v>
                </c:pt>
                <c:pt idx="4418">
                  <c:v>2.7507049539918502</c:v>
                </c:pt>
                <c:pt idx="4419">
                  <c:v>2.7502764069770702</c:v>
                </c:pt>
                <c:pt idx="4420">
                  <c:v>2.74983658604364</c:v>
                </c:pt>
                <c:pt idx="4421">
                  <c:v>2.7493855007919499</c:v>
                </c:pt>
                <c:pt idx="4422">
                  <c:v>2.7489231608616702</c:v>
                </c:pt>
                <c:pt idx="4423">
                  <c:v>2.7484495759316698</c:v>
                </c:pt>
                <c:pt idx="4424">
                  <c:v>2.7479647557199698</c:v>
                </c:pt>
                <c:pt idx="4425">
                  <c:v>2.7474687099836599</c:v>
                </c:pt>
                <c:pt idx="4426">
                  <c:v>2.7469614485188698</c:v>
                </c:pt>
                <c:pt idx="4427">
                  <c:v>2.7464429811606301</c:v>
                </c:pt>
                <c:pt idx="4428">
                  <c:v>2.7459133177828901</c:v>
                </c:pt>
                <c:pt idx="4429">
                  <c:v>2.74537246829837</c:v>
                </c:pt>
                <c:pt idx="4430">
                  <c:v>2.7448204426585701</c:v>
                </c:pt>
                <c:pt idx="4431">
                  <c:v>2.74425725085365</c:v>
                </c:pt>
                <c:pt idx="4432">
                  <c:v>2.7436829029123602</c:v>
                </c:pt>
                <c:pt idx="4433">
                  <c:v>2.7430974089020301</c:v>
                </c:pt>
                <c:pt idx="4434">
                  <c:v>2.7425007789284201</c:v>
                </c:pt>
                <c:pt idx="4435">
                  <c:v>2.7418930231357201</c:v>
                </c:pt>
                <c:pt idx="4436">
                  <c:v>2.7412741517064498</c:v>
                </c:pt>
                <c:pt idx="4437">
                  <c:v>2.7406441748614001</c:v>
                </c:pt>
                <c:pt idx="4438">
                  <c:v>2.7400031028595602</c:v>
                </c:pt>
                <c:pt idx="4439">
                  <c:v>2.7393509459980501</c:v>
                </c:pt>
                <c:pt idx="4440">
                  <c:v>2.7386877146120598</c:v>
                </c:pt>
                <c:pt idx="4441">
                  <c:v>2.7380134190747598</c:v>
                </c:pt>
                <c:pt idx="4442">
                  <c:v>2.7373280697972802</c:v>
                </c:pt>
                <c:pt idx="4443">
                  <c:v>2.7366316772285701</c:v>
                </c:pt>
                <c:pt idx="4444">
                  <c:v>2.7359242518553799</c:v>
                </c:pt>
                <c:pt idx="4445">
                  <c:v>2.7352058042022001</c:v>
                </c:pt>
                <c:pt idx="4446">
                  <c:v>2.7344763448311502</c:v>
                </c:pt>
                <c:pt idx="4447">
                  <c:v>2.7337358843419399</c:v>
                </c:pt>
                <c:pt idx="4448">
                  <c:v>2.7329844333717999</c:v>
                </c:pt>
                <c:pt idx="4449">
                  <c:v>2.7322220025953801</c:v>
                </c:pt>
                <c:pt idx="4450">
                  <c:v>2.73144860272473</c:v>
                </c:pt>
                <c:pt idx="4451">
                  <c:v>2.7306642445092</c:v>
                </c:pt>
                <c:pt idx="4452">
                  <c:v>2.7298739793304199</c:v>
                </c:pt>
                <c:pt idx="4453">
                  <c:v>2.7290878961945002</c:v>
                </c:pt>
                <c:pt idx="4454">
                  <c:v>2.7283110375096702</c:v>
                </c:pt>
                <c:pt idx="4455">
                  <c:v>2.7275434020453102</c:v>
                </c:pt>
                <c:pt idx="4456">
                  <c:v>2.7267849885104201</c:v>
                </c:pt>
                <c:pt idx="4457">
                  <c:v>2.7260357955536598</c:v>
                </c:pt>
                <c:pt idx="4458">
                  <c:v>2.7252958217634302</c:v>
                </c:pt>
                <c:pt idx="4459">
                  <c:v>2.7245650656678699</c:v>
                </c:pt>
                <c:pt idx="4460">
                  <c:v>2.7238435257349498</c:v>
                </c:pt>
                <c:pt idx="4461">
                  <c:v>2.7231312003724701</c:v>
                </c:pt>
                <c:pt idx="4462">
                  <c:v>2.7224280879281602</c:v>
                </c:pt>
                <c:pt idx="4463">
                  <c:v>2.7217341866896798</c:v>
                </c:pt>
                <c:pt idx="4464">
                  <c:v>2.7210494948846899</c:v>
                </c:pt>
                <c:pt idx="4465">
                  <c:v>2.72037401068091</c:v>
                </c:pt>
                <c:pt idx="4466">
                  <c:v>2.7197077321861398</c:v>
                </c:pt>
                <c:pt idx="4467">
                  <c:v>2.71905065744832</c:v>
                </c:pt>
                <c:pt idx="4468">
                  <c:v>2.7184027844555998</c:v>
                </c:pt>
                <c:pt idx="4469">
                  <c:v>2.7177641111363502</c:v>
                </c:pt>
                <c:pt idx="4470">
                  <c:v>2.7171346353592498</c:v>
                </c:pt>
                <c:pt idx="4471">
                  <c:v>2.7165143549333202</c:v>
                </c:pt>
                <c:pt idx="4472">
                  <c:v>2.71590326760795</c:v>
                </c:pt>
                <c:pt idx="4473">
                  <c:v>2.7153013710730001</c:v>
                </c:pt>
                <c:pt idx="4474">
                  <c:v>2.71470866295881</c:v>
                </c:pt>
                <c:pt idx="4475">
                  <c:v>2.7141251408362801</c:v>
                </c:pt>
                <c:pt idx="4476">
                  <c:v>2.7135508022169099</c:v>
                </c:pt>
                <c:pt idx="4477">
                  <c:v>2.71298564455283</c:v>
                </c:pt>
                <c:pt idx="4478">
                  <c:v>2.7124296652369</c:v>
                </c:pt>
                <c:pt idx="4479">
                  <c:v>2.71188286160272</c:v>
                </c:pt>
                <c:pt idx="4480">
                  <c:v>2.7113452309247199</c:v>
                </c:pt>
                <c:pt idx="4481">
                  <c:v>2.7108167704181798</c:v>
                </c:pt>
                <c:pt idx="4482">
                  <c:v>2.71029747723931</c:v>
                </c:pt>
                <c:pt idx="4483">
                  <c:v>2.7097873484852801</c:v>
                </c:pt>
                <c:pt idx="4484">
                  <c:v>2.7092863811943202</c:v>
                </c:pt>
                <c:pt idx="4485">
                  <c:v>2.7087945723457301</c:v>
                </c:pt>
                <c:pt idx="4486">
                  <c:v>2.7083119188599301</c:v>
                </c:pt>
                <c:pt idx="4487">
                  <c:v>2.7078384175985701</c:v>
                </c:pt>
                <c:pt idx="4488">
                  <c:v>2.7073740653645499</c:v>
                </c:pt>
                <c:pt idx="4489">
                  <c:v>2.7069188589020601</c:v>
                </c:pt>
                <c:pt idx="4490">
                  <c:v>2.70647279489669</c:v>
                </c:pt>
                <c:pt idx="4491">
                  <c:v>2.7060358699754401</c:v>
                </c:pt>
                <c:pt idx="4492">
                  <c:v>2.7056080807067802</c:v>
                </c:pt>
                <c:pt idx="4493">
                  <c:v>2.7051894236007499</c:v>
                </c:pt>
                <c:pt idx="4494">
                  <c:v>2.7047798951089801</c:v>
                </c:pt>
                <c:pt idx="4495">
                  <c:v>2.7043794916247701</c:v>
                </c:pt>
                <c:pt idx="4496">
                  <c:v>2.7039882094831298</c:v>
                </c:pt>
                <c:pt idx="4497">
                  <c:v>2.7036060449608499</c:v>
                </c:pt>
                <c:pt idx="4498">
                  <c:v>2.7032329942765698</c:v>
                </c:pt>
                <c:pt idx="4499">
                  <c:v>2.7028690535908302</c:v>
                </c:pt>
                <c:pt idx="4500">
                  <c:v>2.7025142190061202</c:v>
                </c:pt>
                <c:pt idx="4501">
                  <c:v>2.7021684865669702</c:v>
                </c:pt>
                <c:pt idx="4502">
                  <c:v>2.7018318522600002</c:v>
                </c:pt>
                <c:pt idx="4503">
                  <c:v>2.7015043120139399</c:v>
                </c:pt>
                <c:pt idx="4504">
                  <c:v>2.7011858616997801</c:v>
                </c:pt>
                <c:pt idx="4505">
                  <c:v>2.7008764971307602</c:v>
                </c:pt>
                <c:pt idx="4506">
                  <c:v>2.7005762140624401</c:v>
                </c:pt>
                <c:pt idx="4507">
                  <c:v>2.70028500819281</c:v>
                </c:pt>
                <c:pt idx="4508">
                  <c:v>2.7000028751622902</c:v>
                </c:pt>
                <c:pt idx="4509">
                  <c:v>2.6997298105538601</c:v>
                </c:pt>
                <c:pt idx="4510">
                  <c:v>2.6994658098930699</c:v>
                </c:pt>
                <c:pt idx="4511">
                  <c:v>2.6992108686481302</c:v>
                </c:pt>
                <c:pt idx="4512">
                  <c:v>2.6989649822299802</c:v>
                </c:pt>
                <c:pt idx="4513">
                  <c:v>2.69872814599234</c:v>
                </c:pt>
                <c:pt idx="4514">
                  <c:v>2.6985003552317801</c:v>
                </c:pt>
                <c:pt idx="4515">
                  <c:v>2.6982816051878</c:v>
                </c:pt>
                <c:pt idx="4516">
                  <c:v>2.69807189104288</c:v>
                </c:pt>
                <c:pt idx="4517">
                  <c:v>2.69787120792255</c:v>
                </c:pt>
                <c:pt idx="4518">
                  <c:v>2.6976795508954599</c:v>
                </c:pt>
                <c:pt idx="4519">
                  <c:v>2.69749691497345</c:v>
                </c:pt>
                <c:pt idx="4520">
                  <c:v>2.6973232951116199</c:v>
                </c:pt>
                <c:pt idx="4521">
                  <c:v>2.6971586862083901</c:v>
                </c:pt>
                <c:pt idx="4522">
                  <c:v>2.6970030831055798</c:v>
                </c:pt>
                <c:pt idx="4523">
                  <c:v>2.6968564805884401</c:v>
                </c:pt>
                <c:pt idx="4524">
                  <c:v>2.6967188733857999</c:v>
                </c:pt>
                <c:pt idx="4525">
                  <c:v>2.6965902561700599</c:v>
                </c:pt>
                <c:pt idx="4526">
                  <c:v>2.6964706235572899</c:v>
                </c:pt>
                <c:pt idx="4527">
                  <c:v>2.6963599701073102</c:v>
                </c:pt>
                <c:pt idx="4528">
                  <c:v>2.6962582903237502</c:v>
                </c:pt>
                <c:pt idx="4529">
                  <c:v>2.6961655786541301</c:v>
                </c:pt>
                <c:pt idx="4530">
                  <c:v>2.6960818294898998</c:v>
                </c:pt>
                <c:pt idx="4531">
                  <c:v>2.6960070371665599</c:v>
                </c:pt>
                <c:pt idx="4532">
                  <c:v>2.6959411959636999</c:v>
                </c:pt>
                <c:pt idx="4533">
                  <c:v>2.6958843001050798</c:v>
                </c:pt>
                <c:pt idx="4534">
                  <c:v>2.6958363437587001</c:v>
                </c:pt>
                <c:pt idx="4535">
                  <c:v>2.6957973210368902</c:v>
                </c:pt>
                <c:pt idx="4536">
                  <c:v>2.6957672259963301</c:v>
                </c:pt>
                <c:pt idx="4537">
                  <c:v>2.6957460526382202</c:v>
                </c:pt>
                <c:pt idx="4538">
                  <c:v>2.6957337949082598</c:v>
                </c:pt>
                <c:pt idx="4539">
                  <c:v>2.6957304466967602</c:v>
                </c:pt>
                <c:pt idx="4540">
                  <c:v>2.6957360018387302</c:v>
                </c:pt>
                <c:pt idx="4541">
                  <c:v>2.6957504541139299</c:v>
                </c:pt>
                <c:pt idx="4542">
                  <c:v>2.69577379724698</c:v>
                </c:pt>
                <c:pt idx="4543">
                  <c:v>2.6958060249073799</c:v>
                </c:pt>
                <c:pt idx="4544">
                  <c:v>2.6958471307096499</c:v>
                </c:pt>
                <c:pt idx="4545">
                  <c:v>2.6958971082133401</c:v>
                </c:pt>
                <c:pt idx="4546">
                  <c:v>2.6959559509231599</c:v>
                </c:pt>
                <c:pt idx="4547">
                  <c:v>2.6960236522890502</c:v>
                </c:pt>
                <c:pt idx="4548">
                  <c:v>2.69610020570622</c:v>
                </c:pt>
                <c:pt idx="4549">
                  <c:v>2.6961856045152799</c:v>
                </c:pt>
                <c:pt idx="4550">
                  <c:v>2.69627984200226</c:v>
                </c:pt>
                <c:pt idx="4551">
                  <c:v>2.6963829113987501</c:v>
                </c:pt>
                <c:pt idx="4552">
                  <c:v>2.69649480588193</c:v>
                </c:pt>
                <c:pt idx="4553">
                  <c:v>2.6966155185746699</c:v>
                </c:pt>
                <c:pt idx="4554">
                  <c:v>2.6967450425455999</c:v>
                </c:pt>
                <c:pt idx="4555">
                  <c:v>2.6968833708092199</c:v>
                </c:pt>
                <c:pt idx="4556">
                  <c:v>2.6970304963259299</c:v>
                </c:pt>
                <c:pt idx="4557">
                  <c:v>2.6971864120021301</c:v>
                </c:pt>
                <c:pt idx="4558">
                  <c:v>2.6973511106903501</c:v>
                </c:pt>
                <c:pt idx="4559">
                  <c:v>2.6975245851892402</c:v>
                </c:pt>
                <c:pt idx="4560">
                  <c:v>2.6977068282437102</c:v>
                </c:pt>
                <c:pt idx="4561">
                  <c:v>2.69789783254503</c:v>
                </c:pt>
                <c:pt idx="4562">
                  <c:v>2.6980975907308302</c:v>
                </c:pt>
                <c:pt idx="4563">
                  <c:v>2.6983060953852802</c:v>
                </c:pt>
                <c:pt idx="4564">
                  <c:v>2.6985233390391001</c:v>
                </c:pt>
                <c:pt idx="4565">
                  <c:v>2.6987493141696799</c:v>
                </c:pt>
                <c:pt idx="4566">
                  <c:v>2.6989840132011498</c:v>
                </c:pt>
                <c:pt idx="4567">
                  <c:v>2.6992274285044502</c:v>
                </c:pt>
                <c:pt idx="4568">
                  <c:v>2.6994795523974502</c:v>
                </c:pt>
                <c:pt idx="4569">
                  <c:v>2.6997403771450101</c:v>
                </c:pt>
                <c:pt idx="4570">
                  <c:v>2.7000098949590501</c:v>
                </c:pt>
                <c:pt idx="4571">
                  <c:v>2.7002880979986701</c:v>
                </c:pt>
                <c:pt idx="4572">
                  <c:v>2.7005749783702102</c:v>
                </c:pt>
                <c:pt idx="4573">
                  <c:v>2.7008679962979798</c:v>
                </c:pt>
                <c:pt idx="4574">
                  <c:v>2.70116208162547</c:v>
                </c:pt>
                <c:pt idx="4575">
                  <c:v>2.7014546989855899</c:v>
                </c:pt>
                <c:pt idx="4576">
                  <c:v>2.70174584631995</c:v>
                </c:pt>
                <c:pt idx="4577">
                  <c:v>2.70203552155861</c:v>
                </c:pt>
                <c:pt idx="4578">
                  <c:v>2.7023237226201799</c:v>
                </c:pt>
                <c:pt idx="4579">
                  <c:v>2.70261044741178</c:v>
                </c:pt>
                <c:pt idx="4580">
                  <c:v>2.70289569382913</c:v>
                </c:pt>
                <c:pt idx="4581">
                  <c:v>2.7031794597565799</c:v>
                </c:pt>
                <c:pt idx="4582">
                  <c:v>2.7034617430671402</c:v>
                </c:pt>
                <c:pt idx="4583">
                  <c:v>2.70374254162255</c:v>
                </c:pt>
                <c:pt idx="4584">
                  <c:v>2.7040218532733</c:v>
                </c:pt>
                <c:pt idx="4585">
                  <c:v>2.7042996758586599</c:v>
                </c:pt>
                <c:pt idx="4586">
                  <c:v>2.7045760072067599</c:v>
                </c:pt>
                <c:pt idx="4587">
                  <c:v>2.7048508451345898</c:v>
                </c:pt>
                <c:pt idx="4588">
                  <c:v>2.70512418744809</c:v>
                </c:pt>
                <c:pt idx="4589">
                  <c:v>2.70539603194212</c:v>
                </c:pt>
                <c:pt idx="4590">
                  <c:v>2.7056663764005902</c:v>
                </c:pt>
                <c:pt idx="4591">
                  <c:v>2.7059352185964398</c:v>
                </c:pt>
                <c:pt idx="4592">
                  <c:v>2.7062025562917</c:v>
                </c:pt>
                <c:pt idx="4593">
                  <c:v>2.7064683872375399</c:v>
                </c:pt>
                <c:pt idx="4594">
                  <c:v>2.7067327091743199</c:v>
                </c:pt>
                <c:pt idx="4595">
                  <c:v>2.7069955198315898</c:v>
                </c:pt>
                <c:pt idx="4596">
                  <c:v>2.7072568169281999</c:v>
                </c:pt>
                <c:pt idx="4597">
                  <c:v>2.70751659817229</c:v>
                </c:pt>
                <c:pt idx="4598">
                  <c:v>2.7077748612613499</c:v>
                </c:pt>
                <c:pt idx="4599">
                  <c:v>2.7080316038822798</c:v>
                </c:pt>
                <c:pt idx="4600">
                  <c:v>2.70828682371139</c:v>
                </c:pt>
                <c:pt idx="4601">
                  <c:v>2.7085405184144999</c:v>
                </c:pt>
                <c:pt idx="4602">
                  <c:v>2.7087926856469502</c:v>
                </c:pt>
                <c:pt idx="4603">
                  <c:v>2.7090433230536402</c:v>
                </c:pt>
                <c:pt idx="4604">
                  <c:v>2.70929242826911</c:v>
                </c:pt>
                <c:pt idx="4605">
                  <c:v>2.7095399989175299</c:v>
                </c:pt>
                <c:pt idx="4606">
                  <c:v>2.7097860326127998</c:v>
                </c:pt>
                <c:pt idx="4607">
                  <c:v>2.7100280133262902</c:v>
                </c:pt>
                <c:pt idx="4608">
                  <c:v>2.7102609137613598</c:v>
                </c:pt>
                <c:pt idx="4609">
                  <c:v>2.7104822250054901</c:v>
                </c:pt>
                <c:pt idx="4610">
                  <c:v>2.71069195418209</c:v>
                </c:pt>
                <c:pt idx="4611">
                  <c:v>2.7108901084568502</c:v>
                </c:pt>
                <c:pt idx="4612">
                  <c:v>2.7110766950376801</c:v>
                </c:pt>
                <c:pt idx="4613">
                  <c:v>2.7112517211746798</c:v>
                </c:pt>
                <c:pt idx="4614">
                  <c:v>2.7114151941600402</c:v>
                </c:pt>
                <c:pt idx="4615">
                  <c:v>2.7115671213280201</c:v>
                </c:pt>
                <c:pt idx="4616">
                  <c:v>2.7117075100548802</c:v>
                </c:pt>
                <c:pt idx="4617">
                  <c:v>2.7118363677587798</c:v>
                </c:pt>
                <c:pt idx="4618">
                  <c:v>2.7119537018997999</c:v>
                </c:pt>
                <c:pt idx="4619">
                  <c:v>2.7120595199798099</c:v>
                </c:pt>
                <c:pt idx="4620">
                  <c:v>2.7121538295424399</c:v>
                </c:pt>
                <c:pt idx="4621">
                  <c:v>2.7122366381730298</c:v>
                </c:pt>
                <c:pt idx="4622">
                  <c:v>2.7123079534985499</c:v>
                </c:pt>
                <c:pt idx="4623">
                  <c:v>2.7123677831875201</c:v>
                </c:pt>
                <c:pt idx="4624">
                  <c:v>2.7124161349500402</c:v>
                </c:pt>
                <c:pt idx="4625">
                  <c:v>2.7124530165376002</c:v>
                </c:pt>
                <c:pt idx="4626">
                  <c:v>2.71247843574313</c:v>
                </c:pt>
                <c:pt idx="4627">
                  <c:v>2.7124924004008899</c:v>
                </c:pt>
                <c:pt idx="4628">
                  <c:v>2.71249491838639</c:v>
                </c:pt>
                <c:pt idx="4629">
                  <c:v>2.7124859976164002</c:v>
                </c:pt>
                <c:pt idx="4630">
                  <c:v>2.7124656460488099</c:v>
                </c:pt>
                <c:pt idx="4631">
                  <c:v>2.71243387168261</c:v>
                </c:pt>
                <c:pt idx="4632">
                  <c:v>2.7123906825578201</c:v>
                </c:pt>
                <c:pt idx="4633">
                  <c:v>2.71233608675545</c:v>
                </c:pt>
                <c:pt idx="4634">
                  <c:v>2.7122700923974099</c:v>
                </c:pt>
                <c:pt idx="4635">
                  <c:v>2.71219270764644</c:v>
                </c:pt>
                <c:pt idx="4636">
                  <c:v>2.7121039407060898</c:v>
                </c:pt>
                <c:pt idx="4637">
                  <c:v>2.7120037998206401</c:v>
                </c:pt>
                <c:pt idx="4638">
                  <c:v>2.711892293275</c:v>
                </c:pt>
                <c:pt idx="4639">
                  <c:v>2.7117694293947299</c:v>
                </c:pt>
                <c:pt idx="4640">
                  <c:v>2.7116352165458801</c:v>
                </c:pt>
                <c:pt idx="4641">
                  <c:v>2.7114896631350098</c:v>
                </c:pt>
                <c:pt idx="4642">
                  <c:v>2.7113327776090799</c:v>
                </c:pt>
                <c:pt idx="4643">
                  <c:v>2.7111645684554202</c:v>
                </c:pt>
                <c:pt idx="4644">
                  <c:v>2.7109850442016299</c:v>
                </c:pt>
                <c:pt idx="4645">
                  <c:v>2.71079421341555</c:v>
                </c:pt>
                <c:pt idx="4646">
                  <c:v>2.7105920847051799</c:v>
                </c:pt>
                <c:pt idx="4647">
                  <c:v>2.7103786667186198</c:v>
                </c:pt>
                <c:pt idx="4648">
                  <c:v>2.7101539681440099</c:v>
                </c:pt>
                <c:pt idx="4649">
                  <c:v>2.7099179977094798</c:v>
                </c:pt>
                <c:pt idx="4650">
                  <c:v>2.70967076418304</c:v>
                </c:pt>
                <c:pt idx="4651">
                  <c:v>2.7094122763725799</c:v>
                </c:pt>
                <c:pt idx="4652">
                  <c:v>2.7091425431257701</c:v>
                </c:pt>
                <c:pt idx="4653">
                  <c:v>2.7088615733299899</c:v>
                </c:pt>
                <c:pt idx="4654">
                  <c:v>2.70856937591227</c:v>
                </c:pt>
                <c:pt idx="4655">
                  <c:v>2.7082659598392702</c:v>
                </c:pt>
                <c:pt idx="4656">
                  <c:v>2.7079513341171499</c:v>
                </c:pt>
                <c:pt idx="4657">
                  <c:v>2.7076255077915499</c:v>
                </c:pt>
                <c:pt idx="4658">
                  <c:v>2.7072884899475</c:v>
                </c:pt>
                <c:pt idx="4659">
                  <c:v>2.7069402897093799</c:v>
                </c:pt>
                <c:pt idx="4660">
                  <c:v>2.7065809162408399</c:v>
                </c:pt>
                <c:pt idx="4661">
                  <c:v>2.7062103787447298</c:v>
                </c:pt>
                <c:pt idx="4662">
                  <c:v>2.7058286864630601</c:v>
                </c:pt>
                <c:pt idx="4663">
                  <c:v>2.7054358486768999</c:v>
                </c:pt>
                <c:pt idx="4664">
                  <c:v>2.7050318747063602</c:v>
                </c:pt>
                <c:pt idx="4665">
                  <c:v>2.7046167739104798</c:v>
                </c:pt>
                <c:pt idx="4666">
                  <c:v>2.7041905556871799</c:v>
                </c:pt>
                <c:pt idx="4667">
                  <c:v>2.7037532294732198</c:v>
                </c:pt>
                <c:pt idx="4668">
                  <c:v>2.7033048047440902</c:v>
                </c:pt>
                <c:pt idx="4669">
                  <c:v>2.702845291014</c:v>
                </c:pt>
                <c:pt idx="4670">
                  <c:v>2.7023746978357401</c:v>
                </c:pt>
                <c:pt idx="4671">
                  <c:v>2.7018930348007002</c:v>
                </c:pt>
                <c:pt idx="4672">
                  <c:v>2.7014003115387202</c:v>
                </c:pt>
                <c:pt idx="4673">
                  <c:v>2.7008965377181098</c:v>
                </c:pt>
                <c:pt idx="4674">
                  <c:v>2.7003817230455001</c:v>
                </c:pt>
                <c:pt idx="4675">
                  <c:v>2.6998558772658399</c:v>
                </c:pt>
                <c:pt idx="4676">
                  <c:v>2.6993190101622901</c:v>
                </c:pt>
                <c:pt idx="4677">
                  <c:v>2.6987711315561702</c:v>
                </c:pt>
                <c:pt idx="4678">
                  <c:v>2.69821225130692</c:v>
                </c:pt>
                <c:pt idx="4679">
                  <c:v>2.6976423793119699</c:v>
                </c:pt>
                <c:pt idx="4680">
                  <c:v>2.6970615255067401</c:v>
                </c:pt>
                <c:pt idx="4681">
                  <c:v>2.6964696998645299</c:v>
                </c:pt>
                <c:pt idx="4682">
                  <c:v>2.6958669123964798</c:v>
                </c:pt>
                <c:pt idx="4683">
                  <c:v>2.69525317315146</c:v>
                </c:pt>
                <c:pt idx="4684">
                  <c:v>2.6946284922160801</c:v>
                </c:pt>
                <c:pt idx="4685">
                  <c:v>2.6939928797145298</c:v>
                </c:pt>
                <c:pt idx="4686">
                  <c:v>2.6933463458085898</c:v>
                </c:pt>
                <c:pt idx="4687">
                  <c:v>2.6926889006975201</c:v>
                </c:pt>
                <c:pt idx="4688">
                  <c:v>2.6920205546179998</c:v>
                </c:pt>
                <c:pt idx="4689">
                  <c:v>2.6913413178440702</c:v>
                </c:pt>
                <c:pt idx="4690">
                  <c:v>2.6906512006870602</c:v>
                </c:pt>
                <c:pt idx="4691">
                  <c:v>2.6899502134955098</c:v>
                </c:pt>
                <c:pt idx="4692">
                  <c:v>2.6892383666551298</c:v>
                </c:pt>
                <c:pt idx="4693">
                  <c:v>2.6885156705887101</c:v>
                </c:pt>
                <c:pt idx="4694">
                  <c:v>2.6877821357560299</c:v>
                </c:pt>
                <c:pt idx="4695">
                  <c:v>2.6870377726538699</c:v>
                </c:pt>
                <c:pt idx="4696">
                  <c:v>2.68628259181583</c:v>
                </c:pt>
                <c:pt idx="4697">
                  <c:v>2.6855166038123599</c:v>
                </c:pt>
                <c:pt idx="4698">
                  <c:v>2.68473981925065</c:v>
                </c:pt>
                <c:pt idx="4699">
                  <c:v>2.68395224877455</c:v>
                </c:pt>
                <c:pt idx="4700">
                  <c:v>2.68315390306452</c:v>
                </c:pt>
                <c:pt idx="4701">
                  <c:v>2.6823447928375601</c:v>
                </c:pt>
                <c:pt idx="4702">
                  <c:v>2.6815249288471299</c:v>
                </c:pt>
                <c:pt idx="4703">
                  <c:v>2.6806943218831001</c:v>
                </c:pt>
                <c:pt idx="4704">
                  <c:v>2.6798529827716502</c:v>
                </c:pt>
                <c:pt idx="4705">
                  <c:v>2.6790009223752498</c:v>
                </c:pt>
                <c:pt idx="4706">
                  <c:v>2.67813815159252</c:v>
                </c:pt>
                <c:pt idx="4707">
                  <c:v>2.6772672112948901</c:v>
                </c:pt>
                <c:pt idx="4708">
                  <c:v>2.67639317016239</c:v>
                </c:pt>
                <c:pt idx="4709">
                  <c:v>2.6755185626329401</c:v>
                </c:pt>
                <c:pt idx="4710">
                  <c:v>2.67464339103983</c:v>
                </c:pt>
                <c:pt idx="4711">
                  <c:v>2.6737676576991101</c:v>
                </c:pt>
                <c:pt idx="4712">
                  <c:v>2.67289136490965</c:v>
                </c:pt>
                <c:pt idx="4713">
                  <c:v>2.67201451495312</c:v>
                </c:pt>
                <c:pt idx="4714">
                  <c:v>2.6711371100940702</c:v>
                </c:pt>
                <c:pt idx="4715">
                  <c:v>2.6702591525799102</c:v>
                </c:pt>
                <c:pt idx="4716">
                  <c:v>2.66938064464096</c:v>
                </c:pt>
                <c:pt idx="4717">
                  <c:v>2.6685015884904599</c:v>
                </c:pt>
                <c:pt idx="4718">
                  <c:v>2.6676219863245998</c:v>
                </c:pt>
                <c:pt idx="4719">
                  <c:v>2.66674184032256</c:v>
                </c:pt>
                <c:pt idx="4720">
                  <c:v>2.6658611526464999</c:v>
                </c:pt>
                <c:pt idx="4721">
                  <c:v>2.6649799254416302</c:v>
                </c:pt>
                <c:pt idx="4722">
                  <c:v>2.6640981608361902</c:v>
                </c:pt>
                <c:pt idx="4723">
                  <c:v>2.6632158609415302</c:v>
                </c:pt>
                <c:pt idx="4724">
                  <c:v>2.6623330278520898</c:v>
                </c:pt>
                <c:pt idx="4725">
                  <c:v>2.6614496636454201</c:v>
                </c:pt>
                <c:pt idx="4726">
                  <c:v>2.66056577038227</c:v>
                </c:pt>
                <c:pt idx="4727">
                  <c:v>2.6596813501065499</c:v>
                </c:pt>
                <c:pt idx="4728">
                  <c:v>2.65879640484538</c:v>
                </c:pt>
                <c:pt idx="4729">
                  <c:v>2.65791093660913</c:v>
                </c:pt>
                <c:pt idx="4730">
                  <c:v>2.65702494739143</c:v>
                </c:pt>
                <c:pt idx="4731">
                  <c:v>2.6561384391692</c:v>
                </c:pt>
                <c:pt idx="4732">
                  <c:v>2.6552514139026999</c:v>
                </c:pt>
                <c:pt idx="4733">
                  <c:v>2.6543638735355102</c:v>
                </c:pt>
                <c:pt idx="4734">
                  <c:v>2.6534758199946</c:v>
                </c:pt>
                <c:pt idx="4735">
                  <c:v>2.65258725519034</c:v>
                </c:pt>
                <c:pt idx="4736">
                  <c:v>2.6516981810165299</c:v>
                </c:pt>
                <c:pt idx="4737">
                  <c:v>2.6508085993504502</c:v>
                </c:pt>
                <c:pt idx="4738">
                  <c:v>2.6499185120528401</c:v>
                </c:pt>
                <c:pt idx="4739">
                  <c:v>2.6490279209679701</c:v>
                </c:pt>
                <c:pt idx="4740">
                  <c:v>2.6481368279236501</c:v>
                </c:pt>
                <c:pt idx="4741">
                  <c:v>2.6472452347312698</c:v>
                </c:pt>
                <c:pt idx="4742">
                  <c:v>2.64635314318582</c:v>
                </c:pt>
                <c:pt idx="4743">
                  <c:v>2.6454605550659198</c:v>
                </c:pt>
                <c:pt idx="4744">
                  <c:v>2.6445674721338599</c:v>
                </c:pt>
                <c:pt idx="4745">
                  <c:v>2.6436738961356201</c:v>
                </c:pt>
                <c:pt idx="4746">
                  <c:v>2.6427798288008799</c:v>
                </c:pt>
                <c:pt idx="4747">
                  <c:v>2.6418852718430901</c:v>
                </c:pt>
                <c:pt idx="4748">
                  <c:v>2.6409902269594698</c:v>
                </c:pt>
                <c:pt idx="4749">
                  <c:v>2.64009469583107</c:v>
                </c:pt>
                <c:pt idx="4750">
                  <c:v>2.6391986801227501</c:v>
                </c:pt>
                <c:pt idx="4751">
                  <c:v>2.6383021814832599</c:v>
                </c:pt>
                <c:pt idx="4752">
                  <c:v>2.6374052015452398</c:v>
                </c:pt>
                <c:pt idx="4753">
                  <c:v>2.63650774192527</c:v>
                </c:pt>
                <c:pt idx="4754">
                  <c:v>2.6356098042238898</c:v>
                </c:pt>
                <c:pt idx="4755">
                  <c:v>2.63471139002564</c:v>
                </c:pt>
                <c:pt idx="4756">
                  <c:v>2.6338125008990598</c:v>
                </c:pt>
                <c:pt idx="4757">
                  <c:v>2.6329131383967601</c:v>
                </c:pt>
                <c:pt idx="4758">
                  <c:v>2.6320158097745301</c:v>
                </c:pt>
                <c:pt idx="4759">
                  <c:v>2.6311255274852199</c:v>
                </c:pt>
                <c:pt idx="4760">
                  <c:v>2.6302447972226402</c:v>
                </c:pt>
                <c:pt idx="4761">
                  <c:v>2.6293736184038501</c:v>
                </c:pt>
                <c:pt idx="4762">
                  <c:v>2.6285119903824601</c:v>
                </c:pt>
                <c:pt idx="4763">
                  <c:v>2.6276599124486602</c:v>
                </c:pt>
                <c:pt idx="4764">
                  <c:v>2.6268173838292799</c:v>
                </c:pt>
                <c:pt idx="4765">
                  <c:v>2.6259844036878199</c:v>
                </c:pt>
                <c:pt idx="4766">
                  <c:v>2.6251609711244801</c:v>
                </c:pt>
                <c:pt idx="4767">
                  <c:v>2.6243470851762498</c:v>
                </c:pt>
                <c:pt idx="4768">
                  <c:v>2.6235427448169002</c:v>
                </c:pt>
                <c:pt idx="4769">
                  <c:v>2.62274794895706</c:v>
                </c:pt>
                <c:pt idx="4770">
                  <c:v>2.6219626964442302</c:v>
                </c:pt>
                <c:pt idx="4771">
                  <c:v>2.6211869860628698</c:v>
                </c:pt>
                <c:pt idx="4772">
                  <c:v>2.6204208165344101</c:v>
                </c:pt>
                <c:pt idx="4773">
                  <c:v>2.6196641865173</c:v>
                </c:pt>
                <c:pt idx="4774">
                  <c:v>2.6189170946070899</c:v>
                </c:pt>
                <c:pt idx="4775">
                  <c:v>2.61817953933642</c:v>
                </c:pt>
                <c:pt idx="4776">
                  <c:v>2.61745151917511</c:v>
                </c:pt>
                <c:pt idx="4777">
                  <c:v>2.6167330325301799</c:v>
                </c:pt>
                <c:pt idx="4778">
                  <c:v>2.6160240777459398</c:v>
                </c:pt>
                <c:pt idx="4779">
                  <c:v>2.61532465310398</c:v>
                </c:pt>
                <c:pt idx="4780">
                  <c:v>2.6146347568232602</c:v>
                </c:pt>
                <c:pt idx="4781">
                  <c:v>2.6139543870601498</c:v>
                </c:pt>
                <c:pt idx="4782">
                  <c:v>2.6132835419084701</c:v>
                </c:pt>
                <c:pt idx="4783">
                  <c:v>2.6126222193995301</c:v>
                </c:pt>
                <c:pt idx="4784">
                  <c:v>2.6119704175022398</c:v>
                </c:pt>
                <c:pt idx="4785">
                  <c:v>2.6113281341230601</c:v>
                </c:pt>
                <c:pt idx="4786">
                  <c:v>2.6106953671061501</c:v>
                </c:pt>
                <c:pt idx="4787">
                  <c:v>2.6100721142333501</c:v>
                </c:pt>
                <c:pt idx="4788">
                  <c:v>2.60945837322428</c:v>
                </c:pt>
                <c:pt idx="4789">
                  <c:v>2.60885414173636</c:v>
                </c:pt>
                <c:pt idx="4790">
                  <c:v>2.6082594173648599</c:v>
                </c:pt>
                <c:pt idx="4791">
                  <c:v>2.607674197643</c:v>
                </c:pt>
                <c:pt idx="4792">
                  <c:v>2.6070984800419299</c:v>
                </c:pt>
                <c:pt idx="4793">
                  <c:v>2.60653226197087</c:v>
                </c:pt>
                <c:pt idx="4794">
                  <c:v>2.60597554077706</c:v>
                </c:pt>
                <c:pt idx="4795">
                  <c:v>2.6054283137459202</c:v>
                </c:pt>
                <c:pt idx="4796">
                  <c:v>2.6048905781010201</c:v>
                </c:pt>
                <c:pt idx="4797">
                  <c:v>2.6043623310042099</c:v>
                </c:pt>
                <c:pt idx="4798">
                  <c:v>2.6038435695555902</c:v>
                </c:pt>
                <c:pt idx="4799">
                  <c:v>2.6033342907936401</c:v>
                </c:pt>
                <c:pt idx="4800">
                  <c:v>2.6028344916952602</c:v>
                </c:pt>
                <c:pt idx="4801">
                  <c:v>2.6023441691757698</c:v>
                </c:pt>
                <c:pt idx="4802">
                  <c:v>2.6018633200890702</c:v>
                </c:pt>
                <c:pt idx="4803">
                  <c:v>2.6013919412275799</c:v>
                </c:pt>
                <c:pt idx="4804">
                  <c:v>2.6009300293224</c:v>
                </c:pt>
                <c:pt idx="4805">
                  <c:v>2.6004775810433101</c:v>
                </c:pt>
                <c:pt idx="4806">
                  <c:v>2.60003459299885</c:v>
                </c:pt>
                <c:pt idx="4807">
                  <c:v>2.5996010617363599</c:v>
                </c:pt>
                <c:pt idx="4808">
                  <c:v>2.59917698374205</c:v>
                </c:pt>
                <c:pt idx="4809">
                  <c:v>2.5987623554410799</c:v>
                </c:pt>
                <c:pt idx="4810">
                  <c:v>2.5983571731975901</c:v>
                </c:pt>
                <c:pt idx="4811">
                  <c:v>2.59796143331477</c:v>
                </c:pt>
                <c:pt idx="4812">
                  <c:v>2.5975751320349199</c:v>
                </c:pt>
                <c:pt idx="4813">
                  <c:v>2.59719826553953</c:v>
                </c:pt>
                <c:pt idx="4814">
                  <c:v>2.5968308299493099</c:v>
                </c:pt>
                <c:pt idx="4815">
                  <c:v>2.59647282132426</c:v>
                </c:pt>
                <c:pt idx="4816">
                  <c:v>2.5961242356637699</c:v>
                </c:pt>
                <c:pt idx="4817">
                  <c:v>2.59578506890661</c:v>
                </c:pt>
                <c:pt idx="4818">
                  <c:v>2.5954553169310701</c:v>
                </c:pt>
                <c:pt idx="4819">
                  <c:v>2.5951349755549802</c:v>
                </c:pt>
                <c:pt idx="4820">
                  <c:v>2.5948240405357601</c:v>
                </c:pt>
                <c:pt idx="4821">
                  <c:v>2.5945225075705398</c:v>
                </c:pt>
                <c:pt idx="4822">
                  <c:v>2.5942303722961602</c:v>
                </c:pt>
                <c:pt idx="4823">
                  <c:v>2.5939476302892901</c:v>
                </c:pt>
                <c:pt idx="4824">
                  <c:v>2.5936742770664698</c:v>
                </c:pt>
                <c:pt idx="4825">
                  <c:v>2.5934103080841502</c:v>
                </c:pt>
                <c:pt idx="4826">
                  <c:v>2.5931557187387999</c:v>
                </c:pt>
                <c:pt idx="4827">
                  <c:v>2.5929105043669698</c:v>
                </c:pt>
                <c:pt idx="4828">
                  <c:v>2.5926746602453301</c:v>
                </c:pt>
                <c:pt idx="4829">
                  <c:v>2.5924481815907598</c:v>
                </c:pt>
                <c:pt idx="4830">
                  <c:v>2.5922310635604</c:v>
                </c:pt>
                <c:pt idx="4831">
                  <c:v>2.5920233012517402</c:v>
                </c:pt>
                <c:pt idx="4832">
                  <c:v>2.5918248897026701</c:v>
                </c:pt>
                <c:pt idx="4833">
                  <c:v>2.59163582389156</c:v>
                </c:pt>
                <c:pt idx="4834">
                  <c:v>2.5914560987373099</c:v>
                </c:pt>
                <c:pt idx="4835">
                  <c:v>2.5912857090994499</c:v>
                </c:pt>
                <c:pt idx="4836">
                  <c:v>2.5911246497781701</c:v>
                </c:pt>
                <c:pt idx="4837">
                  <c:v>2.5909729155144401</c:v>
                </c:pt>
                <c:pt idx="4838">
                  <c:v>2.5908305009900401</c:v>
                </c:pt>
                <c:pt idx="4839">
                  <c:v>2.5906974008276298</c:v>
                </c:pt>
                <c:pt idx="4840">
                  <c:v>2.5905736095908498</c:v>
                </c:pt>
                <c:pt idx="4841">
                  <c:v>2.5904591217843902</c:v>
                </c:pt>
                <c:pt idx="4842">
                  <c:v>2.5903539318540001</c:v>
                </c:pt>
                <c:pt idx="4843">
                  <c:v>2.5902580341866699</c:v>
                </c:pt>
                <c:pt idx="4844">
                  <c:v>2.5901714231105899</c:v>
                </c:pt>
                <c:pt idx="4845">
                  <c:v>2.5900940928953</c:v>
                </c:pt>
                <c:pt idx="4846">
                  <c:v>2.5900260377517501</c:v>
                </c:pt>
                <c:pt idx="4847">
                  <c:v>2.5899672518323298</c:v>
                </c:pt>
                <c:pt idx="4848">
                  <c:v>2.5899177292309998</c:v>
                </c:pt>
                <c:pt idx="4849">
                  <c:v>2.58987746398333</c:v>
                </c:pt>
                <c:pt idx="4850">
                  <c:v>2.5898464500665899</c:v>
                </c:pt>
                <c:pt idx="4851">
                  <c:v>2.58982468139981</c:v>
                </c:pt>
                <c:pt idx="4852">
                  <c:v>2.5898121518438701</c:v>
                </c:pt>
                <c:pt idx="4853">
                  <c:v>2.5898088552015901</c:v>
                </c:pt>
                <c:pt idx="4854">
                  <c:v>2.5898147852177398</c:v>
                </c:pt>
                <c:pt idx="4855">
                  <c:v>2.58982993557921</c:v>
                </c:pt>
                <c:pt idx="4856">
                  <c:v>2.5898542999149998</c:v>
                </c:pt>
                <c:pt idx="4857">
                  <c:v>2.58988787179638</c:v>
                </c:pt>
                <c:pt idx="4858">
                  <c:v>2.5899306447368899</c:v>
                </c:pt>
                <c:pt idx="4859">
                  <c:v>2.5899826121924598</c:v>
                </c:pt>
                <c:pt idx="4860">
                  <c:v>2.5900437675614798</c:v>
                </c:pt>
                <c:pt idx="4861">
                  <c:v>2.5901090591511</c:v>
                </c:pt>
                <c:pt idx="4862">
                  <c:v>2.59016839371577</c:v>
                </c:pt>
                <c:pt idx="4863">
                  <c:v>2.5902167300874401</c:v>
                </c:pt>
                <c:pt idx="4864">
                  <c:v>2.5902540756857402</c:v>
                </c:pt>
                <c:pt idx="4865">
                  <c:v>2.59028043796997</c:v>
                </c:pt>
                <c:pt idx="4866">
                  <c:v>2.59029582443902</c:v>
                </c:pt>
                <c:pt idx="4867">
                  <c:v>2.5903002426313702</c:v>
                </c:pt>
                <c:pt idx="4868">
                  <c:v>2.5902937001249802</c:v>
                </c:pt>
                <c:pt idx="4869">
                  <c:v>2.59027620453725</c:v>
                </c:pt>
                <c:pt idx="4870">
                  <c:v>2.5902477635249701</c:v>
                </c:pt>
                <c:pt idx="4871">
                  <c:v>2.5902083847842299</c:v>
                </c:pt>
                <c:pt idx="4872">
                  <c:v>2.5901580760504199</c:v>
                </c:pt>
                <c:pt idx="4873">
                  <c:v>2.5900968450980999</c:v>
                </c:pt>
                <c:pt idx="4874">
                  <c:v>2.5900246997410101</c:v>
                </c:pt>
                <c:pt idx="4875">
                  <c:v>2.5899416478319699</c:v>
                </c:pt>
                <c:pt idx="4876">
                  <c:v>2.5898476972628002</c:v>
                </c:pt>
                <c:pt idx="4877">
                  <c:v>2.5897428559643201</c:v>
                </c:pt>
                <c:pt idx="4878">
                  <c:v>2.5896271319062598</c:v>
                </c:pt>
                <c:pt idx="4879">
                  <c:v>2.5895005330971799</c:v>
                </c:pt>
                <c:pt idx="4880">
                  <c:v>2.5893630675844599</c:v>
                </c:pt>
                <c:pt idx="4881">
                  <c:v>2.5892147434541899</c:v>
                </c:pt>
                <c:pt idx="4882">
                  <c:v>2.5890555688311401</c:v>
                </c:pt>
                <c:pt idx="4883">
                  <c:v>2.58888555187868</c:v>
                </c:pt>
                <c:pt idx="4884">
                  <c:v>2.5887047007987598</c:v>
                </c:pt>
                <c:pt idx="4885">
                  <c:v>2.5885130238317999</c:v>
                </c:pt>
                <c:pt idx="4886">
                  <c:v>2.5883105292566602</c:v>
                </c:pt>
                <c:pt idx="4887">
                  <c:v>2.5880972253905501</c:v>
                </c:pt>
                <c:pt idx="4888">
                  <c:v>2.58787312058903</c:v>
                </c:pt>
                <c:pt idx="4889">
                  <c:v>2.5876382232458899</c:v>
                </c:pt>
                <c:pt idx="4890">
                  <c:v>2.5873925417931001</c:v>
                </c:pt>
                <c:pt idx="4891">
                  <c:v>2.5871360847007701</c:v>
                </c:pt>
                <c:pt idx="4892">
                  <c:v>2.5868688604770802</c:v>
                </c:pt>
                <c:pt idx="4893">
                  <c:v>2.58659087766822</c:v>
                </c:pt>
                <c:pt idx="4894">
                  <c:v>2.5863021448583101</c:v>
                </c:pt>
                <c:pt idx="4895">
                  <c:v>2.5860026706693602</c:v>
                </c:pt>
                <c:pt idx="4896">
                  <c:v>2.58569246376122</c:v>
                </c:pt>
                <c:pt idx="4897">
                  <c:v>2.5853715328314801</c:v>
                </c:pt>
                <c:pt idx="4898">
                  <c:v>2.58503988661543</c:v>
                </c:pt>
                <c:pt idx="4899">
                  <c:v>2.5846975338860299</c:v>
                </c:pt>
                <c:pt idx="4900">
                  <c:v>2.5843444834537799</c:v>
                </c:pt>
                <c:pt idx="4901">
                  <c:v>2.58398074416671</c:v>
                </c:pt>
                <c:pt idx="4902">
                  <c:v>2.5836063249103001</c:v>
                </c:pt>
                <c:pt idx="4903">
                  <c:v>2.5832212346074201</c:v>
                </c:pt>
                <c:pt idx="4904">
                  <c:v>2.5828254822182699</c:v>
                </c:pt>
                <c:pt idx="4905">
                  <c:v>2.5824190767403099</c:v>
                </c:pt>
                <c:pt idx="4906">
                  <c:v>2.5820020272082198</c:v>
                </c:pt>
                <c:pt idx="4907">
                  <c:v>2.5815743426937998</c:v>
                </c:pt>
                <c:pt idx="4908">
                  <c:v>2.58113603230594</c:v>
                </c:pt>
                <c:pt idx="4909">
                  <c:v>2.58068710519054</c:v>
                </c:pt>
                <c:pt idx="4910">
                  <c:v>2.58022757053046</c:v>
                </c:pt>
                <c:pt idx="4911">
                  <c:v>2.5797574375454402</c:v>
                </c:pt>
                <c:pt idx="4912">
                  <c:v>2.57927671549204</c:v>
                </c:pt>
                <c:pt idx="4913">
                  <c:v>2.5787854136636099</c:v>
                </c:pt>
                <c:pt idx="4914">
                  <c:v>2.5782835413901699</c:v>
                </c:pt>
                <c:pt idx="4915">
                  <c:v>2.57777110803839</c:v>
                </c:pt>
                <c:pt idx="4916">
                  <c:v>2.5772481230115099</c:v>
                </c:pt>
                <c:pt idx="4917">
                  <c:v>2.5767145957492801</c:v>
                </c:pt>
                <c:pt idx="4918">
                  <c:v>2.5761705357279001</c:v>
                </c:pt>
                <c:pt idx="4919">
                  <c:v>2.57561595245995</c:v>
                </c:pt>
                <c:pt idx="4920">
                  <c:v>2.5750508554943101</c:v>
                </c:pt>
                <c:pt idx="4921">
                  <c:v>2.57447525441613</c:v>
                </c:pt>
                <c:pt idx="4922">
                  <c:v>2.5738891588467498</c:v>
                </c:pt>
                <c:pt idx="4923">
                  <c:v>2.57329764431028</c:v>
                </c:pt>
                <c:pt idx="4924">
                  <c:v>2.5727108491237201</c:v>
                </c:pt>
                <c:pt idx="4925">
                  <c:v>2.5721338395287501</c:v>
                </c:pt>
                <c:pt idx="4926">
                  <c:v>2.5715666127514898</c:v>
                </c:pt>
                <c:pt idx="4927">
                  <c:v>2.5710091659539702</c:v>
                </c:pt>
                <c:pt idx="4928">
                  <c:v>2.5704614962341799</c:v>
                </c:pt>
                <c:pt idx="4929">
                  <c:v>2.5699236006261601</c:v>
                </c:pt>
                <c:pt idx="4930">
                  <c:v>2.5693954760999902</c:v>
                </c:pt>
                <c:pt idx="4931">
                  <c:v>2.5688771195619302</c:v>
                </c:pt>
                <c:pt idx="4932">
                  <c:v>2.5683685278544299</c:v>
                </c:pt>
                <c:pt idx="4933">
                  <c:v>2.5678696977561701</c:v>
                </c:pt>
                <c:pt idx="4934">
                  <c:v>2.5673806259821901</c:v>
                </c:pt>
                <c:pt idx="4935">
                  <c:v>2.5669013091838599</c:v>
                </c:pt>
                <c:pt idx="4936">
                  <c:v>2.5664317439490101</c:v>
                </c:pt>
                <c:pt idx="4937">
                  <c:v>2.5659719268019701</c:v>
                </c:pt>
                <c:pt idx="4938">
                  <c:v>2.5655218542035998</c:v>
                </c:pt>
                <c:pt idx="4939">
                  <c:v>2.5650815225514099</c:v>
                </c:pt>
                <c:pt idx="4940">
                  <c:v>2.56465092817955</c:v>
                </c:pt>
                <c:pt idx="4941">
                  <c:v>2.56423006735894</c:v>
                </c:pt>
                <c:pt idx="4942">
                  <c:v>2.5638189362972899</c:v>
                </c:pt>
                <c:pt idx="4943">
                  <c:v>2.56341753113916</c:v>
                </c:pt>
                <c:pt idx="4944">
                  <c:v>2.5630258479660601</c:v>
                </c:pt>
                <c:pt idx="4945">
                  <c:v>2.5626438827964799</c:v>
                </c:pt>
                <c:pt idx="4946">
                  <c:v>2.5622716315859502</c:v>
                </c:pt>
                <c:pt idx="4947">
                  <c:v>2.5619090902271502</c:v>
                </c:pt>
                <c:pt idx="4948">
                  <c:v>2.5615562545499002</c:v>
                </c:pt>
                <c:pt idx="4949">
                  <c:v>2.5612131203212898</c:v>
                </c:pt>
                <c:pt idx="4950">
                  <c:v>2.5608796832457301</c:v>
                </c:pt>
                <c:pt idx="4951">
                  <c:v>2.5605559389649901</c:v>
                </c:pt>
                <c:pt idx="4952">
                  <c:v>2.5602418830582798</c:v>
                </c:pt>
                <c:pt idx="4953">
                  <c:v>2.5599375110423499</c:v>
                </c:pt>
                <c:pt idx="4954">
                  <c:v>2.5596428183714801</c:v>
                </c:pt>
                <c:pt idx="4955">
                  <c:v>2.5593578004376401</c:v>
                </c:pt>
                <c:pt idx="4956">
                  <c:v>2.5590824525704798</c:v>
                </c:pt>
                <c:pt idx="4957">
                  <c:v>2.5588167700374398</c:v>
                </c:pt>
                <c:pt idx="4958">
                  <c:v>2.55856074804379</c:v>
                </c:pt>
                <c:pt idx="4959">
                  <c:v>2.5583143817327501</c:v>
                </c:pt>
                <c:pt idx="4960">
                  <c:v>2.5580776661855</c:v>
                </c:pt>
                <c:pt idx="4961">
                  <c:v>2.5578505964212601</c:v>
                </c:pt>
                <c:pt idx="4962">
                  <c:v>2.55763316739742</c:v>
                </c:pt>
                <c:pt idx="4963">
                  <c:v>2.5574253740095099</c:v>
                </c:pt>
                <c:pt idx="4964">
                  <c:v>2.5572272110913699</c:v>
                </c:pt>
                <c:pt idx="4965">
                  <c:v>2.5570386734151498</c:v>
                </c:pt>
                <c:pt idx="4966">
                  <c:v>2.5568597556913999</c:v>
                </c:pt>
                <c:pt idx="4967">
                  <c:v>2.5566904525691698</c:v>
                </c:pt>
                <c:pt idx="4968">
                  <c:v>2.5565307586360499</c:v>
                </c:pt>
                <c:pt idx="4969">
                  <c:v>2.55638066841825</c:v>
                </c:pt>
                <c:pt idx="4970">
                  <c:v>2.5562401763806801</c:v>
                </c:pt>
                <c:pt idx="4971">
                  <c:v>2.55610927692701</c:v>
                </c:pt>
                <c:pt idx="4972">
                  <c:v>2.5559879643997698</c:v>
                </c:pt>
                <c:pt idx="4973">
                  <c:v>2.5558762330803799</c:v>
                </c:pt>
                <c:pt idx="4974">
                  <c:v>2.5557740771892701</c:v>
                </c:pt>
                <c:pt idx="4975">
                  <c:v>2.5556814908859402</c:v>
                </c:pt>
                <c:pt idx="4976">
                  <c:v>2.5555984682689998</c:v>
                </c:pt>
                <c:pt idx="4977">
                  <c:v>2.5555250033763102</c:v>
                </c:pt>
                <c:pt idx="4978">
                  <c:v>2.5554610901849899</c:v>
                </c:pt>
                <c:pt idx="4979">
                  <c:v>2.55540672261156</c:v>
                </c:pt>
                <c:pt idx="4980">
                  <c:v>2.5553618945119401</c:v>
                </c:pt>
                <c:pt idx="4981">
                  <c:v>2.5553265996816199</c:v>
                </c:pt>
                <c:pt idx="4982">
                  <c:v>2.5553008318556398</c:v>
                </c:pt>
                <c:pt idx="4983">
                  <c:v>2.55528458470876</c:v>
                </c:pt>
                <c:pt idx="4984">
                  <c:v>2.55527785185545</c:v>
                </c:pt>
                <c:pt idx="4985">
                  <c:v>2.5552806268500499</c:v>
                </c:pt>
                <c:pt idx="4986">
                  <c:v>2.5552929031867699</c:v>
                </c:pt>
                <c:pt idx="4987">
                  <c:v>2.5553146742998498</c:v>
                </c:pt>
                <c:pt idx="4988">
                  <c:v>2.5553459335635602</c:v>
                </c:pt>
                <c:pt idx="4989">
                  <c:v>2.5553866742923499</c:v>
                </c:pt>
                <c:pt idx="4990">
                  <c:v>2.5554368897408799</c:v>
                </c:pt>
                <c:pt idx="4991">
                  <c:v>2.5554965731041199</c:v>
                </c:pt>
                <c:pt idx="4992">
                  <c:v>2.5555657175174402</c:v>
                </c:pt>
                <c:pt idx="4993">
                  <c:v>2.5556443160566502</c:v>
                </c:pt>
                <c:pt idx="4994">
                  <c:v>2.5557323617381602</c:v>
                </c:pt>
                <c:pt idx="4995">
                  <c:v>2.55582984751896</c:v>
                </c:pt>
                <c:pt idx="4996">
                  <c:v>2.55593676629681</c:v>
                </c:pt>
                <c:pt idx="4997">
                  <c:v>2.5560531109102298</c:v>
                </c:pt>
                <c:pt idx="4998">
                  <c:v>2.5561788741386202</c:v>
                </c:pt>
                <c:pt idx="4999">
                  <c:v>2.5563140487023799</c:v>
                </c:pt>
                <c:pt idx="5000">
                  <c:v>2.5564586272629199</c:v>
                </c:pt>
                <c:pt idx="5001">
                  <c:v>2.5566126024228</c:v>
                </c:pt>
                <c:pt idx="5002">
                  <c:v>2.5567759667257999</c:v>
                </c:pt>
                <c:pt idx="5003">
                  <c:v>2.5569487126569999</c:v>
                </c:pt>
                <c:pt idx="5004">
                  <c:v>2.5571308326428399</c:v>
                </c:pt>
                <c:pt idx="5005">
                  <c:v>2.5573223190512802</c:v>
                </c:pt>
                <c:pt idx="5006">
                  <c:v>2.5575231641917902</c:v>
                </c:pt>
                <c:pt idx="5007">
                  <c:v>2.5577333603155199</c:v>
                </c:pt>
                <c:pt idx="5008">
                  <c:v>2.5579503586635401</c:v>
                </c:pt>
                <c:pt idx="5009">
                  <c:v>2.55816907080917</c:v>
                </c:pt>
                <c:pt idx="5010">
                  <c:v>2.5583869519159701</c:v>
                </c:pt>
                <c:pt idx="5011">
                  <c:v>2.5586039994196401</c:v>
                </c:pt>
                <c:pt idx="5012">
                  <c:v>2.55882021074616</c:v>
                </c:pt>
                <c:pt idx="5013">
                  <c:v>2.5590355833118199</c:v>
                </c:pt>
                <c:pt idx="5014">
                  <c:v>2.55925011452325</c:v>
                </c:pt>
                <c:pt idx="5015">
                  <c:v>2.55946380177748</c:v>
                </c:pt>
                <c:pt idx="5016">
                  <c:v>2.5596766424619699</c:v>
                </c:pt>
                <c:pt idx="5017">
                  <c:v>2.5598886339546301</c:v>
                </c:pt>
                <c:pt idx="5018">
                  <c:v>2.5600997736239099</c:v>
                </c:pt>
                <c:pt idx="5019">
                  <c:v>2.5603100588287999</c:v>
                </c:pt>
                <c:pt idx="5020">
                  <c:v>2.5605194869188899</c:v>
                </c:pt>
                <c:pt idx="5021">
                  <c:v>2.5607280552343998</c:v>
                </c:pt>
                <c:pt idx="5022">
                  <c:v>2.56093576110622</c:v>
                </c:pt>
                <c:pt idx="5023">
                  <c:v>2.5611426018559702</c:v>
                </c:pt>
                <c:pt idx="5024">
                  <c:v>2.5613485747960398</c:v>
                </c:pt>
                <c:pt idx="5025">
                  <c:v>2.5615536772295902</c:v>
                </c:pt>
                <c:pt idx="5026">
                  <c:v>2.5617579064506599</c:v>
                </c:pt>
                <c:pt idx="5027">
                  <c:v>2.5619612597441499</c:v>
                </c:pt>
                <c:pt idx="5028">
                  <c:v>2.5621637343858898</c:v>
                </c:pt>
                <c:pt idx="5029">
                  <c:v>2.5623653276426799</c:v>
                </c:pt>
                <c:pt idx="5030">
                  <c:v>2.5625660367723602</c:v>
                </c:pt>
                <c:pt idx="5031">
                  <c:v>2.5627658590237701</c:v>
                </c:pt>
                <c:pt idx="5032">
                  <c:v>2.5629647916369098</c:v>
                </c:pt>
                <c:pt idx="5033">
                  <c:v>2.5631628318428699</c:v>
                </c:pt>
                <c:pt idx="5034">
                  <c:v>2.5633599768639601</c:v>
                </c:pt>
                <c:pt idx="5035">
                  <c:v>2.5635562239137202</c:v>
                </c:pt>
                <c:pt idx="5036">
                  <c:v>2.56375157019695</c:v>
                </c:pt>
                <c:pt idx="5037">
                  <c:v>2.5639460129098</c:v>
                </c:pt>
                <c:pt idx="5038">
                  <c:v>2.5641395492397598</c:v>
                </c:pt>
                <c:pt idx="5039">
                  <c:v>2.5643321763657401</c:v>
                </c:pt>
                <c:pt idx="5040">
                  <c:v>2.5645238914581099</c:v>
                </c:pt>
                <c:pt idx="5041">
                  <c:v>2.56471469167874</c:v>
                </c:pt>
                <c:pt idx="5042">
                  <c:v>2.5649045741810399</c:v>
                </c:pt>
                <c:pt idx="5043">
                  <c:v>2.5650935361100098</c:v>
                </c:pt>
                <c:pt idx="5044">
                  <c:v>2.5652815746023001</c:v>
                </c:pt>
                <c:pt idx="5045">
                  <c:v>2.5654686867862302</c:v>
                </c:pt>
                <c:pt idx="5046">
                  <c:v>2.5656548697818402</c:v>
                </c:pt>
                <c:pt idx="5047">
                  <c:v>2.56584012070094</c:v>
                </c:pt>
                <c:pt idx="5048">
                  <c:v>2.5660244366471798</c:v>
                </c:pt>
                <c:pt idx="5049">
                  <c:v>2.5662078147160399</c:v>
                </c:pt>
                <c:pt idx="5050">
                  <c:v>2.56639025199493</c:v>
                </c:pt>
                <c:pt idx="5051">
                  <c:v>2.56657174556321</c:v>
                </c:pt>
                <c:pt idx="5052">
                  <c:v>2.5667522924922199</c:v>
                </c:pt>
                <c:pt idx="5053">
                  <c:v>2.5669318898453901</c:v>
                </c:pt>
                <c:pt idx="5054">
                  <c:v>2.56711053467818</c:v>
                </c:pt>
                <c:pt idx="5055">
                  <c:v>2.56728822403824</c:v>
                </c:pt>
                <c:pt idx="5056">
                  <c:v>2.5674649549653701</c:v>
                </c:pt>
                <c:pt idx="5057">
                  <c:v>2.5676407244916102</c:v>
                </c:pt>
                <c:pt idx="5058">
                  <c:v>2.5678155296412699</c:v>
                </c:pt>
                <c:pt idx="5059">
                  <c:v>2.5679893674310001</c:v>
                </c:pt>
                <c:pt idx="5060">
                  <c:v>2.5681622348698001</c:v>
                </c:pt>
                <c:pt idx="5061">
                  <c:v>2.5683341289590902</c:v>
                </c:pt>
                <c:pt idx="5062">
                  <c:v>2.5685050466927399</c:v>
                </c:pt>
                <c:pt idx="5063">
                  <c:v>2.56867498505714</c:v>
                </c:pt>
                <c:pt idx="5064">
                  <c:v>2.5688439410312398</c:v>
                </c:pt>
                <c:pt idx="5065">
                  <c:v>2.5690119115865699</c:v>
                </c:pt>
                <c:pt idx="5066">
                  <c:v>2.5691788936873299</c:v>
                </c:pt>
                <c:pt idx="5067">
                  <c:v>2.5693448842904001</c:v>
                </c:pt>
                <c:pt idx="5068">
                  <c:v>2.5695098803454002</c:v>
                </c:pt>
                <c:pt idx="5069">
                  <c:v>2.5696738787947599</c:v>
                </c:pt>
                <c:pt idx="5070">
                  <c:v>2.5698368765737101</c:v>
                </c:pt>
                <c:pt idx="5071">
                  <c:v>2.5699988706104002</c:v>
                </c:pt>
                <c:pt idx="5072">
                  <c:v>2.5701598578259</c:v>
                </c:pt>
                <c:pt idx="5073">
                  <c:v>2.5703198351342298</c:v>
                </c:pt>
                <c:pt idx="5074">
                  <c:v>2.57047879944247</c:v>
                </c:pt>
                <c:pt idx="5075">
                  <c:v>2.5706367476507599</c:v>
                </c:pt>
                <c:pt idx="5076">
                  <c:v>2.57079367665236</c:v>
                </c:pt>
                <c:pt idx="5077">
                  <c:v>2.5709495833336899</c:v>
                </c:pt>
                <c:pt idx="5078">
                  <c:v>2.5711044645744101</c:v>
                </c:pt>
                <c:pt idx="5079">
                  <c:v>2.5712583172474002</c:v>
                </c:pt>
                <c:pt idx="5080">
                  <c:v>2.5714111382189002</c:v>
                </c:pt>
                <c:pt idx="5081">
                  <c:v>2.5715629243484801</c:v>
                </c:pt>
                <c:pt idx="5082">
                  <c:v>2.5717136724891301</c:v>
                </c:pt>
                <c:pt idx="5083">
                  <c:v>2.5718633794872701</c:v>
                </c:pt>
                <c:pt idx="5084">
                  <c:v>2.5720120421828598</c:v>
                </c:pt>
                <c:pt idx="5085">
                  <c:v>2.5721596574093901</c:v>
                </c:pt>
                <c:pt idx="5086">
                  <c:v>2.5723062219939501</c:v>
                </c:pt>
                <c:pt idx="5087">
                  <c:v>2.5724517327572798</c:v>
                </c:pt>
                <c:pt idx="5088">
                  <c:v>2.5725961865138198</c:v>
                </c:pt>
                <c:pt idx="5089">
                  <c:v>2.5727395800717501</c:v>
                </c:pt>
                <c:pt idx="5090">
                  <c:v>2.5728794259573</c:v>
                </c:pt>
                <c:pt idx="5091">
                  <c:v>2.57301075498868</c:v>
                </c:pt>
                <c:pt idx="5092">
                  <c:v>2.5731310874129898</c:v>
                </c:pt>
                <c:pt idx="5093">
                  <c:v>2.57324043035538</c:v>
                </c:pt>
                <c:pt idx="5094">
                  <c:v>2.5733387909808401</c:v>
                </c:pt>
                <c:pt idx="5095">
                  <c:v>2.5734261764942201</c:v>
                </c:pt>
                <c:pt idx="5096">
                  <c:v>2.5735025941400802</c:v>
                </c:pt>
                <c:pt idx="5097">
                  <c:v>2.5735680512027099</c:v>
                </c:pt>
                <c:pt idx="5098">
                  <c:v>2.5736225550060401</c:v>
                </c:pt>
                <c:pt idx="5099">
                  <c:v>2.5736661129135698</c:v>
                </c:pt>
                <c:pt idx="5100">
                  <c:v>2.5736987323283498</c:v>
                </c:pt>
                <c:pt idx="5101">
                  <c:v>2.5737204206928701</c:v>
                </c:pt>
                <c:pt idx="5102">
                  <c:v>2.5737311854890801</c:v>
                </c:pt>
                <c:pt idx="5103">
                  <c:v>2.57373103423823</c:v>
                </c:pt>
                <c:pt idx="5104">
                  <c:v>2.5737199745009098</c:v>
                </c:pt>
                <c:pt idx="5105">
                  <c:v>2.5736980138769301</c:v>
                </c:pt>
                <c:pt idx="5106">
                  <c:v>2.5736651600052798</c:v>
                </c:pt>
                <c:pt idx="5107">
                  <c:v>2.5736214205640802</c:v>
                </c:pt>
                <c:pt idx="5108">
                  <c:v>2.5735668032705101</c:v>
                </c:pt>
                <c:pt idx="5109">
                  <c:v>2.5735013158807698</c:v>
                </c:pt>
                <c:pt idx="5110">
                  <c:v>2.5734249661899802</c:v>
                </c:pt>
                <c:pt idx="5111">
                  <c:v>2.57333776203216</c:v>
                </c:pt>
                <c:pt idx="5112">
                  <c:v>2.5732397112801801</c:v>
                </c:pt>
                <c:pt idx="5113">
                  <c:v>2.5731308218456599</c:v>
                </c:pt>
                <c:pt idx="5114">
                  <c:v>2.5730111016789201</c:v>
                </c:pt>
                <c:pt idx="5115">
                  <c:v>2.5728805587689698</c:v>
                </c:pt>
                <c:pt idx="5116">
                  <c:v>2.5727392011433698</c:v>
                </c:pt>
                <c:pt idx="5117">
                  <c:v>2.5725870368682502</c:v>
                </c:pt>
                <c:pt idx="5118">
                  <c:v>2.5724240740481901</c:v>
                </c:pt>
                <c:pt idx="5119">
                  <c:v>2.5722503208262002</c:v>
                </c:pt>
                <c:pt idx="5120">
                  <c:v>2.57206578538363</c:v>
                </c:pt>
                <c:pt idx="5121">
                  <c:v>2.5718704759401398</c:v>
                </c:pt>
                <c:pt idx="5122">
                  <c:v>2.57166440075361</c:v>
                </c:pt>
                <c:pt idx="5123">
                  <c:v>2.5714475681201101</c:v>
                </c:pt>
                <c:pt idx="5124">
                  <c:v>2.5712199863738099</c:v>
                </c:pt>
                <c:pt idx="5125">
                  <c:v>2.5709816638869398</c:v>
                </c:pt>
                <c:pt idx="5126">
                  <c:v>2.57073260906972</c:v>
                </c:pt>
                <c:pt idx="5127">
                  <c:v>2.5704728303703099</c:v>
                </c:pt>
                <c:pt idx="5128">
                  <c:v>2.5702023362747299</c:v>
                </c:pt>
                <c:pt idx="5129">
                  <c:v>2.5699211353068399</c:v>
                </c:pt>
                <c:pt idx="5130">
                  <c:v>2.5696292360282098</c:v>
                </c:pt>
                <c:pt idx="5131">
                  <c:v>2.56932664703813</c:v>
                </c:pt>
                <c:pt idx="5132">
                  <c:v>2.5690133769735</c:v>
                </c:pt>
                <c:pt idx="5133">
                  <c:v>2.5686894345088001</c:v>
                </c:pt>
                <c:pt idx="5134">
                  <c:v>2.5683548283560098</c:v>
                </c:pt>
                <c:pt idx="5135">
                  <c:v>2.56800956726455</c:v>
                </c:pt>
                <c:pt idx="5136">
                  <c:v>2.5676536600212301</c:v>
                </c:pt>
                <c:pt idx="5137">
                  <c:v>2.56728711545018</c:v>
                </c:pt>
                <c:pt idx="5138">
                  <c:v>2.5669099424127899</c:v>
                </c:pt>
                <c:pt idx="5139">
                  <c:v>2.5665221498076298</c:v>
                </c:pt>
                <c:pt idx="5140">
                  <c:v>2.5661237465704301</c:v>
                </c:pt>
                <c:pt idx="5141">
                  <c:v>2.5657147416739701</c:v>
                </c:pt>
                <c:pt idx="5142">
                  <c:v>2.56529514412806</c:v>
                </c:pt>
                <c:pt idx="5143">
                  <c:v>2.5648649629794602</c:v>
                </c:pt>
                <c:pt idx="5144">
                  <c:v>2.5644242073117902</c:v>
                </c:pt>
                <c:pt idx="5145">
                  <c:v>2.5639728862455202</c:v>
                </c:pt>
                <c:pt idx="5146">
                  <c:v>2.5635110089378599</c:v>
                </c:pt>
                <c:pt idx="5147">
                  <c:v>2.5630385845827401</c:v>
                </c:pt>
                <c:pt idx="5148">
                  <c:v>2.5625556224107102</c:v>
                </c:pt>
                <c:pt idx="5149">
                  <c:v>2.5620621316888998</c:v>
                </c:pt>
                <c:pt idx="5150">
                  <c:v>2.56155812172093</c:v>
                </c:pt>
                <c:pt idx="5151">
                  <c:v>2.5610436018468801</c:v>
                </c:pt>
                <c:pt idx="5152">
                  <c:v>2.5605185814432301</c:v>
                </c:pt>
                <c:pt idx="5153">
                  <c:v>2.5599830699227502</c:v>
                </c:pt>
                <c:pt idx="5154">
                  <c:v>2.55943957106247</c:v>
                </c:pt>
                <c:pt idx="5155">
                  <c:v>2.5588930806455101</c:v>
                </c:pt>
                <c:pt idx="5156">
                  <c:v>2.5583460954351001</c:v>
                </c:pt>
                <c:pt idx="5157">
                  <c:v>2.5577986155094701</c:v>
                </c:pt>
                <c:pt idx="5158">
                  <c:v>2.55725064093631</c:v>
                </c:pt>
                <c:pt idx="5159">
                  <c:v>2.55670217177278</c:v>
                </c:pt>
                <c:pt idx="5160">
                  <c:v>2.5561532080656102</c:v>
                </c:pt>
                <c:pt idx="5161">
                  <c:v>2.5556037498510502</c:v>
                </c:pt>
                <c:pt idx="5162">
                  <c:v>2.5550537971549701</c:v>
                </c:pt>
                <c:pt idx="5163">
                  <c:v>2.55450334999284</c:v>
                </c:pt>
                <c:pt idx="5164">
                  <c:v>2.5539524083698102</c:v>
                </c:pt>
                <c:pt idx="5165">
                  <c:v>2.5534009722807101</c:v>
                </c:pt>
                <c:pt idx="5166">
                  <c:v>2.55284904171008</c:v>
                </c:pt>
                <c:pt idx="5167">
                  <c:v>2.5522966166322298</c:v>
                </c:pt>
                <c:pt idx="5168">
                  <c:v>2.5517436970112399</c:v>
                </c:pt>
                <c:pt idx="5169">
                  <c:v>2.55119028280102</c:v>
                </c:pt>
                <c:pt idx="5170">
                  <c:v>2.5506363739453302</c:v>
                </c:pt>
                <c:pt idx="5171">
                  <c:v>2.5500819703778199</c:v>
                </c:pt>
                <c:pt idx="5172">
                  <c:v>2.54952707202203</c:v>
                </c:pt>
                <c:pt idx="5173">
                  <c:v>2.54897167879149</c:v>
                </c:pt>
                <c:pt idx="5174">
                  <c:v>2.54841579058969</c:v>
                </c:pt>
                <c:pt idx="5175">
                  <c:v>2.5478594073101202</c:v>
                </c:pt>
                <c:pt idx="5176">
                  <c:v>2.5473025288363602</c:v>
                </c:pt>
                <c:pt idx="5177">
                  <c:v>2.5467451550420401</c:v>
                </c:pt>
                <c:pt idx="5178">
                  <c:v>2.5461872857909298</c:v>
                </c:pt>
                <c:pt idx="5179">
                  <c:v>2.5456289209369301</c:v>
                </c:pt>
                <c:pt idx="5180">
                  <c:v>2.5450700603241301</c:v>
                </c:pt>
                <c:pt idx="5181">
                  <c:v>2.5445107037868402</c:v>
                </c:pt>
                <c:pt idx="5182">
                  <c:v>2.5439508511496198</c:v>
                </c:pt>
                <c:pt idx="5183">
                  <c:v>2.54339050222731</c:v>
                </c:pt>
                <c:pt idx="5184">
                  <c:v>2.5428296568250901</c:v>
                </c:pt>
                <c:pt idx="5185">
                  <c:v>2.5422683147384602</c:v>
                </c:pt>
                <c:pt idx="5186">
                  <c:v>2.5417064757533301</c:v>
                </c:pt>
                <c:pt idx="5187">
                  <c:v>2.5411441396460299</c:v>
                </c:pt>
                <c:pt idx="5188">
                  <c:v>2.54058130618332</c:v>
                </c:pt>
                <c:pt idx="5189">
                  <c:v>2.5400179751224998</c:v>
                </c:pt>
                <c:pt idx="5190">
                  <c:v>2.53945414621134</c:v>
                </c:pt>
                <c:pt idx="5191">
                  <c:v>2.5388898191882001</c:v>
                </c:pt>
                <c:pt idx="5192">
                  <c:v>2.53832499378202</c:v>
                </c:pt>
                <c:pt idx="5193">
                  <c:v>2.5377596697123899</c:v>
                </c:pt>
                <c:pt idx="5194">
                  <c:v>2.5371938466895299</c:v>
                </c:pt>
                <c:pt idx="5195">
                  <c:v>2.5366275244143801</c:v>
                </c:pt>
                <c:pt idx="5196">
                  <c:v>2.5360607025786099</c:v>
                </c:pt>
                <c:pt idx="5197">
                  <c:v>2.53549338086466</c:v>
                </c:pt>
                <c:pt idx="5198">
                  <c:v>2.53492555894575</c:v>
                </c:pt>
                <c:pt idx="5199">
                  <c:v>2.5343572364859601</c:v>
                </c:pt>
                <c:pt idx="5200">
                  <c:v>2.5337884131402499</c:v>
                </c:pt>
                <c:pt idx="5201">
                  <c:v>2.5332190885544601</c:v>
                </c:pt>
                <c:pt idx="5202">
                  <c:v>2.53264926236539</c:v>
                </c:pt>
                <c:pt idx="5203">
                  <c:v>2.5320789342008299</c:v>
                </c:pt>
                <c:pt idx="5204">
                  <c:v>2.5315081036795699</c:v>
                </c:pt>
                <c:pt idx="5205">
                  <c:v>2.5309367704114498</c:v>
                </c:pt>
                <c:pt idx="5206">
                  <c:v>2.5303649339973902</c:v>
                </c:pt>
                <c:pt idx="5207">
                  <c:v>2.5297925940294501</c:v>
                </c:pt>
                <c:pt idx="5208">
                  <c:v>2.52921975009084</c:v>
                </c:pt>
                <c:pt idx="5209">
                  <c:v>2.52864640175595</c:v>
                </c:pt>
                <c:pt idx="5210">
                  <c:v>2.5280725485904201</c:v>
                </c:pt>
                <c:pt idx="5211">
                  <c:v>2.5274981901511402</c:v>
                </c:pt>
                <c:pt idx="5212">
                  <c:v>2.52692332598631</c:v>
                </c:pt>
                <c:pt idx="5213">
                  <c:v>2.52634795563546</c:v>
                </c:pt>
                <c:pt idx="5214">
                  <c:v>2.5257720786295002</c:v>
                </c:pt>
                <c:pt idx="5215">
                  <c:v>2.5251956944907499</c:v>
                </c:pt>
                <c:pt idx="5216">
                  <c:v>2.5246188027329799</c:v>
                </c:pt>
                <c:pt idx="5217">
                  <c:v>2.5240414028614202</c:v>
                </c:pt>
                <c:pt idx="5218">
                  <c:v>2.52346349437286</c:v>
                </c:pt>
                <c:pt idx="5219">
                  <c:v>2.5228850767556001</c:v>
                </c:pt>
                <c:pt idx="5220">
                  <c:v>2.52230614948957</c:v>
                </c:pt>
                <c:pt idx="5221">
                  <c:v>2.52172671204631</c:v>
                </c:pt>
                <c:pt idx="5222">
                  <c:v>2.5211467638890301</c:v>
                </c:pt>
                <c:pt idx="5223">
                  <c:v>2.5205663044726498</c:v>
                </c:pt>
                <c:pt idx="5224">
                  <c:v>2.51998533324383</c:v>
                </c:pt>
                <c:pt idx="5225">
                  <c:v>2.5194038496409799</c:v>
                </c:pt>
                <c:pt idx="5226">
                  <c:v>2.5188218530943698</c:v>
                </c:pt>
                <c:pt idx="5227">
                  <c:v>2.5182393430260799</c:v>
                </c:pt>
                <c:pt idx="5228">
                  <c:v>2.5176563188501002</c:v>
                </c:pt>
                <c:pt idx="5229">
                  <c:v>2.5170727799723398</c:v>
                </c:pt>
                <c:pt idx="5230">
                  <c:v>2.5164887257906798</c:v>
                </c:pt>
                <c:pt idx="5231">
                  <c:v>2.5159041556949799</c:v>
                </c:pt>
                <c:pt idx="5232">
                  <c:v>2.5153190690671599</c:v>
                </c:pt>
                <c:pt idx="5233">
                  <c:v>2.5147334652812199</c:v>
                </c:pt>
                <c:pt idx="5234">
                  <c:v>2.51414734370324</c:v>
                </c:pt>
                <c:pt idx="5235">
                  <c:v>2.51356070369147</c:v>
                </c:pt>
                <c:pt idx="5236">
                  <c:v>2.5129735445963601</c:v>
                </c:pt>
                <c:pt idx="5237">
                  <c:v>2.51238586576057</c:v>
                </c:pt>
                <c:pt idx="5238">
                  <c:v>2.5117976665190298</c:v>
                </c:pt>
                <c:pt idx="5239">
                  <c:v>2.5112089461989702</c:v>
                </c:pt>
                <c:pt idx="5240">
                  <c:v>2.5106197041199501</c:v>
                </c:pt>
                <c:pt idx="5241">
                  <c:v>2.5100299395939198</c:v>
                </c:pt>
                <c:pt idx="5242">
                  <c:v>2.50943965192524</c:v>
                </c:pt>
                <c:pt idx="5243">
                  <c:v>2.5088488404107299</c:v>
                </c:pt>
                <c:pt idx="5244">
                  <c:v>2.5082575043397002</c:v>
                </c:pt>
                <c:pt idx="5245">
                  <c:v>2.5076656429939801</c:v>
                </c:pt>
                <c:pt idx="5246">
                  <c:v>2.5070732556479798</c:v>
                </c:pt>
                <c:pt idx="5247">
                  <c:v>2.5064803415686998</c:v>
                </c:pt>
                <c:pt idx="5248">
                  <c:v>2.5058869000158102</c:v>
                </c:pt>
                <c:pt idx="5249">
                  <c:v>2.50529293024164</c:v>
                </c:pt>
                <c:pt idx="5250">
                  <c:v>2.5046984314912599</c:v>
                </c:pt>
                <c:pt idx="5251">
                  <c:v>2.5041034030024898</c:v>
                </c:pt>
                <c:pt idx="5252">
                  <c:v>2.5035078440059402</c:v>
                </c:pt>
                <c:pt idx="5253">
                  <c:v>2.50291175372509</c:v>
                </c:pt>
                <c:pt idx="5254">
                  <c:v>2.5023175520984999</c:v>
                </c:pt>
                <c:pt idx="5255">
                  <c:v>2.5017300793906201</c:v>
                </c:pt>
                <c:pt idx="5256">
                  <c:v>2.5011517543447299</c:v>
                </c:pt>
                <c:pt idx="5257">
                  <c:v>2.5005825745457599</c:v>
                </c:pt>
                <c:pt idx="5258">
                  <c:v>2.5000225375186802</c:v>
                </c:pt>
                <c:pt idx="5259">
                  <c:v>2.4994716407285198</c:v>
                </c:pt>
                <c:pt idx="5260">
                  <c:v>2.4989298815804402</c:v>
                </c:pt>
                <c:pt idx="5261">
                  <c:v>2.4983972574197799</c:v>
                </c:pt>
                <c:pt idx="5262">
                  <c:v>2.49787376553209</c:v>
                </c:pt>
                <c:pt idx="5263">
                  <c:v>2.49735940314324</c:v>
                </c:pt>
                <c:pt idx="5264">
                  <c:v>2.49685416741942</c:v>
                </c:pt>
                <c:pt idx="5265">
                  <c:v>2.4963580554672098</c:v>
                </c:pt>
                <c:pt idx="5266">
                  <c:v>2.4958710643336701</c:v>
                </c:pt>
                <c:pt idx="5267">
                  <c:v>2.4953931910063401</c:v>
                </c:pt>
                <c:pt idx="5268">
                  <c:v>2.4949244324133399</c:v>
                </c:pt>
                <c:pt idx="5269">
                  <c:v>2.4944647854234101</c:v>
                </c:pt>
                <c:pt idx="5270">
                  <c:v>2.4940142468459698</c:v>
                </c:pt>
                <c:pt idx="5271">
                  <c:v>2.4935728134311699</c:v>
                </c:pt>
                <c:pt idx="5272">
                  <c:v>2.4931404818699598</c:v>
                </c:pt>
                <c:pt idx="5273">
                  <c:v>2.4927172487941398</c:v>
                </c:pt>
                <c:pt idx="5274">
                  <c:v>2.49230311077643</c:v>
                </c:pt>
                <c:pt idx="5275">
                  <c:v>2.4918980643305102</c:v>
                </c:pt>
                <c:pt idx="5276">
                  <c:v>2.49150210591108</c:v>
                </c:pt>
                <c:pt idx="5277">
                  <c:v>2.49111523191395</c:v>
                </c:pt>
                <c:pt idx="5278">
                  <c:v>2.4907374386760801</c:v>
                </c:pt>
                <c:pt idx="5279">
                  <c:v>2.4903687224756199</c:v>
                </c:pt>
                <c:pt idx="5280">
                  <c:v>2.49000907953201</c:v>
                </c:pt>
                <c:pt idx="5281">
                  <c:v>2.4896585060060001</c:v>
                </c:pt>
                <c:pt idx="5282">
                  <c:v>2.4893169979997598</c:v>
                </c:pt>
                <c:pt idx="5283">
                  <c:v>2.4889845515569</c:v>
                </c:pt>
                <c:pt idx="5284">
                  <c:v>2.4886611626625399</c:v>
                </c:pt>
                <c:pt idx="5285">
                  <c:v>2.4883468272434102</c:v>
                </c:pt>
                <c:pt idx="5286">
                  <c:v>2.4880415411678398</c:v>
                </c:pt>
                <c:pt idx="5287">
                  <c:v>2.48774530024592</c:v>
                </c:pt>
                <c:pt idx="5288">
                  <c:v>2.4874581002294498</c:v>
                </c:pt>
                <c:pt idx="5289">
                  <c:v>2.4871799368121099</c:v>
                </c:pt>
                <c:pt idx="5290">
                  <c:v>2.4869108056294702</c:v>
                </c:pt>
                <c:pt idx="5291">
                  <c:v>2.4866507022590398</c:v>
                </c:pt>
                <c:pt idx="5292">
                  <c:v>2.4863996222203899</c:v>
                </c:pt>
                <c:pt idx="5293">
                  <c:v>2.4861575609751601</c:v>
                </c:pt>
                <c:pt idx="5294">
                  <c:v>2.4859245139271602</c:v>
                </c:pt>
                <c:pt idx="5295">
                  <c:v>2.48570047642243</c:v>
                </c:pt>
                <c:pt idx="5296">
                  <c:v>2.4854854437493001</c:v>
                </c:pt>
                <c:pt idx="5297">
                  <c:v>2.4852794111384502</c:v>
                </c:pt>
                <c:pt idx="5298">
                  <c:v>2.4850823737630101</c:v>
                </c:pt>
                <c:pt idx="5299">
                  <c:v>2.4848943267385701</c:v>
                </c:pt>
                <c:pt idx="5300">
                  <c:v>2.48471526512331</c:v>
                </c:pt>
                <c:pt idx="5301">
                  <c:v>2.4845451839180202</c:v>
                </c:pt>
                <c:pt idx="5302">
                  <c:v>2.4843840780662201</c:v>
                </c:pt>
                <c:pt idx="5303">
                  <c:v>2.4842319424541701</c:v>
                </c:pt>
                <c:pt idx="5304">
                  <c:v>2.4840887719109799</c:v>
                </c:pt>
                <c:pt idx="5305">
                  <c:v>2.48395456120865</c:v>
                </c:pt>
                <c:pt idx="5306">
                  <c:v>2.4838244503248301</c:v>
                </c:pt>
                <c:pt idx="5307">
                  <c:v>2.4836887277436599</c:v>
                </c:pt>
                <c:pt idx="5308">
                  <c:v>2.4835425432549401</c:v>
                </c:pt>
                <c:pt idx="5309">
                  <c:v>2.4833859047003299</c:v>
                </c:pt>
                <c:pt idx="5310">
                  <c:v>2.4832188199586902</c:v>
                </c:pt>
                <c:pt idx="5311">
                  <c:v>2.4830412969459998</c:v>
                </c:pt>
                <c:pt idx="5312">
                  <c:v>2.4828533436153299</c:v>
                </c:pt>
                <c:pt idx="5313">
                  <c:v>2.4826549679567602</c:v>
                </c:pt>
                <c:pt idx="5314">
                  <c:v>2.4824461779973501</c:v>
                </c:pt>
                <c:pt idx="5315">
                  <c:v>2.4822269818010398</c:v>
                </c:pt>
                <c:pt idx="5316">
                  <c:v>2.4819973874686001</c:v>
                </c:pt>
                <c:pt idx="5317">
                  <c:v>2.4817574031376299</c:v>
                </c:pt>
                <c:pt idx="5318">
                  <c:v>2.4815070369824199</c:v>
                </c:pt>
                <c:pt idx="5319">
                  <c:v>2.4812462972139402</c:v>
                </c:pt>
                <c:pt idx="5320">
                  <c:v>2.4809751920797498</c:v>
                </c:pt>
                <c:pt idx="5321">
                  <c:v>2.4806937298639902</c:v>
                </c:pt>
                <c:pt idx="5322">
                  <c:v>2.4804019188872801</c:v>
                </c:pt>
                <c:pt idx="5323">
                  <c:v>2.4800997675066401</c:v>
                </c:pt>
                <c:pt idx="5324">
                  <c:v>2.47978728411552</c:v>
                </c:pt>
                <c:pt idx="5325">
                  <c:v>2.4794644771436198</c:v>
                </c:pt>
                <c:pt idx="5326">
                  <c:v>2.4791313550569498</c:v>
                </c:pt>
                <c:pt idx="5327">
                  <c:v>2.4787879263576702</c:v>
                </c:pt>
                <c:pt idx="5328">
                  <c:v>2.4784341995840902</c:v>
                </c:pt>
                <c:pt idx="5329">
                  <c:v>2.4780701833105998</c:v>
                </c:pt>
                <c:pt idx="5330">
                  <c:v>2.4776958861475902</c:v>
                </c:pt>
                <c:pt idx="5331">
                  <c:v>2.47731131674142</c:v>
                </c:pt>
                <c:pt idx="5332">
                  <c:v>2.47691648377433</c:v>
                </c:pt>
                <c:pt idx="5333">
                  <c:v>2.4765113959643901</c:v>
                </c:pt>
                <c:pt idx="5334">
                  <c:v>2.4760960620654702</c:v>
                </c:pt>
                <c:pt idx="5335">
                  <c:v>2.4756704908671301</c:v>
                </c:pt>
                <c:pt idx="5336">
                  <c:v>2.47523469119457</c:v>
                </c:pt>
                <c:pt idx="5337">
                  <c:v>2.4747886719086098</c:v>
                </c:pt>
                <c:pt idx="5338">
                  <c:v>2.4743324419055899</c:v>
                </c:pt>
                <c:pt idx="5339">
                  <c:v>2.4738660101173102</c:v>
                </c:pt>
                <c:pt idx="5340">
                  <c:v>2.4733893855110001</c:v>
                </c:pt>
                <c:pt idx="5341">
                  <c:v>2.4729025770891999</c:v>
                </c:pt>
                <c:pt idx="5342">
                  <c:v>2.4724055938897802</c:v>
                </c:pt>
                <c:pt idx="5343">
                  <c:v>2.4718984449858099</c:v>
                </c:pt>
                <c:pt idx="5344">
                  <c:v>2.4713811394855401</c:v>
                </c:pt>
                <c:pt idx="5345">
                  <c:v>2.4708536865322901</c:v>
                </c:pt>
                <c:pt idx="5346">
                  <c:v>2.47031609530447</c:v>
                </c:pt>
                <c:pt idx="5347">
                  <c:v>2.4697683750154198</c:v>
                </c:pt>
                <c:pt idx="5348">
                  <c:v>2.4692105349134299</c:v>
                </c:pt>
                <c:pt idx="5349">
                  <c:v>2.46864258428164</c:v>
                </c:pt>
                <c:pt idx="5350">
                  <c:v>2.4680645324379702</c:v>
                </c:pt>
                <c:pt idx="5351">
                  <c:v>2.4674763887350801</c:v>
                </c:pt>
                <c:pt idx="5352">
                  <c:v>2.4668781625602998</c:v>
                </c:pt>
                <c:pt idx="5353">
                  <c:v>2.4662698633355702</c:v>
                </c:pt>
                <c:pt idx="5354">
                  <c:v>2.46565150051737</c:v>
                </c:pt>
                <c:pt idx="5355">
                  <c:v>2.46502308359667</c:v>
                </c:pt>
                <c:pt idx="5356">
                  <c:v>2.4643846220988399</c:v>
                </c:pt>
                <c:pt idx="5357">
                  <c:v>2.4637361255836301</c:v>
                </c:pt>
                <c:pt idx="5358">
                  <c:v>2.4630776036450701</c:v>
                </c:pt>
                <c:pt idx="5359">
                  <c:v>2.4624090659114199</c:v>
                </c:pt>
                <c:pt idx="5360">
                  <c:v>2.4617305220451202</c:v>
                </c:pt>
                <c:pt idx="5361">
                  <c:v>2.46104198174271</c:v>
                </c:pt>
                <c:pt idx="5362">
                  <c:v>2.4603434547347698</c:v>
                </c:pt>
                <c:pt idx="5363">
                  <c:v>2.4596349507858601</c:v>
                </c:pt>
                <c:pt idx="5364">
                  <c:v>2.4589164796944498</c:v>
                </c:pt>
                <c:pt idx="5365">
                  <c:v>2.45818805129288</c:v>
                </c:pt>
                <c:pt idx="5366">
                  <c:v>2.4574496754472599</c:v>
                </c:pt>
                <c:pt idx="5367">
                  <c:v>2.4567013620574301</c:v>
                </c:pt>
                <c:pt idx="5368">
                  <c:v>2.4559431210569</c:v>
                </c:pt>
                <c:pt idx="5369">
                  <c:v>2.4551749624127601</c:v>
                </c:pt>
                <c:pt idx="5370">
                  <c:v>2.4543968961256502</c:v>
                </c:pt>
                <c:pt idx="5371">
                  <c:v>2.4536089322296801</c:v>
                </c:pt>
                <c:pt idx="5372">
                  <c:v>2.45281108079234</c:v>
                </c:pt>
                <c:pt idx="5373">
                  <c:v>2.4520033519145001</c:v>
                </c:pt>
                <c:pt idx="5374">
                  <c:v>2.4511857557302901</c:v>
                </c:pt>
                <c:pt idx="5375">
                  <c:v>2.4503583024070399</c:v>
                </c:pt>
                <c:pt idx="5376">
                  <c:v>2.4495210021452398</c:v>
                </c:pt>
                <c:pt idx="5377">
                  <c:v>2.4486738651784701</c:v>
                </c:pt>
                <c:pt idx="5378">
                  <c:v>2.4478169017733098</c:v>
                </c:pt>
                <c:pt idx="5379">
                  <c:v>2.4469501222293202</c:v>
                </c:pt>
                <c:pt idx="5380">
                  <c:v>2.4460735368789401</c:v>
                </c:pt>
                <c:pt idx="5381">
                  <c:v>2.4451871560874099</c:v>
                </c:pt>
                <c:pt idx="5382">
                  <c:v>2.4442909902527701</c:v>
                </c:pt>
                <c:pt idx="5383">
                  <c:v>2.4433850498057299</c:v>
                </c:pt>
                <c:pt idx="5384">
                  <c:v>2.4424693452096302</c:v>
                </c:pt>
                <c:pt idx="5385">
                  <c:v>2.4415438869603898</c:v>
                </c:pt>
                <c:pt idx="5386">
                  <c:v>2.44060868558641</c:v>
                </c:pt>
                <c:pt idx="5387">
                  <c:v>2.4396637516485402</c:v>
                </c:pt>
                <c:pt idx="5388">
                  <c:v>2.43870909573999</c:v>
                </c:pt>
                <c:pt idx="5389">
                  <c:v>2.4377447284862699</c:v>
                </c:pt>
                <c:pt idx="5390">
                  <c:v>2.43677066054512</c:v>
                </c:pt>
                <c:pt idx="5391">
                  <c:v>2.4357869026064698</c:v>
                </c:pt>
                <c:pt idx="5392">
                  <c:v>2.4347934653923602</c:v>
                </c:pt>
                <c:pt idx="5393">
                  <c:v>2.4337903596568302</c:v>
                </c:pt>
                <c:pt idx="5394">
                  <c:v>2.4327775961859301</c:v>
                </c:pt>
                <c:pt idx="5395">
                  <c:v>2.4317551857975999</c:v>
                </c:pt>
                <c:pt idx="5396">
                  <c:v>2.43072313934164</c:v>
                </c:pt>
                <c:pt idx="5397">
                  <c:v>2.4296814676995999</c:v>
                </c:pt>
                <c:pt idx="5398">
                  <c:v>2.42863018178475</c:v>
                </c:pt>
                <c:pt idx="5399">
                  <c:v>2.427569292542</c:v>
                </c:pt>
                <c:pt idx="5400">
                  <c:v>2.42649881094784</c:v>
                </c:pt>
                <c:pt idx="5401">
                  <c:v>2.4254187480102698</c:v>
                </c:pt>
                <c:pt idx="5402">
                  <c:v>2.4243291147687098</c:v>
                </c:pt>
                <c:pt idx="5403">
                  <c:v>2.4232299222939901</c:v>
                </c:pt>
                <c:pt idx="5404">
                  <c:v>2.4221211816882202</c:v>
                </c:pt>
                <c:pt idx="5405">
                  <c:v>2.4210029040847698</c:v>
                </c:pt>
                <c:pt idx="5406">
                  <c:v>2.4198799849661401</c:v>
                </c:pt>
                <c:pt idx="5407">
                  <c:v>2.4187622015066101</c:v>
                </c:pt>
                <c:pt idx="5408">
                  <c:v>2.4176544412541698</c:v>
                </c:pt>
                <c:pt idx="5409">
                  <c:v>2.4165567047382601</c:v>
                </c:pt>
                <c:pt idx="5410">
                  <c:v>2.4154689924203199</c:v>
                </c:pt>
                <c:pt idx="5411">
                  <c:v>2.4143913046937699</c:v>
                </c:pt>
                <c:pt idx="5412">
                  <c:v>2.4133236418841002</c:v>
                </c:pt>
                <c:pt idx="5413">
                  <c:v>2.4122660042488802</c:v>
                </c:pt>
                <c:pt idx="5414">
                  <c:v>2.4112183919777901</c:v>
                </c:pt>
                <c:pt idx="5415">
                  <c:v>2.4101808051927098</c:v>
                </c:pt>
                <c:pt idx="5416">
                  <c:v>2.4091532439477099</c:v>
                </c:pt>
                <c:pt idx="5417">
                  <c:v>2.4081357082290702</c:v>
                </c:pt>
                <c:pt idx="5418">
                  <c:v>2.40712819795541</c:v>
                </c:pt>
                <c:pt idx="5419">
                  <c:v>2.4061307129776401</c:v>
                </c:pt>
                <c:pt idx="5420">
                  <c:v>2.40514325307903</c:v>
                </c:pt>
                <c:pt idx="5421">
                  <c:v>2.4041658179752901</c:v>
                </c:pt>
                <c:pt idx="5422">
                  <c:v>2.40319840731454</c:v>
                </c:pt>
                <c:pt idx="5423">
                  <c:v>2.4022410206774198</c:v>
                </c:pt>
                <c:pt idx="5424">
                  <c:v>2.40129365757709</c:v>
                </c:pt>
                <c:pt idx="5425">
                  <c:v>2.4003563174593001</c:v>
                </c:pt>
                <c:pt idx="5426">
                  <c:v>2.3994289997023999</c:v>
                </c:pt>
                <c:pt idx="5427">
                  <c:v>2.3985117036174302</c:v>
                </c:pt>
                <c:pt idx="5428">
                  <c:v>2.3976044284481199</c:v>
                </c:pt>
                <c:pt idx="5429">
                  <c:v>2.3967071733709702</c:v>
                </c:pt>
                <c:pt idx="5430">
                  <c:v>2.39581993749526</c:v>
                </c:pt>
                <c:pt idx="5431">
                  <c:v>2.3949427198631401</c:v>
                </c:pt>
                <c:pt idx="5432">
                  <c:v>2.3940755194496401</c:v>
                </c:pt>
                <c:pt idx="5433">
                  <c:v>2.3932183351627301</c:v>
                </c:pt>
                <c:pt idx="5434">
                  <c:v>2.3923711658433602</c:v>
                </c:pt>
                <c:pt idx="5435">
                  <c:v>2.3915340102655298</c:v>
                </c:pt>
                <c:pt idx="5436">
                  <c:v>2.3907068671362999</c:v>
                </c:pt>
                <c:pt idx="5437">
                  <c:v>2.3898897350958701</c:v>
                </c:pt>
                <c:pt idx="5438">
                  <c:v>2.3890826127176301</c:v>
                </c:pt>
                <c:pt idx="5439">
                  <c:v>2.3882830449027601</c:v>
                </c:pt>
                <c:pt idx="5440">
                  <c:v>2.3874861236551501</c:v>
                </c:pt>
                <c:pt idx="5441">
                  <c:v>2.38668939608108</c:v>
                </c:pt>
                <c:pt idx="5442">
                  <c:v>2.38589286364203</c:v>
                </c:pt>
                <c:pt idx="5443">
                  <c:v>2.3850965277882699</c:v>
                </c:pt>
                <c:pt idx="5444">
                  <c:v>2.38430038995882</c:v>
                </c:pt>
                <c:pt idx="5445">
                  <c:v>2.38350445158154</c:v>
                </c:pt>
                <c:pt idx="5446">
                  <c:v>2.3827087140730998</c:v>
                </c:pt>
                <c:pt idx="5447">
                  <c:v>2.38191317883902</c:v>
                </c:pt>
                <c:pt idx="5448">
                  <c:v>2.3811178472736501</c:v>
                </c:pt>
                <c:pt idx="5449">
                  <c:v>2.38032272076024</c:v>
                </c:pt>
                <c:pt idx="5450">
                  <c:v>2.3795278006709402</c:v>
                </c:pt>
                <c:pt idx="5451">
                  <c:v>2.3787330883668001</c:v>
                </c:pt>
                <c:pt idx="5452">
                  <c:v>2.3779385851977999</c:v>
                </c:pt>
                <c:pt idx="5453">
                  <c:v>2.3771442925028801</c:v>
                </c:pt>
                <c:pt idx="5454">
                  <c:v>2.37635021160993</c:v>
                </c:pt>
                <c:pt idx="5455">
                  <c:v>2.37555634383585</c:v>
                </c:pt>
                <c:pt idx="5456">
                  <c:v>2.3747626904865302</c:v>
                </c:pt>
                <c:pt idx="5457">
                  <c:v>2.3739692528568699</c:v>
                </c:pt>
                <c:pt idx="5458">
                  <c:v>2.3731760322308499</c:v>
                </c:pt>
                <c:pt idx="5459">
                  <c:v>2.3723830298814801</c:v>
                </c:pt>
                <c:pt idx="5460">
                  <c:v>2.3715902470708499</c:v>
                </c:pt>
                <c:pt idx="5461">
                  <c:v>2.37079768505017</c:v>
                </c:pt>
                <c:pt idx="5462">
                  <c:v>2.37000534505975</c:v>
                </c:pt>
                <c:pt idx="5463">
                  <c:v>2.3692132283290501</c:v>
                </c:pt>
                <c:pt idx="5464">
                  <c:v>2.3684213360766599</c:v>
                </c:pt>
                <c:pt idx="5465">
                  <c:v>2.3676296695103898</c:v>
                </c:pt>
                <c:pt idx="5466">
                  <c:v>2.3668382298271999</c:v>
                </c:pt>
                <c:pt idx="5467">
                  <c:v>2.3660470182133002</c:v>
                </c:pt>
                <c:pt idx="5468">
                  <c:v>2.3652560358441099</c:v>
                </c:pt>
                <c:pt idx="5469">
                  <c:v>2.3644652838843201</c:v>
                </c:pt>
                <c:pt idx="5470">
                  <c:v>2.3636747634878801</c:v>
                </c:pt>
                <c:pt idx="5471">
                  <c:v>2.3628844757980501</c:v>
                </c:pt>
                <c:pt idx="5472">
                  <c:v>2.3620944219473898</c:v>
                </c:pt>
                <c:pt idx="5473">
                  <c:v>2.36130460305781</c:v>
                </c:pt>
                <c:pt idx="5474">
                  <c:v>2.3605150202405398</c:v>
                </c:pt>
                <c:pt idx="5475">
                  <c:v>2.3597256745962198</c:v>
                </c:pt>
                <c:pt idx="5476">
                  <c:v>2.3589365672148599</c:v>
                </c:pt>
                <c:pt idx="5477">
                  <c:v>2.3581476991759098</c:v>
                </c:pt>
                <c:pt idx="5478">
                  <c:v>2.35735907154822</c:v>
                </c:pt>
                <c:pt idx="5479">
                  <c:v>2.35657068539013</c:v>
                </c:pt>
                <c:pt idx="5480">
                  <c:v>2.3557825417494298</c:v>
                </c:pt>
                <c:pt idx="5481">
                  <c:v>2.3549946416634202</c:v>
                </c:pt>
                <c:pt idx="5482">
                  <c:v>2.3542069861589199</c:v>
                </c:pt>
                <c:pt idx="5483">
                  <c:v>2.3534195762522701</c:v>
                </c:pt>
                <c:pt idx="5484">
                  <c:v>2.3526324129493799</c:v>
                </c:pt>
                <c:pt idx="5485">
                  <c:v>2.3518454972457499</c:v>
                </c:pt>
                <c:pt idx="5486">
                  <c:v>2.3510588301264601</c:v>
                </c:pt>
                <c:pt idx="5487">
                  <c:v>2.35027241256623</c:v>
                </c:pt>
                <c:pt idx="5488">
                  <c:v>2.3494862455294201</c:v>
                </c:pt>
                <c:pt idx="5489">
                  <c:v>2.3487003299700402</c:v>
                </c:pt>
                <c:pt idx="5490">
                  <c:v>2.3479146668317998</c:v>
                </c:pt>
                <c:pt idx="5491">
                  <c:v>2.3471292570481102</c:v>
                </c:pt>
                <c:pt idx="5492">
                  <c:v>2.3463441015421198</c:v>
                </c:pt>
                <c:pt idx="5493">
                  <c:v>2.3455592012267199</c:v>
                </c:pt>
                <c:pt idx="5494">
                  <c:v>2.3447745570045599</c:v>
                </c:pt>
                <c:pt idx="5495">
                  <c:v>2.34399016976811</c:v>
                </c:pt>
                <c:pt idx="5496">
                  <c:v>2.34320604039964</c:v>
                </c:pt>
                <c:pt idx="5497">
                  <c:v>2.34242216977125</c:v>
                </c:pt>
                <c:pt idx="5498">
                  <c:v>2.34163855874493</c:v>
                </c:pt>
                <c:pt idx="5499">
                  <c:v>2.3408552081725</c:v>
                </c:pt>
                <c:pt idx="5500">
                  <c:v>2.3400721188957401</c:v>
                </c:pt>
                <c:pt idx="5501">
                  <c:v>2.3392892917463102</c:v>
                </c:pt>
                <c:pt idx="5502">
                  <c:v>2.33850672754583</c:v>
                </c:pt>
                <c:pt idx="5503">
                  <c:v>2.3377244271059201</c:v>
                </c:pt>
                <c:pt idx="5504">
                  <c:v>2.3369423912281402</c:v>
                </c:pt>
                <c:pt idx="5505">
                  <c:v>2.3361606207041099</c:v>
                </c:pt>
                <c:pt idx="5506">
                  <c:v>2.33537911631546</c:v>
                </c:pt>
                <c:pt idx="5507">
                  <c:v>2.3345978788338901</c:v>
                </c:pt>
                <c:pt idx="5508">
                  <c:v>2.3338169090211802</c:v>
                </c:pt>
                <c:pt idx="5509">
                  <c:v>2.3330362076292199</c:v>
                </c:pt>
                <c:pt idx="5510">
                  <c:v>2.3322557754000099</c:v>
                </c:pt>
                <c:pt idx="5511">
                  <c:v>2.3314756130657299</c:v>
                </c:pt>
                <c:pt idx="5512">
                  <c:v>2.3306957213487101</c:v>
                </c:pt>
                <c:pt idx="5513">
                  <c:v>2.3299161009614799</c:v>
                </c:pt>
                <c:pt idx="5514">
                  <c:v>2.3291367526068001</c:v>
                </c:pt>
                <c:pt idx="5515">
                  <c:v>2.3283576769776699</c:v>
                </c:pt>
                <c:pt idx="5516">
                  <c:v>2.32757887475735</c:v>
                </c:pt>
                <c:pt idx="5517">
                  <c:v>2.3268003466193798</c:v>
                </c:pt>
                <c:pt idx="5518">
                  <c:v>2.3260220932276399</c:v>
                </c:pt>
                <c:pt idx="5519">
                  <c:v>2.3252441152363201</c:v>
                </c:pt>
                <c:pt idx="5520">
                  <c:v>2.3244664132899802</c:v>
                </c:pt>
                <c:pt idx="5521">
                  <c:v>2.3236889880235698</c:v>
                </c:pt>
                <c:pt idx="5522">
                  <c:v>2.3229118400624298</c:v>
                </c:pt>
                <c:pt idx="5523">
                  <c:v>2.3221349700223501</c:v>
                </c:pt>
                <c:pt idx="5524">
                  <c:v>2.32135837850955</c:v>
                </c:pt>
                <c:pt idx="5525">
                  <c:v>2.3205820661207501</c:v>
                </c:pt>
                <c:pt idx="5526">
                  <c:v>2.3198060334431698</c:v>
                </c:pt>
                <c:pt idx="5527">
                  <c:v>2.31903028105453</c:v>
                </c:pt>
                <c:pt idx="5528">
                  <c:v>2.3182548095231299</c:v>
                </c:pt>
                <c:pt idx="5529">
                  <c:v>2.31747961940783</c:v>
                </c:pt>
                <c:pt idx="5530">
                  <c:v>2.3167047112580801</c:v>
                </c:pt>
                <c:pt idx="5531">
                  <c:v>2.31593008561397</c:v>
                </c:pt>
                <c:pt idx="5532">
                  <c:v>2.3151557430062302</c:v>
                </c:pt>
                <c:pt idx="5533">
                  <c:v>2.3143816839562401</c:v>
                </c:pt>
                <c:pt idx="5534">
                  <c:v>2.3136079089761101</c:v>
                </c:pt>
                <c:pt idx="5535">
                  <c:v>2.31283441856865</c:v>
                </c:pt>
                <c:pt idx="5536">
                  <c:v>2.3120612132274099</c:v>
                </c:pt>
                <c:pt idx="5537">
                  <c:v>2.3112882934367098</c:v>
                </c:pt>
                <c:pt idx="5538">
                  <c:v>2.31051565967168</c:v>
                </c:pt>
                <c:pt idx="5539">
                  <c:v>2.3097433123982301</c:v>
                </c:pt>
                <c:pt idx="5540">
                  <c:v>2.3089712520731598</c:v>
                </c:pt>
                <c:pt idx="5541">
                  <c:v>2.3081994791441001</c:v>
                </c:pt>
                <c:pt idx="5542">
                  <c:v>2.3074279940495899</c:v>
                </c:pt>
                <c:pt idx="5543">
                  <c:v>2.3066567972190799</c:v>
                </c:pt>
                <c:pt idx="5544">
                  <c:v>2.3058858890729601</c:v>
                </c:pt>
                <c:pt idx="5545">
                  <c:v>2.3051152700226001</c:v>
                </c:pt>
                <c:pt idx="5546">
                  <c:v>2.3043449404703402</c:v>
                </c:pt>
                <c:pt idx="5547">
                  <c:v>2.3035749008095698</c:v>
                </c:pt>
                <c:pt idx="5548">
                  <c:v>2.3028051514246801</c:v>
                </c:pt>
                <c:pt idx="5549">
                  <c:v>2.30203569269116</c:v>
                </c:pt>
                <c:pt idx="5550">
                  <c:v>2.3012665249755799</c:v>
                </c:pt>
                <c:pt idx="5551">
                  <c:v>2.3004976486356301</c:v>
                </c:pt>
                <c:pt idx="5552">
                  <c:v>2.2997290640201502</c:v>
                </c:pt>
                <c:pt idx="5553">
                  <c:v>2.2989607714691398</c:v>
                </c:pt>
                <c:pt idx="5554">
                  <c:v>2.2981927713138002</c:v>
                </c:pt>
                <c:pt idx="5555">
                  <c:v>2.2974250638765401</c:v>
                </c:pt>
                <c:pt idx="5556">
                  <c:v>2.2966576494710398</c:v>
                </c:pt>
                <c:pt idx="5557">
                  <c:v>2.2958905284022202</c:v>
                </c:pt>
                <c:pt idx="5558">
                  <c:v>2.2951237009663301</c:v>
                </c:pt>
                <c:pt idx="5559">
                  <c:v>2.2943571674509098</c:v>
                </c:pt>
                <c:pt idx="5560">
                  <c:v>2.2935909281348801</c:v>
                </c:pt>
                <c:pt idx="5561">
                  <c:v>2.2928249832885199</c:v>
                </c:pt>
                <c:pt idx="5562">
                  <c:v>2.2920593331735102</c:v>
                </c:pt>
                <c:pt idx="5563">
                  <c:v>2.2912915905500202</c:v>
                </c:pt>
                <c:pt idx="5564">
                  <c:v>2.29051698300978</c:v>
                </c:pt>
                <c:pt idx="5565">
                  <c:v>2.28973313030485</c:v>
                </c:pt>
                <c:pt idx="5566">
                  <c:v>2.2889400420344201</c:v>
                </c:pt>
                <c:pt idx="5567">
                  <c:v>2.2881377278286799</c:v>
                </c:pt>
                <c:pt idx="5568">
                  <c:v>2.28732619734877</c:v>
                </c:pt>
                <c:pt idx="5569">
                  <c:v>2.2865054602866999</c:v>
                </c:pt>
                <c:pt idx="5570">
                  <c:v>2.2856755263653299</c:v>
                </c:pt>
                <c:pt idx="5571">
                  <c:v>2.2848364053382602</c:v>
                </c:pt>
                <c:pt idx="5572">
                  <c:v>2.28398810698982</c:v>
                </c:pt>
                <c:pt idx="5573">
                  <c:v>2.2831306411349699</c:v>
                </c:pt>
                <c:pt idx="5574">
                  <c:v>2.2822640176192301</c:v>
                </c:pt>
                <c:pt idx="5575">
                  <c:v>2.2813882463186701</c:v>
                </c:pt>
                <c:pt idx="5576">
                  <c:v>2.2805033371398098</c:v>
                </c:pt>
                <c:pt idx="5577">
                  <c:v>2.2796093000195499</c:v>
                </c:pt>
                <c:pt idx="5578">
                  <c:v>2.2787061449251498</c:v>
                </c:pt>
                <c:pt idx="5579">
                  <c:v>2.2777938818541101</c:v>
                </c:pt>
                <c:pt idx="5580">
                  <c:v>2.2768725208341798</c:v>
                </c:pt>
                <c:pt idx="5581">
                  <c:v>2.2759420719232502</c:v>
                </c:pt>
                <c:pt idx="5582">
                  <c:v>2.2750025452092602</c:v>
                </c:pt>
                <c:pt idx="5583">
                  <c:v>2.27405395081023</c:v>
                </c:pt>
                <c:pt idx="5584">
                  <c:v>2.2730962988741199</c:v>
                </c:pt>
                <c:pt idx="5585">
                  <c:v>2.27212959957878</c:v>
                </c:pt>
                <c:pt idx="5586">
                  <c:v>2.2711538631319201</c:v>
                </c:pt>
                <c:pt idx="5587">
                  <c:v>2.2701690997710098</c:v>
                </c:pt>
                <c:pt idx="5588">
                  <c:v>2.2691753197632498</c:v>
                </c:pt>
                <c:pt idx="5589">
                  <c:v>2.2681725334054899</c:v>
                </c:pt>
                <c:pt idx="5590">
                  <c:v>2.26716075102417</c:v>
                </c:pt>
                <c:pt idx="5591">
                  <c:v>2.26613998297523</c:v>
                </c:pt>
                <c:pt idx="5592">
                  <c:v>2.2651102396441298</c:v>
                </c:pt>
                <c:pt idx="5593">
                  <c:v>2.2640715314456799</c:v>
                </c:pt>
                <c:pt idx="5594">
                  <c:v>2.2630238688240598</c:v>
                </c:pt>
                <c:pt idx="5595">
                  <c:v>2.2619672622527101</c:v>
                </c:pt>
                <c:pt idx="5596">
                  <c:v>2.2609017222343</c:v>
                </c:pt>
                <c:pt idx="5597">
                  <c:v>2.2598272593006299</c:v>
                </c:pt>
                <c:pt idx="5598">
                  <c:v>2.2587438840126</c:v>
                </c:pt>
                <c:pt idx="5599">
                  <c:v>2.25765160696014</c:v>
                </c:pt>
                <c:pt idx="5600">
                  <c:v>2.25655043876213</c:v>
                </c:pt>
                <c:pt idx="5601">
                  <c:v>2.2554403900663398</c:v>
                </c:pt>
                <c:pt idx="5602">
                  <c:v>2.2543214715494</c:v>
                </c:pt>
                <c:pt idx="5603">
                  <c:v>2.2531936939166801</c:v>
                </c:pt>
                <c:pt idx="5604">
                  <c:v>2.25205706790228</c:v>
                </c:pt>
                <c:pt idx="5605">
                  <c:v>2.2509116042689401</c:v>
                </c:pt>
                <c:pt idx="5606">
                  <c:v>2.2497573138079701</c:v>
                </c:pt>
                <c:pt idx="5607">
                  <c:v>2.24859420733919</c:v>
                </c:pt>
                <c:pt idx="5608">
                  <c:v>2.2474222957109</c:v>
                </c:pt>
                <c:pt idx="5609">
                  <c:v>2.24624398344152</c:v>
                </c:pt>
                <c:pt idx="5610">
                  <c:v>2.2450640665934598</c:v>
                </c:pt>
                <c:pt idx="5611">
                  <c:v>2.2438849433536299</c:v>
                </c:pt>
                <c:pt idx="5612">
                  <c:v>2.2427066161396798</c:v>
                </c:pt>
                <c:pt idx="5613">
                  <c:v>2.2415290873579301</c:v>
                </c:pt>
                <c:pt idx="5614">
                  <c:v>2.2403523594033699</c:v>
                </c:pt>
                <c:pt idx="5615">
                  <c:v>2.2391764346596701</c:v>
                </c:pt>
                <c:pt idx="5616">
                  <c:v>2.23800131549925</c:v>
                </c:pt>
                <c:pt idx="5617">
                  <c:v>2.2368270042832199</c:v>
                </c:pt>
                <c:pt idx="5618">
                  <c:v>2.23565350336143</c:v>
                </c:pt>
                <c:pt idx="5619">
                  <c:v>2.23448081507251</c:v>
                </c:pt>
                <c:pt idx="5620">
                  <c:v>2.2333089417438301</c:v>
                </c:pt>
                <c:pt idx="5621">
                  <c:v>2.2321378856915501</c:v>
                </c:pt>
                <c:pt idx="5622">
                  <c:v>2.2309676492206498</c:v>
                </c:pt>
                <c:pt idx="5623">
                  <c:v>2.2297982346248699</c:v>
                </c:pt>
                <c:pt idx="5624">
                  <c:v>2.2286296441868498</c:v>
                </c:pt>
                <c:pt idx="5625">
                  <c:v>2.2274618801780002</c:v>
                </c:pt>
                <c:pt idx="5626">
                  <c:v>2.2262949448586502</c:v>
                </c:pt>
                <c:pt idx="5627">
                  <c:v>2.2251288404779701</c:v>
                </c:pt>
                <c:pt idx="5628">
                  <c:v>2.22396356927403</c:v>
                </c:pt>
                <c:pt idx="5629">
                  <c:v>2.22279913347379</c:v>
                </c:pt>
                <c:pt idx="5630">
                  <c:v>2.22163553529316</c:v>
                </c:pt>
                <c:pt idx="5631">
                  <c:v>2.2204727769369499</c:v>
                </c:pt>
                <c:pt idx="5632">
                  <c:v>2.2193108605989602</c:v>
                </c:pt>
                <c:pt idx="5633">
                  <c:v>2.2181497884619201</c:v>
                </c:pt>
                <c:pt idx="5634">
                  <c:v>2.2169895626975702</c:v>
                </c:pt>
                <c:pt idx="5635">
                  <c:v>2.21583018546665</c:v>
                </c:pt>
                <c:pt idx="5636">
                  <c:v>2.2146716589188902</c:v>
                </c:pt>
                <c:pt idx="5637">
                  <c:v>2.2135139851930701</c:v>
                </c:pt>
                <c:pt idx="5638">
                  <c:v>2.2123571664170201</c:v>
                </c:pt>
                <c:pt idx="5639">
                  <c:v>2.2112012047076202</c:v>
                </c:pt>
                <c:pt idx="5640">
                  <c:v>2.21004610217084</c:v>
                </c:pt>
                <c:pt idx="5641">
                  <c:v>2.2088918609017498</c:v>
                </c:pt>
                <c:pt idx="5642">
                  <c:v>2.2077384829845101</c:v>
                </c:pt>
                <c:pt idx="5643">
                  <c:v>2.2065859704924402</c:v>
                </c:pt>
                <c:pt idx="5644">
                  <c:v>2.2054343254879898</c:v>
                </c:pt>
                <c:pt idx="5645">
                  <c:v>2.20428355002276</c:v>
                </c:pt>
                <c:pt idx="5646">
                  <c:v>2.2031336461375401</c:v>
                </c:pt>
                <c:pt idx="5647">
                  <c:v>2.20198461586233</c:v>
                </c:pt>
                <c:pt idx="5648">
                  <c:v>2.20083646121632</c:v>
                </c:pt>
                <c:pt idx="5649">
                  <c:v>2.19968918420793</c:v>
                </c:pt>
                <c:pt idx="5650">
                  <c:v>2.19854278683483</c:v>
                </c:pt>
                <c:pt idx="5651">
                  <c:v>2.19739727108397</c:v>
                </c:pt>
                <c:pt idx="5652">
                  <c:v>2.19625263893156</c:v>
                </c:pt>
                <c:pt idx="5653">
                  <c:v>2.1951088923431001</c:v>
                </c:pt>
                <c:pt idx="5654">
                  <c:v>2.1939660332734201</c:v>
                </c:pt>
                <c:pt idx="5655">
                  <c:v>2.1928240636666798</c:v>
                </c:pt>
                <c:pt idx="5656">
                  <c:v>2.19168298545639</c:v>
                </c:pt>
                <c:pt idx="5657">
                  <c:v>2.1905428005654</c:v>
                </c:pt>
                <c:pt idx="5658">
                  <c:v>2.1894035109059899</c:v>
                </c:pt>
                <c:pt idx="5659">
                  <c:v>2.1882651183797899</c:v>
                </c:pt>
                <c:pt idx="5660">
                  <c:v>2.1871276248778901</c:v>
                </c:pt>
                <c:pt idx="5661">
                  <c:v>2.1859910322807901</c:v>
                </c:pt>
                <c:pt idx="5662">
                  <c:v>2.18485534245846</c:v>
                </c:pt>
                <c:pt idx="5663">
                  <c:v>2.1837205572703202</c:v>
                </c:pt>
                <c:pt idx="5664">
                  <c:v>2.1825866785653001</c:v>
                </c:pt>
                <c:pt idx="5665">
                  <c:v>2.1814537081818202</c:v>
                </c:pt>
                <c:pt idx="5666">
                  <c:v>2.1803216479478502</c:v>
                </c:pt>
                <c:pt idx="5667">
                  <c:v>2.17919049968086</c:v>
                </c:pt>
                <c:pt idx="5668">
                  <c:v>2.1780602651879302</c:v>
                </c:pt>
                <c:pt idx="5669">
                  <c:v>2.1769309462656801</c:v>
                </c:pt>
                <c:pt idx="5670">
                  <c:v>2.1758025447003502</c:v>
                </c:pt>
                <c:pt idx="5671">
                  <c:v>2.17467506226778</c:v>
                </c:pt>
                <c:pt idx="5672">
                  <c:v>2.1735485007334501</c:v>
                </c:pt>
                <c:pt idx="5673">
                  <c:v>2.1724228618525001</c:v>
                </c:pt>
                <c:pt idx="5674">
                  <c:v>2.1712981473697202</c:v>
                </c:pt>
                <c:pt idx="5675">
                  <c:v>2.1701743590196001</c:v>
                </c:pt>
                <c:pt idx="5676">
                  <c:v>2.1690514985263398</c:v>
                </c:pt>
                <c:pt idx="5677">
                  <c:v>2.1679295676038599</c:v>
                </c:pt>
                <c:pt idx="5678">
                  <c:v>2.1668085679558202</c:v>
                </c:pt>
                <c:pt idx="5679">
                  <c:v>2.1656885012756599</c:v>
                </c:pt>
                <c:pt idx="5680">
                  <c:v>2.1645693692465802</c:v>
                </c:pt>
                <c:pt idx="5681">
                  <c:v>2.1634511735415898</c:v>
                </c:pt>
                <c:pt idx="5682">
                  <c:v>2.16233391582352</c:v>
                </c:pt>
                <c:pt idx="5683">
                  <c:v>2.1612175977450301</c:v>
                </c:pt>
                <c:pt idx="5684">
                  <c:v>2.1601022209486498</c:v>
                </c:pt>
                <c:pt idx="5685">
                  <c:v>2.1589877870667702</c:v>
                </c:pt>
                <c:pt idx="5686">
                  <c:v>2.15787429772169</c:v>
                </c:pt>
                <c:pt idx="5687">
                  <c:v>2.1567617545256099</c:v>
                </c:pt>
                <c:pt idx="5688">
                  <c:v>2.15565015908067</c:v>
                </c:pt>
                <c:pt idx="5689">
                  <c:v>2.15453951297896</c:v>
                </c:pt>
                <c:pt idx="5690">
                  <c:v>2.1534298178025502</c:v>
                </c:pt>
                <c:pt idx="5691">
                  <c:v>2.15232107512348</c:v>
                </c:pt>
                <c:pt idx="5692">
                  <c:v>2.1512132865038298</c:v>
                </c:pt>
                <c:pt idx="5693">
                  <c:v>2.1501064534956802</c:v>
                </c:pt>
                <c:pt idx="5694">
                  <c:v>2.1490005776411798</c:v>
                </c:pt>
                <c:pt idx="5695">
                  <c:v>2.1478956604725301</c:v>
                </c:pt>
                <c:pt idx="5696">
                  <c:v>2.1467917035120401</c:v>
                </c:pt>
                <c:pt idx="5697">
                  <c:v>2.1456887082720999</c:v>
                </c:pt>
                <c:pt idx="5698">
                  <c:v>2.1445866762552601</c:v>
                </c:pt>
                <c:pt idx="5699">
                  <c:v>2.1434856089541801</c:v>
                </c:pt>
                <c:pt idx="5700">
                  <c:v>2.14238550785173</c:v>
                </c:pt>
                <c:pt idx="5701">
                  <c:v>2.1412863744209298</c:v>
                </c:pt>
                <c:pt idx="5702">
                  <c:v>2.1401882101250198</c:v>
                </c:pt>
                <c:pt idx="5703">
                  <c:v>2.1390910164174799</c:v>
                </c:pt>
                <c:pt idx="5704">
                  <c:v>2.1379947947420002</c:v>
                </c:pt>
                <c:pt idx="5705">
                  <c:v>2.1368995465325802</c:v>
                </c:pt>
                <c:pt idx="5706">
                  <c:v>2.13580527321347</c:v>
                </c:pt>
                <c:pt idx="5707">
                  <c:v>2.1347119761992501</c:v>
                </c:pt>
                <c:pt idx="5708">
                  <c:v>2.1336196568948198</c:v>
                </c:pt>
                <c:pt idx="5709">
                  <c:v>2.1325283166954301</c:v>
                </c:pt>
                <c:pt idx="5710">
                  <c:v>2.1314379569867001</c:v>
                </c:pt>
                <c:pt idx="5711">
                  <c:v>2.1303485791446102</c:v>
                </c:pt>
                <c:pt idx="5712">
                  <c:v>2.1292601845355801</c:v>
                </c:pt>
                <c:pt idx="5713">
                  <c:v>2.12817277451646</c:v>
                </c:pt>
                <c:pt idx="5714">
                  <c:v>2.1270863504345199</c:v>
                </c:pt>
                <c:pt idx="5715">
                  <c:v>2.12600091362753</c:v>
                </c:pt>
                <c:pt idx="5716">
                  <c:v>2.12491646542373</c:v>
                </c:pt>
                <c:pt idx="5717">
                  <c:v>2.1238330071418701</c:v>
                </c:pt>
                <c:pt idx="5718">
                  <c:v>2.1227505400912601</c:v>
                </c:pt>
                <c:pt idx="5719">
                  <c:v>2.1216690655717199</c:v>
                </c:pt>
                <c:pt idx="5720">
                  <c:v>2.1205885848736701</c:v>
                </c:pt>
                <c:pt idx="5721">
                  <c:v>2.1195090992781198</c:v>
                </c:pt>
                <c:pt idx="5722">
                  <c:v>2.1184306100566901</c:v>
                </c:pt>
                <c:pt idx="5723">
                  <c:v>2.1173531184716401</c:v>
                </c:pt>
                <c:pt idx="5724">
                  <c:v>2.1162766257758698</c:v>
                </c:pt>
                <c:pt idx="5725">
                  <c:v>2.1152011332129801</c:v>
                </c:pt>
                <c:pt idx="5726">
                  <c:v>2.11412664201726</c:v>
                </c:pt>
                <c:pt idx="5727">
                  <c:v>2.11305315341371</c:v>
                </c:pt>
                <c:pt idx="5728">
                  <c:v>2.11198066861808</c:v>
                </c:pt>
                <c:pt idx="5729">
                  <c:v>2.1109091888368798</c:v>
                </c:pt>
                <c:pt idx="5730">
                  <c:v>2.1098387152674101</c:v>
                </c:pt>
                <c:pt idx="5731">
                  <c:v>2.1087692490977399</c:v>
                </c:pt>
                <c:pt idx="5732">
                  <c:v>2.10770079150682</c:v>
                </c:pt>
                <c:pt idx="5733">
                  <c:v>2.1066333436644</c:v>
                </c:pt>
                <c:pt idx="5734">
                  <c:v>2.10556690673112</c:v>
                </c:pt>
                <c:pt idx="5735">
                  <c:v>2.1045014818585002</c:v>
                </c:pt>
                <c:pt idx="5736">
                  <c:v>2.1034370701889702</c:v>
                </c:pt>
                <c:pt idx="5737">
                  <c:v>2.1023736728559199</c:v>
                </c:pt>
                <c:pt idx="5738">
                  <c:v>2.1013112909836398</c:v>
                </c:pt>
                <c:pt idx="5739">
                  <c:v>2.1002499256874501</c:v>
                </c:pt>
                <c:pt idx="5740">
                  <c:v>2.0991895780736298</c:v>
                </c:pt>
                <c:pt idx="5741">
                  <c:v>2.0981302492394902</c:v>
                </c:pt>
                <c:pt idx="5742">
                  <c:v>2.0970719402733802</c:v>
                </c:pt>
                <c:pt idx="5743">
                  <c:v>2.0960146522547198</c:v>
                </c:pt>
                <c:pt idx="5744">
                  <c:v>2.0949583862540102</c:v>
                </c:pt>
                <c:pt idx="5745">
                  <c:v>2.09389850220197</c:v>
                </c:pt>
                <c:pt idx="5746">
                  <c:v>2.0928257236403098</c:v>
                </c:pt>
                <c:pt idx="5747">
                  <c:v>2.0917354247545701</c:v>
                </c:pt>
                <c:pt idx="5748">
                  <c:v>2.0906276256641299</c:v>
                </c:pt>
                <c:pt idx="5749">
                  <c:v>2.0895023465608502</c:v>
                </c:pt>
                <c:pt idx="5750">
                  <c:v>2.0883619238543099</c:v>
                </c:pt>
                <c:pt idx="5751">
                  <c:v>2.0872110076582202</c:v>
                </c:pt>
                <c:pt idx="5752">
                  <c:v>2.0860519269746698</c:v>
                </c:pt>
                <c:pt idx="5753">
                  <c:v>2.0848846921845698</c:v>
                </c:pt>
                <c:pt idx="5754">
                  <c:v>2.0837093136949001</c:v>
                </c:pt>
                <c:pt idx="5755">
                  <c:v>2.0825258019386101</c:v>
                </c:pt>
                <c:pt idx="5756">
                  <c:v>2.0813341673746102</c:v>
                </c:pt>
                <c:pt idx="5757">
                  <c:v>2.0801344204876799</c:v>
                </c:pt>
                <c:pt idx="5758">
                  <c:v>2.0789265717883998</c:v>
                </c:pt>
                <c:pt idx="5759">
                  <c:v>2.0777106318131202</c:v>
                </c:pt>
                <c:pt idx="5760">
                  <c:v>2.0764866111238902</c:v>
                </c:pt>
                <c:pt idx="5761">
                  <c:v>2.0752545203083699</c:v>
                </c:pt>
                <c:pt idx="5762">
                  <c:v>2.0740143699798002</c:v>
                </c:pt>
                <c:pt idx="5763">
                  <c:v>2.0727661707769598</c:v>
                </c:pt>
                <c:pt idx="5764">
                  <c:v>2.0715099333640201</c:v>
                </c:pt>
                <c:pt idx="5765">
                  <c:v>2.0702456684306099</c:v>
                </c:pt>
                <c:pt idx="5766">
                  <c:v>2.0689733866916198</c:v>
                </c:pt>
                <c:pt idx="5767">
                  <c:v>2.0676930988872599</c:v>
                </c:pt>
                <c:pt idx="5768">
                  <c:v>2.06640481578291</c:v>
                </c:pt>
                <c:pt idx="5769">
                  <c:v>2.0651085481691198</c:v>
                </c:pt>
                <c:pt idx="5770">
                  <c:v>2.0638043068614902</c:v>
                </c:pt>
                <c:pt idx="5771">
                  <c:v>2.0624921027006802</c:v>
                </c:pt>
                <c:pt idx="5772">
                  <c:v>2.0611719465522702</c:v>
                </c:pt>
                <c:pt idx="5773">
                  <c:v>2.0598438493067701</c:v>
                </c:pt>
                <c:pt idx="5774">
                  <c:v>2.0585078218795099</c:v>
                </c:pt>
                <c:pt idx="5775">
                  <c:v>2.0571638752106001</c:v>
                </c:pt>
                <c:pt idx="5776">
                  <c:v>2.0558120202648502</c:v>
                </c:pt>
                <c:pt idx="5777">
                  <c:v>2.0544522680317399</c:v>
                </c:pt>
                <c:pt idx="5778">
                  <c:v>2.05308462952534</c:v>
                </c:pt>
                <c:pt idx="5779">
                  <c:v>2.0517091157842202</c:v>
                </c:pt>
                <c:pt idx="5780">
                  <c:v>2.0503257378714399</c:v>
                </c:pt>
                <c:pt idx="5781">
                  <c:v>2.04893450687445</c:v>
                </c:pt>
                <c:pt idx="5782">
                  <c:v>2.0475354339050602</c:v>
                </c:pt>
                <c:pt idx="5783">
                  <c:v>2.0461285300993302</c:v>
                </c:pt>
                <c:pt idx="5784">
                  <c:v>2.0447138066175601</c:v>
                </c:pt>
                <c:pt idx="5785">
                  <c:v>2.0432912746441998</c:v>
                </c:pt>
                <c:pt idx="5786">
                  <c:v>2.0418609453877901</c:v>
                </c:pt>
                <c:pt idx="5787">
                  <c:v>2.04042283008088</c:v>
                </c:pt>
                <c:pt idx="5788">
                  <c:v>2.0389769399800302</c:v>
                </c:pt>
                <c:pt idx="5789">
                  <c:v>2.0375232863656598</c:v>
                </c:pt>
                <c:pt idx="5790">
                  <c:v>2.03606188054207</c:v>
                </c:pt>
                <c:pt idx="5791">
                  <c:v>2.03459273383731</c:v>
                </c:pt>
                <c:pt idx="5792">
                  <c:v>2.03311585760316</c:v>
                </c:pt>
                <c:pt idx="5793">
                  <c:v>2.0316312632150502</c:v>
                </c:pt>
                <c:pt idx="5794">
                  <c:v>2.0301389620720198</c:v>
                </c:pt>
                <c:pt idx="5795">
                  <c:v>2.0286389655966102</c:v>
                </c:pt>
                <c:pt idx="5796">
                  <c:v>2.0271312852348502</c:v>
                </c:pt>
                <c:pt idx="5797">
                  <c:v>2.0256159324561498</c:v>
                </c:pt>
                <c:pt idx="5798">
                  <c:v>2.0240929187532801</c:v>
                </c:pt>
                <c:pt idx="5799">
                  <c:v>2.02256225564228</c:v>
                </c:pt>
                <c:pt idx="5800">
                  <c:v>2.02102395466241</c:v>
                </c:pt>
                <c:pt idx="5801">
                  <c:v>2.0194780273760502</c:v>
                </c:pt>
                <c:pt idx="5802">
                  <c:v>2.0179244853687202</c:v>
                </c:pt>
                <c:pt idx="5803">
                  <c:v>2.0163633402489198</c:v>
                </c:pt>
                <c:pt idx="5804">
                  <c:v>2.0147946036481401</c:v>
                </c:pt>
                <c:pt idx="5805">
                  <c:v>2.0132182872207398</c:v>
                </c:pt>
                <c:pt idx="5806">
                  <c:v>2.0116344026439301</c:v>
                </c:pt>
                <c:pt idx="5807">
                  <c:v>2.0100429616177098</c:v>
                </c:pt>
                <c:pt idx="5808">
                  <c:v>2.0084439758647599</c:v>
                </c:pt>
                <c:pt idx="5809">
                  <c:v>2.0068374571304002</c:v>
                </c:pt>
                <c:pt idx="5810">
                  <c:v>2.0052234171825498</c:v>
                </c:pt>
                <c:pt idx="5811">
                  <c:v>2.0036018678116498</c:v>
                </c:pt>
                <c:pt idx="5812">
                  <c:v>2.00197282083057</c:v>
                </c:pt>
                <c:pt idx="5813">
                  <c:v>2.0003362880745899</c:v>
                </c:pt>
                <c:pt idx="5814">
                  <c:v>1.9986922814013099</c:v>
                </c:pt>
                <c:pt idx="5815">
                  <c:v>1.9970408126905901</c:v>
                </c:pt>
                <c:pt idx="5816">
                  <c:v>1.9953818938444801</c:v>
                </c:pt>
                <c:pt idx="5817">
                  <c:v>1.9937155367871799</c:v>
                </c:pt>
                <c:pt idx="5818">
                  <c:v>1.9920417534649599</c:v>
                </c:pt>
                <c:pt idx="5819">
                  <c:v>1.99036055584608</c:v>
                </c:pt>
                <c:pt idx="5820">
                  <c:v>1.98867195592076</c:v>
                </c:pt>
                <c:pt idx="5821">
                  <c:v>1.9869759657010799</c:v>
                </c:pt>
                <c:pt idx="5822">
                  <c:v>1.98527259722095</c:v>
                </c:pt>
                <c:pt idx="5823">
                  <c:v>1.9835618625360301</c:v>
                </c:pt>
                <c:pt idx="5824">
                  <c:v>1.9818437737236501</c:v>
                </c:pt>
                <c:pt idx="5825">
                  <c:v>1.98011834288278</c:v>
                </c:pt>
                <c:pt idx="5826">
                  <c:v>1.97838558213393</c:v>
                </c:pt>
                <c:pt idx="5827">
                  <c:v>1.9766455036191299</c:v>
                </c:pt>
                <c:pt idx="5828">
                  <c:v>1.9748981195018001</c:v>
                </c:pt>
                <c:pt idx="5829">
                  <c:v>1.9731434419667599</c:v>
                </c:pt>
                <c:pt idx="5830">
                  <c:v>1.9713814832201</c:v>
                </c:pt>
                <c:pt idx="5831">
                  <c:v>1.96961225548917</c:v>
                </c:pt>
                <c:pt idx="5832">
                  <c:v>1.9678357710224701</c:v>
                </c:pt>
                <c:pt idx="5833">
                  <c:v>1.9660520420896299</c:v>
                </c:pt>
                <c:pt idx="5834">
                  <c:v>1.9642610809812899</c:v>
                </c:pt>
                <c:pt idx="5835">
                  <c:v>1.9624629000091001</c:v>
                </c:pt>
                <c:pt idx="5836">
                  <c:v>1.9606575115056</c:v>
                </c:pt>
                <c:pt idx="5837">
                  <c:v>1.95884492782418</c:v>
                </c:pt>
                <c:pt idx="5838">
                  <c:v>1.9570251613390099</c:v>
                </c:pt>
                <c:pt idx="5839">
                  <c:v>1.9551982244449999</c:v>
                </c:pt>
                <c:pt idx="5840">
                  <c:v>1.95336412955767</c:v>
                </c:pt>
                <c:pt idx="5841">
                  <c:v>1.9515228891131799</c:v>
                </c:pt>
                <c:pt idx="5842">
                  <c:v>1.9496745155681701</c:v>
                </c:pt>
                <c:pt idx="5843">
                  <c:v>1.9478190213997599</c:v>
                </c:pt>
                <c:pt idx="5844">
                  <c:v>1.9459564191054499</c:v>
                </c:pt>
                <c:pt idx="5845">
                  <c:v>1.9440867212030799</c:v>
                </c:pt>
                <c:pt idx="5846">
                  <c:v>1.94220994023075</c:v>
                </c:pt>
                <c:pt idx="5847">
                  <c:v>1.9403260887467499</c:v>
                </c:pt>
                <c:pt idx="5848">
                  <c:v>1.93843517932951</c:v>
                </c:pt>
                <c:pt idx="5849">
                  <c:v>1.9365372245775101</c:v>
                </c:pt>
                <c:pt idx="5850">
                  <c:v>1.9346322371092599</c:v>
                </c:pt>
                <c:pt idx="5851">
                  <c:v>1.9327202295632</c:v>
                </c:pt>
                <c:pt idx="5852">
                  <c:v>1.9308012145976099</c:v>
                </c:pt>
                <c:pt idx="5853">
                  <c:v>1.9288752048906099</c:v>
                </c:pt>
                <c:pt idx="5854">
                  <c:v>1.92694221314006</c:v>
                </c:pt>
                <c:pt idx="5855">
                  <c:v>1.92500225206347</c:v>
                </c:pt>
                <c:pt idx="5856">
                  <c:v>1.9230553343979799</c:v>
                </c:pt>
                <c:pt idx="5857">
                  <c:v>1.92110147290027</c:v>
                </c:pt>
                <c:pt idx="5858">
                  <c:v>1.9191406803464901</c:v>
                </c:pt>
                <c:pt idx="5859">
                  <c:v>1.9171729695322099</c:v>
                </c:pt>
                <c:pt idx="5860">
                  <c:v>1.91519835327236</c:v>
                </c:pt>
                <c:pt idx="5861">
                  <c:v>1.9132168444011199</c:v>
                </c:pt>
                <c:pt idx="5862">
                  <c:v>1.9112284557719199</c:v>
                </c:pt>
                <c:pt idx="5863">
                  <c:v>1.90923320025732</c:v>
                </c:pt>
                <c:pt idx="5864">
                  <c:v>1.90723109074896</c:v>
                </c:pt>
                <c:pt idx="5865">
                  <c:v>1.90522214015752</c:v>
                </c:pt>
                <c:pt idx="5866">
                  <c:v>1.90320636141262</c:v>
                </c:pt>
                <c:pt idx="5867">
                  <c:v>1.9011837674627601</c:v>
                </c:pt>
                <c:pt idx="5868">
                  <c:v>1.8991543712752701</c:v>
                </c:pt>
                <c:pt idx="5869">
                  <c:v>1.89711818583625</c:v>
                </c:pt>
                <c:pt idx="5870">
                  <c:v>1.89507522415046</c:v>
                </c:pt>
                <c:pt idx="5871">
                  <c:v>1.8930254992413</c:v>
                </c:pt>
                <c:pt idx="5872">
                  <c:v>1.89096902415073</c:v>
                </c:pt>
                <c:pt idx="5873">
                  <c:v>1.8889058119391999</c:v>
                </c:pt>
                <c:pt idx="5874">
                  <c:v>1.8868358756855701</c:v>
                </c:pt>
                <c:pt idx="5875">
                  <c:v>1.88475922848708</c:v>
                </c:pt>
                <c:pt idx="5876">
                  <c:v>1.8826735462791999</c:v>
                </c:pt>
                <c:pt idx="5877">
                  <c:v>1.8805741700416201</c:v>
                </c:pt>
                <c:pt idx="5878">
                  <c:v>1.87845878237593</c:v>
                </c:pt>
                <c:pt idx="5879">
                  <c:v>1.87632740532257</c:v>
                </c:pt>
                <c:pt idx="5880">
                  <c:v>1.8741800609860999</c:v>
                </c:pt>
                <c:pt idx="5881">
                  <c:v>1.87201677153506</c:v>
                </c:pt>
                <c:pt idx="5882">
                  <c:v>1.8698375592018299</c:v>
                </c:pt>
                <c:pt idx="5883">
                  <c:v>1.8676424462824099</c:v>
                </c:pt>
                <c:pt idx="5884">
                  <c:v>1.86543145513634</c:v>
                </c:pt>
                <c:pt idx="5885">
                  <c:v>1.86320460818645</c:v>
                </c:pt>
                <c:pt idx="5886">
                  <c:v>1.8609619279187799</c:v>
                </c:pt>
                <c:pt idx="5887">
                  <c:v>1.8587034368823601</c:v>
                </c:pt>
                <c:pt idx="5888">
                  <c:v>1.8564291576890799</c:v>
                </c:pt>
                <c:pt idx="5889">
                  <c:v>1.8541391130135101</c:v>
                </c:pt>
                <c:pt idx="5890">
                  <c:v>1.8518333255927599</c:v>
                </c:pt>
                <c:pt idx="5891">
                  <c:v>1.84951181822628</c:v>
                </c:pt>
                <c:pt idx="5892">
                  <c:v>1.8471746137757299</c:v>
                </c:pt>
                <c:pt idx="5893">
                  <c:v>1.8448217351648</c:v>
                </c:pt>
                <c:pt idx="5894">
                  <c:v>1.8424532053790801</c:v>
                </c:pt>
                <c:pt idx="5895">
                  <c:v>1.8400690474658401</c:v>
                </c:pt>
                <c:pt idx="5896">
                  <c:v>1.8376692845339</c:v>
                </c:pt>
                <c:pt idx="5897">
                  <c:v>1.83525393975346</c:v>
                </c:pt>
                <c:pt idx="5898">
                  <c:v>1.8328230363559599</c:v>
                </c:pt>
                <c:pt idx="5899">
                  <c:v>1.83038124476978</c:v>
                </c:pt>
                <c:pt idx="5900">
                  <c:v>1.82793787878724</c:v>
                </c:pt>
                <c:pt idx="5901">
                  <c:v>1.82549759743866</c:v>
                </c:pt>
                <c:pt idx="5902">
                  <c:v>1.8230604087833799</c:v>
                </c:pt>
                <c:pt idx="5903">
                  <c:v>1.8206263208576601</c:v>
                </c:pt>
                <c:pt idx="5904">
                  <c:v>1.8181953416746699</c:v>
                </c:pt>
                <c:pt idx="5905">
                  <c:v>1.81576747922443</c:v>
                </c:pt>
                <c:pt idx="5906">
                  <c:v>1.8133427414738299</c:v>
                </c:pt>
                <c:pt idx="5907">
                  <c:v>1.81092113636663</c:v>
                </c:pt>
                <c:pt idx="5908">
                  <c:v>1.8085026718233801</c:v>
                </c:pt>
                <c:pt idx="5909">
                  <c:v>1.80608735574148</c:v>
                </c:pt>
                <c:pt idx="5910">
                  <c:v>1.80367519599513</c:v>
                </c:pt>
                <c:pt idx="5911">
                  <c:v>1.8012662004353099</c:v>
                </c:pt>
                <c:pt idx="5912">
                  <c:v>1.79886037688976</c:v>
                </c:pt>
                <c:pt idx="5913">
                  <c:v>1.7964577331630001</c:v>
                </c:pt>
                <c:pt idx="5914">
                  <c:v>1.7940582770362801</c:v>
                </c:pt>
                <c:pt idx="5915">
                  <c:v>1.79166201626758</c:v>
                </c:pt>
                <c:pt idx="5916">
                  <c:v>1.7892689585916</c:v>
                </c:pt>
                <c:pt idx="5917">
                  <c:v>1.78687911171974</c:v>
                </c:pt>
                <c:pt idx="5918">
                  <c:v>1.7844924833400899</c:v>
                </c:pt>
                <c:pt idx="5919">
                  <c:v>1.7821090811174101</c:v>
                </c:pt>
                <c:pt idx="5920">
                  <c:v>1.77972891269311</c:v>
                </c:pt>
                <c:pt idx="5921">
                  <c:v>1.77735198568526</c:v>
                </c:pt>
                <c:pt idx="5922">
                  <c:v>1.7749783076885699</c:v>
                </c:pt>
                <c:pt idx="5923">
                  <c:v>1.77260788627434</c:v>
                </c:pt>
                <c:pt idx="5924">
                  <c:v>1.77024072899051</c:v>
                </c:pt>
                <c:pt idx="5925">
                  <c:v>1.7678768433616101</c:v>
                </c:pt>
                <c:pt idx="5926">
                  <c:v>1.7655162368887101</c:v>
                </c:pt>
                <c:pt idx="5927">
                  <c:v>1.7631589170495101</c:v>
                </c:pt>
                <c:pt idx="5928">
                  <c:v>1.7608048912982299</c:v>
                </c:pt>
                <c:pt idx="5929">
                  <c:v>1.75845416706563</c:v>
                </c:pt>
                <c:pt idx="5930">
                  <c:v>1.7561067517590301</c:v>
                </c:pt>
                <c:pt idx="5931">
                  <c:v>1.7537626527622401</c:v>
                </c:pt>
                <c:pt idx="5932">
                  <c:v>1.7514218774355801</c:v>
                </c:pt>
                <c:pt idx="5933">
                  <c:v>1.7490844331158999</c:v>
                </c:pt>
                <c:pt idx="5934">
                  <c:v>1.7467503271164999</c:v>
                </c:pt>
                <c:pt idx="5935">
                  <c:v>1.74441956672716</c:v>
                </c:pt>
                <c:pt idx="5936">
                  <c:v>1.7420921592141301</c:v>
                </c:pt>
                <c:pt idx="5937">
                  <c:v>1.7397681118201</c:v>
                </c:pt>
                <c:pt idx="5938">
                  <c:v>1.7374474317642099</c:v>
                </c:pt>
                <c:pt idx="5939">
                  <c:v>1.73513012624202</c:v>
                </c:pt>
                <c:pt idx="5940">
                  <c:v>1.73281620242551</c:v>
                </c:pt>
                <c:pt idx="5941">
                  <c:v>1.7305056674630599</c:v>
                </c:pt>
                <c:pt idx="5942">
                  <c:v>1.7281985284794601</c:v>
                </c:pt>
                <c:pt idx="5943">
                  <c:v>1.7258947925758901</c:v>
                </c:pt>
                <c:pt idx="5944">
                  <c:v>1.7235944668298699</c:v>
                </c:pt>
                <c:pt idx="5945">
                  <c:v>1.72129755829533</c:v>
                </c:pt>
                <c:pt idx="5946">
                  <c:v>1.7190040740025201</c:v>
                </c:pt>
                <c:pt idx="5947">
                  <c:v>1.71671402095806</c:v>
                </c:pt>
                <c:pt idx="5948">
                  <c:v>1.7144274061448901</c:v>
                </c:pt>
                <c:pt idx="5949">
                  <c:v>1.7121442365222901</c:v>
                </c:pt>
                <c:pt idx="5950">
                  <c:v>1.7098645190258399</c:v>
                </c:pt>
                <c:pt idx="5951">
                  <c:v>1.7075882605674499</c:v>
                </c:pt>
                <c:pt idx="5952">
                  <c:v>1.7053154680353</c:v>
                </c:pt>
                <c:pt idx="5953">
                  <c:v>1.7030461482938899</c:v>
                </c:pt>
                <c:pt idx="5954">
                  <c:v>1.7007803081839701</c:v>
                </c:pt>
                <c:pt idx="5955">
                  <c:v>1.6985179545225899</c:v>
                </c:pt>
                <c:pt idx="5956">
                  <c:v>1.69625909410304</c:v>
                </c:pt>
                <c:pt idx="5957">
                  <c:v>1.6940037336948699</c:v>
                </c:pt>
                <c:pt idx="5958">
                  <c:v>1.6917518800439</c:v>
                </c:pt>
                <c:pt idx="5959">
                  <c:v>1.6895035398721401</c:v>
                </c:pt>
                <c:pt idx="5960">
                  <c:v>1.6872587198778799</c:v>
                </c:pt>
                <c:pt idx="5961">
                  <c:v>1.6850174267356</c:v>
                </c:pt>
                <c:pt idx="5962">
                  <c:v>1.68277966709601</c:v>
                </c:pt>
                <c:pt idx="5963">
                  <c:v>1.68054544758601</c:v>
                </c:pt>
                <c:pt idx="5964">
                  <c:v>1.6783147748087199</c:v>
                </c:pt>
                <c:pt idx="5965">
                  <c:v>1.6760876553434301</c:v>
                </c:pt>
                <c:pt idx="5966">
                  <c:v>1.6738640957456301</c:v>
                </c:pt>
                <c:pt idx="5967">
                  <c:v>1.6716441025469799</c:v>
                </c:pt>
                <c:pt idx="5968">
                  <c:v>1.66942768225531</c:v>
                </c:pt>
                <c:pt idx="5969">
                  <c:v>1.66721484135461</c:v>
                </c:pt>
                <c:pt idx="5970">
                  <c:v>1.6650055863050499</c:v>
                </c:pt>
                <c:pt idx="5971">
                  <c:v>1.6627999235429101</c:v>
                </c:pt>
                <c:pt idx="5972">
                  <c:v>1.6605978594806401</c:v>
                </c:pt>
                <c:pt idx="5973">
                  <c:v>1.6583994005068201</c:v>
                </c:pt>
                <c:pt idx="5974">
                  <c:v>1.65620455298617</c:v>
                </c:pt>
                <c:pt idx="5975">
                  <c:v>1.65401332325951</c:v>
                </c:pt>
                <c:pt idx="5976">
                  <c:v>1.65182571764381</c:v>
                </c:pt>
                <c:pt idx="5977">
                  <c:v>1.6496417424321399</c:v>
                </c:pt>
                <c:pt idx="5978">
                  <c:v>1.6474614038936599</c:v>
                </c:pt>
                <c:pt idx="5979">
                  <c:v>1.6452847082736599</c:v>
                </c:pt>
                <c:pt idx="5980">
                  <c:v>1.6431116617935</c:v>
                </c:pt>
                <c:pt idx="5981">
                  <c:v>1.64094227065066</c:v>
                </c:pt>
                <c:pt idx="5982">
                  <c:v>1.6387765410186901</c:v>
                </c:pt>
                <c:pt idx="5983">
                  <c:v>1.6366144790472099</c:v>
                </c:pt>
                <c:pt idx="5984">
                  <c:v>1.6344560908619301</c:v>
                </c:pt>
                <c:pt idx="5985">
                  <c:v>1.63230138256463</c:v>
                </c:pt>
                <c:pt idx="5986">
                  <c:v>1.6301503602331699</c:v>
                </c:pt>
                <c:pt idx="5987">
                  <c:v>1.6280030299214401</c:v>
                </c:pt>
                <c:pt idx="5988">
                  <c:v>1.62585939765941</c:v>
                </c:pt>
                <c:pt idx="5989">
                  <c:v>1.6237194694531001</c:v>
                </c:pt>
                <c:pt idx="5990">
                  <c:v>1.62158325128459</c:v>
                </c:pt>
                <c:pt idx="5991">
                  <c:v>1.6194507491119801</c:v>
                </c:pt>
                <c:pt idx="5992">
                  <c:v>1.61732196886944</c:v>
                </c:pt>
                <c:pt idx="5993">
                  <c:v>1.61519691646716</c:v>
                </c:pt>
                <c:pt idx="5994">
                  <c:v>1.61307559779136</c:v>
                </c:pt>
                <c:pt idx="5995">
                  <c:v>1.61095801870432</c:v>
                </c:pt>
                <c:pt idx="5996">
                  <c:v>1.60884418504432</c:v>
                </c:pt>
                <c:pt idx="5997">
                  <c:v>1.6067341026256801</c:v>
                </c:pt>
                <c:pt idx="5998">
                  <c:v>1.6046277772387301</c:v>
                </c:pt>
                <c:pt idx="5999">
                  <c:v>1.6025252146498301</c:v>
                </c:pt>
                <c:pt idx="6000">
                  <c:v>1.6004264206013501</c:v>
                </c:pt>
                <c:pt idx="6001">
                  <c:v>1.59833140081168</c:v>
                </c:pt>
                <c:pt idx="6002">
                  <c:v>1.5962401609751999</c:v>
                </c:pt>
                <c:pt idx="6003">
                  <c:v>1.59415270676234</c:v>
                </c:pt>
                <c:pt idx="6004">
                  <c:v>1.59206904381949</c:v>
                </c:pt>
                <c:pt idx="6005">
                  <c:v>1.58998917776908</c:v>
                </c:pt>
                <c:pt idx="6006">
                  <c:v>1.58791311420952</c:v>
                </c:pt>
                <c:pt idx="6007">
                  <c:v>1.5858408587152399</c:v>
                </c:pt>
                <c:pt idx="6008">
                  <c:v>1.5837724168366401</c:v>
                </c:pt>
                <c:pt idx="6009">
                  <c:v>1.5817077941001501</c:v>
                </c:pt>
                <c:pt idx="6010">
                  <c:v>1.57964699600818</c:v>
                </c:pt>
                <c:pt idx="6011">
                  <c:v>1.5775900280391399</c:v>
                </c:pt>
                <c:pt idx="6012">
                  <c:v>1.5755368956474101</c:v>
                </c:pt>
                <c:pt idx="6013">
                  <c:v>1.5734876042634001</c:v>
                </c:pt>
                <c:pt idx="6014">
                  <c:v>1.57144215929349</c:v>
                </c:pt>
                <c:pt idx="6015">
                  <c:v>1.5694005661200401</c:v>
                </c:pt>
                <c:pt idx="6016">
                  <c:v>1.56736283010143</c:v>
                </c:pt>
                <c:pt idx="6017">
                  <c:v>1.5653289565720001</c:v>
                </c:pt>
                <c:pt idx="6018">
                  <c:v>1.5632989508421</c:v>
                </c:pt>
                <c:pt idx="6019">
                  <c:v>1.56127281819805</c:v>
                </c:pt>
                <c:pt idx="6020">
                  <c:v>1.5592505639021801</c:v>
                </c:pt>
                <c:pt idx="6021">
                  <c:v>1.5572321931927899</c:v>
                </c:pt>
                <c:pt idx="6022">
                  <c:v>1.5552177112841801</c:v>
                </c:pt>
                <c:pt idx="6023">
                  <c:v>1.5532047989734099</c:v>
                </c:pt>
                <c:pt idx="6024">
                  <c:v>1.55118881434464</c:v>
                </c:pt>
                <c:pt idx="6025">
                  <c:v>1.5491674432693801</c:v>
                </c:pt>
                <c:pt idx="6026">
                  <c:v>1.5471406977209401</c:v>
                </c:pt>
                <c:pt idx="6027">
                  <c:v>1.54510858968626</c:v>
                </c:pt>
                <c:pt idx="6028">
                  <c:v>1.5430711311658101</c:v>
                </c:pt>
                <c:pt idx="6029">
                  <c:v>1.54102833417362</c:v>
                </c:pt>
                <c:pt idx="6030">
                  <c:v>1.53898021073713</c:v>
                </c:pt>
                <c:pt idx="6031">
                  <c:v>1.53692677289719</c:v>
                </c:pt>
                <c:pt idx="6032">
                  <c:v>1.53486803270795</c:v>
                </c:pt>
                <c:pt idx="6033">
                  <c:v>1.5328040022368701</c:v>
                </c:pt>
                <c:pt idx="6034">
                  <c:v>1.53073469356461</c:v>
                </c:pt>
                <c:pt idx="6035">
                  <c:v>1.52866011878497</c:v>
                </c:pt>
                <c:pt idx="6036">
                  <c:v>1.5265802900048699</c:v>
                </c:pt>
                <c:pt idx="6037">
                  <c:v>1.52449521934426</c:v>
                </c:pt>
                <c:pt idx="6038">
                  <c:v>1.52240491893607</c:v>
                </c:pt>
                <c:pt idx="6039">
                  <c:v>1.52030940092615</c:v>
                </c:pt>
                <c:pt idx="6040">
                  <c:v>1.51820867747322</c:v>
                </c:pt>
                <c:pt idx="6041">
                  <c:v>1.5161027607488</c:v>
                </c:pt>
                <c:pt idx="6042">
                  <c:v>1.5139916629371599</c:v>
                </c:pt>
                <c:pt idx="6043">
                  <c:v>1.51187539623525</c:v>
                </c:pt>
                <c:pt idx="6044">
                  <c:v>1.5097539728526601</c:v>
                </c:pt>
                <c:pt idx="6045">
                  <c:v>1.5076274050115499</c:v>
                </c:pt>
                <c:pt idx="6046">
                  <c:v>1.50549570494658</c:v>
                </c:pt>
                <c:pt idx="6047">
                  <c:v>1.50335888490488</c:v>
                </c:pt>
                <c:pt idx="6048">
                  <c:v>1.5012169571459699</c:v>
                </c:pt>
                <c:pt idx="6049">
                  <c:v>1.49906993394171</c:v>
                </c:pt>
                <c:pt idx="6050">
                  <c:v>1.4969178275762201</c:v>
                </c:pt>
                <c:pt idx="6051">
                  <c:v>1.4947606503458699</c:v>
                </c:pt>
                <c:pt idx="6052">
                  <c:v>1.49259841455917</c:v>
                </c:pt>
                <c:pt idx="6053">
                  <c:v>1.4904311325367301</c:v>
                </c:pt>
                <c:pt idx="6054">
                  <c:v>1.4882588166112201</c:v>
                </c:pt>
                <c:pt idx="6055">
                  <c:v>1.4860814791272801</c:v>
                </c:pt>
                <c:pt idx="6056">
                  <c:v>1.4838991324415001</c:v>
                </c:pt>
                <c:pt idx="6057">
                  <c:v>1.4817117889223099</c:v>
                </c:pt>
                <c:pt idx="6058">
                  <c:v>1.47951946094996</c:v>
                </c:pt>
                <c:pt idx="6059">
                  <c:v>1.47732216091645</c:v>
                </c:pt>
                <c:pt idx="6060">
                  <c:v>1.4751199012254901</c:v>
                </c:pt>
                <c:pt idx="6061">
                  <c:v>1.47291269429239</c:v>
                </c:pt>
                <c:pt idx="6062">
                  <c:v>1.47070055254406</c:v>
                </c:pt>
                <c:pt idx="6063">
                  <c:v>1.4684834884189299</c:v>
                </c:pt>
                <c:pt idx="6064">
                  <c:v>1.46626151436686</c:v>
                </c:pt>
                <c:pt idx="6065">
                  <c:v>1.46403464284913</c:v>
                </c:pt>
                <c:pt idx="6066">
                  <c:v>1.4618028863383601</c:v>
                </c:pt>
                <c:pt idx="6067">
                  <c:v>1.45956625731845</c:v>
                </c:pt>
                <c:pt idx="6068">
                  <c:v>1.4573247682845001</c:v>
                </c:pt>
                <c:pt idx="6069">
                  <c:v>1.45507843174282</c:v>
                </c:pt>
                <c:pt idx="6070">
                  <c:v>1.4528272602107699</c:v>
                </c:pt>
                <c:pt idx="6071">
                  <c:v>1.45057126621681</c:v>
                </c:pt>
                <c:pt idx="6072">
                  <c:v>1.44831046230035</c:v>
                </c:pt>
                <c:pt idx="6073">
                  <c:v>1.44604486101175</c:v>
                </c:pt>
                <c:pt idx="6074">
                  <c:v>1.4437768099703601</c:v>
                </c:pt>
                <c:pt idx="6075">
                  <c:v>1.441510990407</c:v>
                </c:pt>
                <c:pt idx="6076">
                  <c:v>1.4392497455803499</c:v>
                </c:pt>
                <c:pt idx="6077">
                  <c:v>1.4369930822146899</c:v>
                </c:pt>
                <c:pt idx="6078">
                  <c:v>1.4347410070057101</c:v>
                </c:pt>
                <c:pt idx="6079">
                  <c:v>1.4324935266205101</c:v>
                </c:pt>
                <c:pt idx="6080">
                  <c:v>1.4302506476975401</c:v>
                </c:pt>
                <c:pt idx="6081">
                  <c:v>1.42801237684664</c:v>
                </c:pt>
                <c:pt idx="6082">
                  <c:v>1.42577872064902</c:v>
                </c:pt>
                <c:pt idx="6083">
                  <c:v>1.4235496856572301</c:v>
                </c:pt>
                <c:pt idx="6084">
                  <c:v>1.42132527839517</c:v>
                </c:pt>
                <c:pt idx="6085">
                  <c:v>1.4191055053580801</c:v>
                </c:pt>
                <c:pt idx="6086">
                  <c:v>1.4168903730125399</c:v>
                </c:pt>
                <c:pt idx="6087">
                  <c:v>1.4146798877964299</c:v>
                </c:pt>
                <c:pt idx="6088">
                  <c:v>1.4124740561189699</c:v>
                </c:pt>
                <c:pt idx="6089">
                  <c:v>1.41027288436066</c:v>
                </c:pt>
                <c:pt idx="6090">
                  <c:v>1.4080763788733199</c:v>
                </c:pt>
                <c:pt idx="6091">
                  <c:v>1.40588454598007</c:v>
                </c:pt>
                <c:pt idx="6092">
                  <c:v>1.40369739197528</c:v>
                </c:pt>
                <c:pt idx="6093">
                  <c:v>1.40151492312462</c:v>
                </c:pt>
                <c:pt idx="6094">
                  <c:v>1.3993371456650501</c:v>
                </c:pt>
                <c:pt idx="6095">
                  <c:v>1.3971640658047499</c:v>
                </c:pt>
                <c:pt idx="6096">
                  <c:v>1.3949956897232001</c:v>
                </c:pt>
                <c:pt idx="6097">
                  <c:v>1.3928320235711</c:v>
                </c:pt>
                <c:pt idx="6098">
                  <c:v>1.39067307347041</c:v>
                </c:pt>
                <c:pt idx="6099">
                  <c:v>1.38851884551434</c:v>
                </c:pt>
                <c:pt idx="6100">
                  <c:v>1.3863693457673201</c:v>
                </c:pt>
                <c:pt idx="6101">
                  <c:v>1.3842245802649999</c:v>
                </c:pt>
                <c:pt idx="6102">
                  <c:v>1.38208455501427</c:v>
                </c:pt>
                <c:pt idx="6103">
                  <c:v>1.3799492759932299</c:v>
                </c:pt>
                <c:pt idx="6104">
                  <c:v>1.37781874915119</c:v>
                </c:pt>
                <c:pt idx="6105">
                  <c:v>1.3756929804086699</c:v>
                </c:pt>
                <c:pt idx="6106">
                  <c:v>1.3735719756573801</c:v>
                </c:pt>
                <c:pt idx="6107">
                  <c:v>1.3714557407602499</c:v>
                </c:pt>
                <c:pt idx="6108">
                  <c:v>1.3693442815513801</c:v>
                </c:pt>
                <c:pt idx="6109">
                  <c:v>1.3672376038360701</c:v>
                </c:pt>
                <c:pt idx="6110">
                  <c:v>1.36513571339081</c:v>
                </c:pt>
                <c:pt idx="6111">
                  <c:v>1.3630386159632399</c:v>
                </c:pt>
                <c:pt idx="6112">
                  <c:v>1.36094631727222</c:v>
                </c:pt>
                <c:pt idx="6113">
                  <c:v>1.3588588230077401</c:v>
                </c:pt>
                <c:pt idx="6114">
                  <c:v>1.35677613883098</c:v>
                </c:pt>
                <c:pt idx="6115">
                  <c:v>1.35469827037429</c:v>
                </c:pt>
                <c:pt idx="6116">
                  <c:v>1.35262522324117</c:v>
                </c:pt>
                <c:pt idx="6117">
                  <c:v>1.3505570030062799</c:v>
                </c:pt>
                <c:pt idx="6118">
                  <c:v>1.3484936152154401</c:v>
                </c:pt>
                <c:pt idx="6119">
                  <c:v>1.3464350653856101</c:v>
                </c:pt>
                <c:pt idx="6120">
                  <c:v>1.3443813590049201</c:v>
                </c:pt>
                <c:pt idx="6121">
                  <c:v>1.34233250153263</c:v>
                </c:pt>
                <c:pt idx="6122">
                  <c:v>1.3402884983991501</c:v>
                </c:pt>
                <c:pt idx="6123">
                  <c:v>1.3382493550060399</c:v>
                </c:pt>
                <c:pt idx="6124">
                  <c:v>1.3362150767259899</c:v>
                </c:pt>
                <c:pt idx="6125">
                  <c:v>1.33418566890284</c:v>
                </c:pt>
                <c:pt idx="6126">
                  <c:v>1.33216113685155</c:v>
                </c:pt>
                <c:pt idx="6127">
                  <c:v>1.3301414858582401</c:v>
                </c:pt>
                <c:pt idx="6128">
                  <c:v>1.32812672118013</c:v>
                </c:pt>
                <c:pt idx="6129">
                  <c:v>1.32611684804562</c:v>
                </c:pt>
                <c:pt idx="6130">
                  <c:v>1.32411187165419</c:v>
                </c:pt>
                <c:pt idx="6131">
                  <c:v>1.32211179717649</c:v>
                </c:pt>
                <c:pt idx="6132">
                  <c:v>1.3201166297542699</c:v>
                </c:pt>
                <c:pt idx="6133">
                  <c:v>1.3181263745004399</c:v>
                </c:pt>
                <c:pt idx="6134">
                  <c:v>1.31614103649902</c:v>
                </c:pt>
                <c:pt idx="6135">
                  <c:v>1.3141606208051499</c:v>
                </c:pt>
                <c:pt idx="6136">
                  <c:v>1.3121851324451299</c:v>
                </c:pt>
                <c:pt idx="6137">
                  <c:v>1.31021457641634</c:v>
                </c:pt>
                <c:pt idx="6138">
                  <c:v>1.30824895768734</c:v>
                </c:pt>
                <c:pt idx="6139">
                  <c:v>1.3062882811977801</c:v>
                </c:pt>
                <c:pt idx="6140">
                  <c:v>1.3043325518584601</c:v>
                </c:pt>
                <c:pt idx="6141">
                  <c:v>1.30238177455131</c:v>
                </c:pt>
                <c:pt idx="6142">
                  <c:v>1.30043595412937</c:v>
                </c:pt>
                <c:pt idx="6143">
                  <c:v>1.2984950954168299</c:v>
                </c:pt>
                <c:pt idx="6144">
                  <c:v>1.2965592032090101</c:v>
                </c:pt>
                <c:pt idx="6145">
                  <c:v>1.2946282822723501</c:v>
                </c:pt>
                <c:pt idx="6146">
                  <c:v>1.2927023373444499</c:v>
                </c:pt>
                <c:pt idx="6147">
                  <c:v>1.2907813731340301</c:v>
                </c:pt>
                <c:pt idx="6148">
                  <c:v>1.28886539432094</c:v>
                </c:pt>
                <c:pt idx="6149">
                  <c:v>1.2869544055561899</c:v>
                </c:pt>
                <c:pt idx="6150">
                  <c:v>1.2850484114619201</c:v>
                </c:pt>
                <c:pt idx="6151">
                  <c:v>1.2831474166314101</c:v>
                </c:pt>
                <c:pt idx="6152">
                  <c:v>1.2812514256291001</c:v>
                </c:pt>
                <c:pt idx="6153">
                  <c:v>1.2793604429905701</c:v>
                </c:pt>
                <c:pt idx="6154">
                  <c:v>1.27747447322255</c:v>
                </c:pt>
                <c:pt idx="6155">
                  <c:v>1.2755935208029201</c:v>
                </c:pt>
                <c:pt idx="6156">
                  <c:v>1.27371759018074</c:v>
                </c:pt>
                <c:pt idx="6157">
                  <c:v>1.2718466857762001</c:v>
                </c:pt>
                <c:pt idx="6158">
                  <c:v>1.2699808119806699</c:v>
                </c:pt>
                <c:pt idx="6159">
                  <c:v>1.2681199731566899</c:v>
                </c:pt>
                <c:pt idx="6160">
                  <c:v>1.2662641736379601</c:v>
                </c:pt>
                <c:pt idx="6161">
                  <c:v>1.26441341772936</c:v>
                </c:pt>
                <c:pt idx="6162">
                  <c:v>1.2625677097069301</c:v>
                </c:pt>
                <c:pt idx="6163">
                  <c:v>1.26072705381793</c:v>
                </c:pt>
                <c:pt idx="6164">
                  <c:v>1.2588914542807701</c:v>
                </c:pt>
                <c:pt idx="6165">
                  <c:v>1.25706091528506</c:v>
                </c:pt>
                <c:pt idx="6166">
                  <c:v>1.25523544099161</c:v>
                </c:pt>
                <c:pt idx="6167">
                  <c:v>1.2534150355324301</c:v>
                </c:pt>
                <c:pt idx="6168">
                  <c:v>1.25159970301072</c:v>
                </c:pt>
                <c:pt idx="6169">
                  <c:v>1.2497894475008999</c:v>
                </c:pt>
                <c:pt idx="6170">
                  <c:v>1.2479842730486099</c:v>
                </c:pt>
                <c:pt idx="6171">
                  <c:v>1.2461841836706999</c:v>
                </c:pt>
                <c:pt idx="6172">
                  <c:v>1.2443891833552301</c:v>
                </c:pt>
                <c:pt idx="6173">
                  <c:v>1.2425992760615201</c:v>
                </c:pt>
                <c:pt idx="6174">
                  <c:v>1.2408144657200999</c:v>
                </c:pt>
                <c:pt idx="6175">
                  <c:v>1.2390347562327499</c:v>
                </c:pt>
                <c:pt idx="6176">
                  <c:v>1.2372601514724899</c:v>
                </c:pt>
                <c:pt idx="6177">
                  <c:v>1.23549065528362</c:v>
                </c:pt>
                <c:pt idx="6178">
                  <c:v>1.2337262714816599</c:v>
                </c:pt>
                <c:pt idx="6179">
                  <c:v>1.2319623093502501</c:v>
                </c:pt>
                <c:pt idx="6180">
                  <c:v>1.2301893873715599</c:v>
                </c:pt>
                <c:pt idx="6181">
                  <c:v>1.2284028259836199</c:v>
                </c:pt>
                <c:pt idx="6182">
                  <c:v>1.22660264389128</c:v>
                </c:pt>
                <c:pt idx="6183">
                  <c:v>1.2247888598532</c:v>
                </c:pt>
                <c:pt idx="6184">
                  <c:v>1.2229614926817101</c:v>
                </c:pt>
                <c:pt idx="6185">
                  <c:v>1.2211205612426601</c:v>
                </c:pt>
                <c:pt idx="6186">
                  <c:v>1.21926608445531</c:v>
                </c:pt>
                <c:pt idx="6187">
                  <c:v>1.2173980812921801</c:v>
                </c:pt>
                <c:pt idx="6188">
                  <c:v>1.21551657077891</c:v>
                </c:pt>
                <c:pt idx="6189">
                  <c:v>1.2136215719941501</c:v>
                </c:pt>
                <c:pt idx="6190">
                  <c:v>1.21171310406938</c:v>
                </c:pt>
                <c:pt idx="6191">
                  <c:v>1.20979118618882</c:v>
                </c:pt>
                <c:pt idx="6192">
                  <c:v>1.2078558375892701</c:v>
                </c:pt>
                <c:pt idx="6193">
                  <c:v>1.2059070775599601</c:v>
                </c:pt>
                <c:pt idx="6194">
                  <c:v>1.2039449254424399</c:v>
                </c:pt>
                <c:pt idx="6195">
                  <c:v>1.20196940063043</c:v>
                </c:pt>
                <c:pt idx="6196">
                  <c:v>1.19998052256968</c:v>
                </c:pt>
                <c:pt idx="6197">
                  <c:v>1.1979783107578399</c:v>
                </c:pt>
                <c:pt idx="6198">
                  <c:v>1.1959627847443299</c:v>
                </c:pt>
                <c:pt idx="6199">
                  <c:v>1.1939339641301601</c:v>
                </c:pt>
                <c:pt idx="6200">
                  <c:v>1.1918918685678499</c:v>
                </c:pt>
                <c:pt idx="6201">
                  <c:v>1.18983651776125</c:v>
                </c:pt>
                <c:pt idx="6202">
                  <c:v>1.1877679314654399</c:v>
                </c:pt>
                <c:pt idx="6203">
                  <c:v>1.18568612948653</c:v>
                </c:pt>
                <c:pt idx="6204">
                  <c:v>1.1835911316815899</c:v>
                </c:pt>
                <c:pt idx="6205">
                  <c:v>1.18148295795846</c:v>
                </c:pt>
                <c:pt idx="6206">
                  <c:v>1.1793616282756501</c:v>
                </c:pt>
                <c:pt idx="6207">
                  <c:v>1.17722716264216</c:v>
                </c:pt>
                <c:pt idx="6208">
                  <c:v>1.17507958111739</c:v>
                </c:pt>
                <c:pt idx="6209">
                  <c:v>1.17291890381094</c:v>
                </c:pt>
                <c:pt idx="6210">
                  <c:v>1.17074515088252</c:v>
                </c:pt>
                <c:pt idx="6211">
                  <c:v>1.16855834254179</c:v>
                </c:pt>
                <c:pt idx="6212">
                  <c:v>1.1663584990482401</c:v>
                </c:pt>
                <c:pt idx="6213">
                  <c:v>1.16414564071099</c:v>
                </c:pt>
                <c:pt idx="6214">
                  <c:v>1.16191978788874</c:v>
                </c:pt>
                <c:pt idx="6215">
                  <c:v>1.15968096098955</c:v>
                </c:pt>
                <c:pt idx="6216">
                  <c:v>1.1574291804707499</c:v>
                </c:pt>
                <c:pt idx="6217">
                  <c:v>1.15516446683875</c:v>
                </c:pt>
                <c:pt idx="6218">
                  <c:v>1.1528868406489601</c:v>
                </c:pt>
                <c:pt idx="6219">
                  <c:v>1.1505963225056</c:v>
                </c:pt>
                <c:pt idx="6220">
                  <c:v>1.1482929330615901</c:v>
                </c:pt>
                <c:pt idx="6221">
                  <c:v>1.1459766930183699</c:v>
                </c:pt>
                <c:pt idx="6222">
                  <c:v>1.1436476231258099</c:v>
                </c:pt>
                <c:pt idx="6223">
                  <c:v>1.14130574418202</c:v>
                </c:pt>
                <c:pt idx="6224">
                  <c:v>1.13895107703325</c:v>
                </c:pt>
                <c:pt idx="6225">
                  <c:v>1.1365836425736899</c:v>
                </c:pt>
                <c:pt idx="6226">
                  <c:v>1.1342034617454</c:v>
                </c:pt>
                <c:pt idx="6227">
                  <c:v>1.1318105555381099</c:v>
                </c:pt>
                <c:pt idx="6228">
                  <c:v>1.1294049449891099</c:v>
                </c:pt>
                <c:pt idx="6229">
                  <c:v>1.1269866511830899</c:v>
                </c:pt>
                <c:pt idx="6230">
                  <c:v>1.1245556952519999</c:v>
                </c:pt>
                <c:pt idx="6231">
                  <c:v>1.12211209837493</c:v>
                </c:pt>
                <c:pt idx="6232">
                  <c:v>1.1196558817779101</c:v>
                </c:pt>
                <c:pt idx="6233">
                  <c:v>1.11718706673382</c:v>
                </c:pt>
                <c:pt idx="6234">
                  <c:v>1.1147056745622499</c:v>
                </c:pt>
                <c:pt idx="6235">
                  <c:v>1.1122117266293099</c:v>
                </c:pt>
                <c:pt idx="6236">
                  <c:v>1.1097052443475099</c:v>
                </c:pt>
                <c:pt idx="6237">
                  <c:v>1.1071862491756399</c:v>
                </c:pt>
                <c:pt idx="6238">
                  <c:v>1.1046547626185701</c:v>
                </c:pt>
                <c:pt idx="6239">
                  <c:v>1.1021131201527199</c:v>
                </c:pt>
                <c:pt idx="6240">
                  <c:v>1.0995659689647801</c:v>
                </c:pt>
                <c:pt idx="6241">
                  <c:v>1.09701563782915</c:v>
                </c:pt>
                <c:pt idx="6242">
                  <c:v>1.0944621393481999</c:v>
                </c:pt>
                <c:pt idx="6243">
                  <c:v>1.09190548612849</c:v>
                </c:pt>
                <c:pt idx="6244">
                  <c:v>1.08934569078074</c:v>
                </c:pt>
                <c:pt idx="6245">
                  <c:v>1.08678276591971</c:v>
                </c:pt>
                <c:pt idx="6246">
                  <c:v>1.08421672416421</c:v>
                </c:pt>
                <c:pt idx="6247">
                  <c:v>1.0816475781370201</c:v>
                </c:pt>
                <c:pt idx="6248">
                  <c:v>1.0790753404648401</c:v>
                </c:pt>
                <c:pt idx="6249">
                  <c:v>1.0765000237782201</c:v>
                </c:pt>
                <c:pt idx="6250">
                  <c:v>1.0739216407115399</c:v>
                </c:pt>
                <c:pt idx="6251">
                  <c:v>1.0713402039029101</c:v>
                </c:pt>
                <c:pt idx="6252">
                  <c:v>1.06875572599416</c:v>
                </c:pt>
                <c:pt idx="6253">
                  <c:v>1.06616821963076</c:v>
                </c:pt>
                <c:pt idx="6254">
                  <c:v>1.0635776974617701</c:v>
                </c:pt>
                <c:pt idx="6255">
                  <c:v>1.0609841721397999</c:v>
                </c:pt>
                <c:pt idx="6256">
                  <c:v>1.05838765632092</c:v>
                </c:pt>
                <c:pt idx="6257">
                  <c:v>1.0557881626646699</c:v>
                </c:pt>
                <c:pt idx="6258">
                  <c:v>1.0531857038339301</c:v>
                </c:pt>
                <c:pt idx="6259">
                  <c:v>1.0505802924949099</c:v>
                </c:pt>
                <c:pt idx="6260">
                  <c:v>1.04797194131712</c:v>
                </c:pt>
                <c:pt idx="6261">
                  <c:v>1.0453606629732299</c:v>
                </c:pt>
                <c:pt idx="6262">
                  <c:v>1.04274647013912</c:v>
                </c:pt>
                <c:pt idx="6263">
                  <c:v>1.0401293754937599</c:v>
                </c:pt>
                <c:pt idx="6264">
                  <c:v>1.03750939171916</c:v>
                </c:pt>
                <c:pt idx="6265">
                  <c:v>1.0348865315003499</c:v>
                </c:pt>
                <c:pt idx="6266">
                  <c:v>1.0322608075252899</c:v>
                </c:pt>
                <c:pt idx="6267">
                  <c:v>1.0296322324848399</c:v>
                </c:pt>
                <c:pt idx="6268">
                  <c:v>1.0270008190727</c:v>
                </c:pt>
                <c:pt idx="6269">
                  <c:v>1.0243665799853401</c:v>
                </c:pt>
                <c:pt idx="6270">
                  <c:v>1.02172952792199</c:v>
                </c:pt>
                <c:pt idx="6271">
                  <c:v>1.01908967558452</c:v>
                </c:pt>
                <c:pt idx="6272">
                  <c:v>1.01644703567746</c:v>
                </c:pt>
                <c:pt idx="6273">
                  <c:v>1.01380162090787</c:v>
                </c:pt>
                <c:pt idx="6274">
                  <c:v>1.01115344398537</c:v>
                </c:pt>
                <c:pt idx="6275">
                  <c:v>1.0085025176219999</c:v>
                </c:pt>
                <c:pt idx="6276">
                  <c:v>1.0058488545322499</c:v>
                </c:pt>
                <c:pt idx="6277">
                  <c:v>1.00319246743293</c:v>
                </c:pt>
                <c:pt idx="6278">
                  <c:v>1.0005333690431699</c:v>
                </c:pt>
                <c:pt idx="6279">
                  <c:v>0.99787157208435695</c:v>
                </c:pt>
                <c:pt idx="6280">
                  <c:v>0.99520708928005097</c:v>
                </c:pt>
                <c:pt idx="6281">
                  <c:v>0.99253993335596802</c:v>
                </c:pt>
                <c:pt idx="6282">
                  <c:v>0.98987011703991001</c:v>
                </c:pt>
                <c:pt idx="6283">
                  <c:v>0.98719765306171503</c:v>
                </c:pt>
                <c:pt idx="6284">
                  <c:v>0.984522554153201</c:v>
                </c:pt>
                <c:pt idx="6285">
                  <c:v>0.98184483304811498</c:v>
                </c:pt>
                <c:pt idx="6286">
                  <c:v>0.97916450248208098</c:v>
                </c:pt>
                <c:pt idx="6287">
                  <c:v>0.97648157519254397</c:v>
                </c:pt>
                <c:pt idx="6288">
                  <c:v>0.97379606391871498</c:v>
                </c:pt>
                <c:pt idx="6289">
                  <c:v>0.97110798140152699</c:v>
                </c:pt>
                <c:pt idx="6290">
                  <c:v>0.96841734038357097</c:v>
                </c:pt>
                <c:pt idx="6291">
                  <c:v>0.96572415360904795</c:v>
                </c:pt>
                <c:pt idx="6292">
                  <c:v>0.96302843382371695</c:v>
                </c:pt>
                <c:pt idx="6293">
                  <c:v>0.96033019377483797</c:v>
                </c:pt>
                <c:pt idx="6294">
                  <c:v>0.957629446211126</c:v>
                </c:pt>
                <c:pt idx="6295">
                  <c:v>0.95492620388268701</c:v>
                </c:pt>
                <c:pt idx="6296">
                  <c:v>0.95222047954097799</c:v>
                </c:pt>
                <c:pt idx="6297">
                  <c:v>0.94951228593874204</c:v>
                </c:pt>
                <c:pt idx="6298">
                  <c:v>0.94680163582996502</c:v>
                </c:pt>
                <c:pt idx="6299">
                  <c:v>0.94408854196981495</c:v>
                </c:pt>
                <c:pt idx="6300">
                  <c:v>0.94137301711459698</c:v>
                </c:pt>
                <c:pt idx="6301">
                  <c:v>0.93865507402169301</c:v>
                </c:pt>
                <c:pt idx="6302">
                  <c:v>0.93593472544951395</c:v>
                </c:pt>
                <c:pt idx="6303">
                  <c:v>0.933211984157445</c:v>
                </c:pt>
                <c:pt idx="6304">
                  <c:v>0.93048686290579297</c:v>
                </c:pt>
                <c:pt idx="6305">
                  <c:v>0.92775937445573697</c:v>
                </c:pt>
                <c:pt idx="6306">
                  <c:v>0.92502953156926704</c:v>
                </c:pt>
                <c:pt idx="6307">
                  <c:v>0.92229734700914301</c:v>
                </c:pt>
                <c:pt idx="6308">
                  <c:v>0.91956283353883395</c:v>
                </c:pt>
                <c:pt idx="6309">
                  <c:v>0.91682600392246705</c:v>
                </c:pt>
                <c:pt idx="6310">
                  <c:v>0.91408687092477703</c:v>
                </c:pt>
                <c:pt idx="6311">
                  <c:v>0.91134544731105405</c:v>
                </c:pt>
                <c:pt idx="6312">
                  <c:v>0.90860174584708797</c:v>
                </c:pt>
                <c:pt idx="6313">
                  <c:v>0.90585577929911798</c:v>
                </c:pt>
                <c:pt idx="6314">
                  <c:v>0.90310756043378204</c:v>
                </c:pt>
                <c:pt idx="6315">
                  <c:v>0.90035710201806096</c:v>
                </c:pt>
                <c:pt idx="6316">
                  <c:v>0.89760441681922898</c:v>
                </c:pt>
                <c:pt idx="6317">
                  <c:v>0.89484951760479903</c:v>
                </c:pt>
                <c:pt idx="6318">
                  <c:v>0.89209008413349</c:v>
                </c:pt>
                <c:pt idx="6319">
                  <c:v>0.88932146513690102</c:v>
                </c:pt>
                <c:pt idx="6320">
                  <c:v>0.88654134632977899</c:v>
                </c:pt>
                <c:pt idx="6321">
                  <c:v>0.88374974844950804</c:v>
                </c:pt>
                <c:pt idx="6322">
                  <c:v>0.88094669227592703</c:v>
                </c:pt>
                <c:pt idx="6323">
                  <c:v>0.87813219863119496</c:v>
                </c:pt>
                <c:pt idx="6324">
                  <c:v>0.87530628837966895</c:v>
                </c:pt>
                <c:pt idx="6325">
                  <c:v>0.87246898242776605</c:v>
                </c:pt>
                <c:pt idx="6326">
                  <c:v>0.86962030172383498</c:v>
                </c:pt>
                <c:pt idx="6327">
                  <c:v>0.86676026725802202</c:v>
                </c:pt>
                <c:pt idx="6328">
                  <c:v>0.86388890006214603</c:v>
                </c:pt>
                <c:pt idx="6329">
                  <c:v>0.86100622120955705</c:v>
                </c:pt>
                <c:pt idx="6330">
                  <c:v>0.85811225181501305</c:v>
                </c:pt>
                <c:pt idx="6331">
                  <c:v>0.85520701303454405</c:v>
                </c:pt>
                <c:pt idx="6332">
                  <c:v>0.85229052606532096</c:v>
                </c:pt>
                <c:pt idx="6333">
                  <c:v>0.84936281214552301</c:v>
                </c:pt>
                <c:pt idx="6334">
                  <c:v>0.84642389255420603</c:v>
                </c:pt>
                <c:pt idx="6335">
                  <c:v>0.84347378861116795</c:v>
                </c:pt>
                <c:pt idx="6336">
                  <c:v>0.840512521676819</c:v>
                </c:pt>
                <c:pt idx="6337">
                  <c:v>0.83754011315205001</c:v>
                </c:pt>
                <c:pt idx="6338">
                  <c:v>0.834556584478094</c:v>
                </c:pt>
                <c:pt idx="6339">
                  <c:v>0.83156195713639902</c:v>
                </c:pt>
                <c:pt idx="6340">
                  <c:v>0.82855625264849098</c:v>
                </c:pt>
                <c:pt idx="6341">
                  <c:v>0.82553949257584203</c:v>
                </c:pt>
                <c:pt idx="6342">
                  <c:v>0.82251169851973904</c:v>
                </c:pt>
                <c:pt idx="6343">
                  <c:v>0.81947289212114705</c:v>
                </c:pt>
                <c:pt idx="6344">
                  <c:v>0.81642309506057698</c:v>
                </c:pt>
                <c:pt idx="6345">
                  <c:v>0.81336232905795203</c:v>
                </c:pt>
                <c:pt idx="6346">
                  <c:v>0.81029061587247297</c:v>
                </c:pt>
                <c:pt idx="6347">
                  <c:v>0.80720797730248595</c:v>
                </c:pt>
                <c:pt idx="6348">
                  <c:v>0.80411443518534598</c:v>
                </c:pt>
                <c:pt idx="6349">
                  <c:v>0.801010011397285</c:v>
                </c:pt>
                <c:pt idx="6350">
                  <c:v>0.79789472785327398</c:v>
                </c:pt>
                <c:pt idx="6351">
                  <c:v>0.79476860650689396</c:v>
                </c:pt>
                <c:pt idx="6352">
                  <c:v>0.79163166935019802</c:v>
                </c:pt>
                <c:pt idx="6353">
                  <c:v>0.788483938413574</c:v>
                </c:pt>
                <c:pt idx="6354">
                  <c:v>0.78532543576561398</c:v>
                </c:pt>
                <c:pt idx="6355">
                  <c:v>0.782156183512979</c:v>
                </c:pt>
                <c:pt idx="6356">
                  <c:v>0.778976203800261</c:v>
                </c:pt>
                <c:pt idx="6357">
                  <c:v>0.77578551880985303</c:v>
                </c:pt>
                <c:pt idx="6358">
                  <c:v>0.77258415076180398</c:v>
                </c:pt>
                <c:pt idx="6359">
                  <c:v>0.76937212191369497</c:v>
                </c:pt>
                <c:pt idx="6360">
                  <c:v>0.76614945456049799</c:v>
                </c:pt>
                <c:pt idx="6361">
                  <c:v>0.76291617103443798</c:v>
                </c:pt>
                <c:pt idx="6362">
                  <c:v>0.75967229370486</c:v>
                </c:pt>
                <c:pt idx="6363">
                  <c:v>0.75641784497809506</c:v>
                </c:pt>
                <c:pt idx="6364">
                  <c:v>0.75315284729732102</c:v>
                </c:pt>
                <c:pt idx="6365">
                  <c:v>0.74987732314242705</c:v>
                </c:pt>
                <c:pt idx="6366">
                  <c:v>0.74659129502987898</c:v>
                </c:pt>
                <c:pt idx="6367">
                  <c:v>0.74329478551258099</c:v>
                </c:pt>
                <c:pt idx="6368">
                  <c:v>0.73998781717974105</c:v>
                </c:pt>
                <c:pt idx="6369">
                  <c:v>0.73667041265673305</c:v>
                </c:pt>
                <c:pt idx="6370">
                  <c:v>0.73334259460496098</c:v>
                </c:pt>
                <c:pt idx="6371">
                  <c:v>0.73000438572171999</c:v>
                </c:pt>
                <c:pt idx="6372">
                  <c:v>0.72665580874006397</c:v>
                </c:pt>
                <c:pt idx="6373">
                  <c:v>0.72329688642866496</c:v>
                </c:pt>
                <c:pt idx="6374">
                  <c:v>0.71992764159167499</c:v>
                </c:pt>
                <c:pt idx="6375">
                  <c:v>0.71654809706859501</c:v>
                </c:pt>
                <c:pt idx="6376">
                  <c:v>0.71315827573413204</c:v>
                </c:pt>
                <c:pt idx="6377">
                  <c:v>0.70975820049806204</c:v>
                </c:pt>
                <c:pt idx="6378">
                  <c:v>0.70634789430509304</c:v>
                </c:pt>
                <c:pt idx="6379">
                  <c:v>0.70292738013473399</c:v>
                </c:pt>
                <c:pt idx="6380">
                  <c:v>0.69949668100114504</c:v>
                </c:pt>
                <c:pt idx="6381">
                  <c:v>0.69605581995301102</c:v>
                </c:pt>
                <c:pt idx="6382">
                  <c:v>0.69260482007339497</c:v>
                </c:pt>
                <c:pt idx="6383">
                  <c:v>0.68914370447960605</c:v>
                </c:pt>
                <c:pt idx="6384">
                  <c:v>0.68567249632306104</c:v>
                </c:pt>
                <c:pt idx="6385">
                  <c:v>0.68219121878914202</c:v>
                </c:pt>
                <c:pt idx="6386">
                  <c:v>0.67869989509706197</c:v>
                </c:pt>
                <c:pt idx="6387">
                  <c:v>0.67519854849972605</c:v>
                </c:pt>
                <c:pt idx="6388">
                  <c:v>0.67168720228359002</c:v>
                </c:pt>
                <c:pt idx="6389">
                  <c:v>0.66816587976852704</c:v>
                </c:pt>
                <c:pt idx="6390">
                  <c:v>0.66463460430768395</c:v>
                </c:pt>
                <c:pt idx="6391">
                  <c:v>0.66109339928734701</c:v>
                </c:pt>
                <c:pt idx="6392">
                  <c:v>0.65754228812679905</c:v>
                </c:pt>
                <c:pt idx="6393">
                  <c:v>0.65398129427818397</c:v>
                </c:pt>
                <c:pt idx="6394">
                  <c:v>0.65041044122636504</c:v>
                </c:pt>
                <c:pt idx="6395">
                  <c:v>0.64683435274990497</c:v>
                </c:pt>
                <c:pt idx="6396">
                  <c:v>0.64326224979927105</c:v>
                </c:pt>
                <c:pt idx="6397">
                  <c:v>0.63969874683231098</c:v>
                </c:pt>
                <c:pt idx="6398">
                  <c:v>0.63614385489477099</c:v>
                </c:pt>
                <c:pt idx="6399">
                  <c:v>0.63259758498249397</c:v>
                </c:pt>
                <c:pt idx="6400">
                  <c:v>0.62905994804140197</c:v>
                </c:pt>
                <c:pt idx="6401">
                  <c:v>0.62553095496746802</c:v>
                </c:pt>
                <c:pt idx="6402">
                  <c:v>0.62201061660669699</c:v>
                </c:pt>
                <c:pt idx="6403">
                  <c:v>0.61849894375510395</c:v>
                </c:pt>
                <c:pt idx="6404">
                  <c:v>0.614995947158684</c:v>
                </c:pt>
                <c:pt idx="6405">
                  <c:v>0.61150163751340203</c:v>
                </c:pt>
                <c:pt idx="6406">
                  <c:v>0.60801602546515998</c:v>
                </c:pt>
                <c:pt idx="6407">
                  <c:v>0.60453912160978396</c:v>
                </c:pt>
                <c:pt idx="6408">
                  <c:v>0.60107093649299603</c:v>
                </c:pt>
                <c:pt idx="6409">
                  <c:v>0.59761148061039804</c:v>
                </c:pt>
                <c:pt idx="6410">
                  <c:v>0.59416076440745003</c:v>
                </c:pt>
                <c:pt idx="6411">
                  <c:v>0.59071879827944596</c:v>
                </c:pt>
                <c:pt idx="6412">
                  <c:v>0.58728559257150303</c:v>
                </c:pt>
                <c:pt idx="6413">
                  <c:v>0.58386115757852897</c:v>
                </c:pt>
                <c:pt idx="6414">
                  <c:v>0.58044550354521296</c:v>
                </c:pt>
                <c:pt idx="6415">
                  <c:v>0.57703864066600397</c:v>
                </c:pt>
                <c:pt idx="6416">
                  <c:v>0.57364057908508903</c:v>
                </c:pt>
                <c:pt idx="6417">
                  <c:v>0.57025132889637198</c:v>
                </c:pt>
                <c:pt idx="6418">
                  <c:v>0.56687090014346497</c:v>
                </c:pt>
                <c:pt idx="6419">
                  <c:v>0.56349930281966298</c:v>
                </c:pt>
                <c:pt idx="6420">
                  <c:v>0.56013654686792502</c:v>
                </c:pt>
                <c:pt idx="6421">
                  <c:v>0.55678264218086004</c:v>
                </c:pt>
                <c:pt idx="6422">
                  <c:v>0.55343759860070896</c:v>
                </c:pt>
                <c:pt idx="6423">
                  <c:v>0.55010142591932698</c:v>
                </c:pt>
                <c:pt idx="6424">
                  <c:v>0.54677413387816498</c:v>
                </c:pt>
                <c:pt idx="6425">
                  <c:v>0.54345573216825604</c:v>
                </c:pt>
                <c:pt idx="6426">
                  <c:v>0.54014623043020005</c:v>
                </c:pt>
                <c:pt idx="6427">
                  <c:v>0.536845638254141</c:v>
                </c:pt>
                <c:pt idx="6428">
                  <c:v>0.53355396517976095</c:v>
                </c:pt>
                <c:pt idx="6429">
                  <c:v>0.53027122069625598</c:v>
                </c:pt>
                <c:pt idx="6430">
                  <c:v>0.52699741424232704</c:v>
                </c:pt>
                <c:pt idx="6431">
                  <c:v>0.52373255520616102</c:v>
                </c:pt>
                <c:pt idx="6432">
                  <c:v>0.52047665292542</c:v>
                </c:pt>
                <c:pt idx="6433">
                  <c:v>0.51722971668722295</c:v>
                </c:pt>
                <c:pt idx="6434">
                  <c:v>0.51399175572813405</c:v>
                </c:pt>
                <c:pt idx="6435">
                  <c:v>0.51076277923415003</c:v>
                </c:pt>
                <c:pt idx="6436">
                  <c:v>0.507542796340681</c:v>
                </c:pt>
                <c:pt idx="6437">
                  <c:v>0.50433181613254696</c:v>
                </c:pt>
                <c:pt idx="6438">
                  <c:v>0.50112984764395696</c:v>
                </c:pt>
                <c:pt idx="6439">
                  <c:v>0.49793689985849598</c:v>
                </c:pt>
                <c:pt idx="6440">
                  <c:v>0.49475298170911802</c:v>
                </c:pt>
                <c:pt idx="6441">
                  <c:v>0.49157810207813302</c:v>
                </c:pt>
                <c:pt idx="6442">
                  <c:v>0.48841226979718899</c:v>
                </c:pt>
                <c:pt idx="6443">
                  <c:v>0.485255493647268</c:v>
                </c:pt>
                <c:pt idx="6444">
                  <c:v>0.48210778235866902</c:v>
                </c:pt>
                <c:pt idx="6445">
                  <c:v>0.47896914461100298</c:v>
                </c:pt>
                <c:pt idx="6446">
                  <c:v>0.47583958903317503</c:v>
                </c:pt>
                <c:pt idx="6447">
                  <c:v>0.47271912420338003</c:v>
                </c:pt>
                <c:pt idx="6448">
                  <c:v>0.46960775864908799</c:v>
                </c:pt>
                <c:pt idx="6449">
                  <c:v>0.46650550084703701</c:v>
                </c:pt>
                <c:pt idx="6450">
                  <c:v>0.46341235922322199</c:v>
                </c:pt>
                <c:pt idx="6451">
                  <c:v>0.46032834215288798</c:v>
                </c:pt>
                <c:pt idx="6452">
                  <c:v>0.45725345796051597</c:v>
                </c:pt>
                <c:pt idx="6453">
                  <c:v>0.45418771491981902</c:v>
                </c:pt>
                <c:pt idx="6454">
                  <c:v>0.45113112125373001</c:v>
                </c:pt>
                <c:pt idx="6455">
                  <c:v>0.448083685134399</c:v>
                </c:pt>
                <c:pt idx="6456">
                  <c:v>0.44504541468317599</c:v>
                </c:pt>
                <c:pt idx="6457">
                  <c:v>0.44201631797061303</c:v>
                </c:pt>
                <c:pt idx="6458">
                  <c:v>0.43899640301644899</c:v>
                </c:pt>
                <c:pt idx="6459">
                  <c:v>0.43598567778960701</c:v>
                </c:pt>
                <c:pt idx="6460">
                  <c:v>0.43298415020818698</c:v>
                </c:pt>
                <c:pt idx="6461">
                  <c:v>0.42999182813945502</c:v>
                </c:pt>
                <c:pt idx="6462">
                  <c:v>0.42700871939984397</c:v>
                </c:pt>
                <c:pt idx="6463">
                  <c:v>0.424034831754941</c:v>
                </c:pt>
                <c:pt idx="6464">
                  <c:v>0.42107017291948401</c:v>
                </c:pt>
                <c:pt idx="6465">
                  <c:v>0.41811475055735597</c:v>
                </c:pt>
                <c:pt idx="6466">
                  <c:v>0.41516857228158299</c:v>
                </c:pt>
                <c:pt idx="6467">
                  <c:v>0.41223164565432302</c:v>
                </c:pt>
                <c:pt idx="6468">
                  <c:v>0.40930397818686398</c:v>
                </c:pt>
                <c:pt idx="6469">
                  <c:v>0.406385577339622</c:v>
                </c:pt>
                <c:pt idx="6470">
                  <c:v>0.40347645052213299</c:v>
                </c:pt>
                <c:pt idx="6471">
                  <c:v>0.40057660509305099</c:v>
                </c:pt>
                <c:pt idx="6472">
                  <c:v>0.39768604836014299</c:v>
                </c:pt>
                <c:pt idx="6473">
                  <c:v>0.39480478758028698</c:v>
                </c:pt>
                <c:pt idx="6474">
                  <c:v>0.39193282995946999</c:v>
                </c:pt>
                <c:pt idx="6475">
                  <c:v>0.38907018265278098</c:v>
                </c:pt>
                <c:pt idx="6476">
                  <c:v>0.38621685276441198</c:v>
                </c:pt>
                <c:pt idx="6477">
                  <c:v>0.38337284734765498</c:v>
                </c:pt>
                <c:pt idx="6478">
                  <c:v>0.38053817340489798</c:v>
                </c:pt>
                <c:pt idx="6479">
                  <c:v>0.377712837887626</c:v>
                </c:pt>
                <c:pt idx="6480">
                  <c:v>0.37489684769641801</c:v>
                </c:pt>
                <c:pt idx="6481">
                  <c:v>0.37209020968094503</c:v>
                </c:pt>
                <c:pt idx="6482">
                  <c:v>0.36929293063997098</c:v>
                </c:pt>
                <c:pt idx="6483">
                  <c:v>0.36650501732135199</c:v>
                </c:pt>
                <c:pt idx="6484">
                  <c:v>0.36372647642203199</c:v>
                </c:pt>
                <c:pt idx="6485">
                  <c:v>0.36095731458804697</c:v>
                </c:pt>
                <c:pt idx="6486">
                  <c:v>0.35819753841452601</c:v>
                </c:pt>
                <c:pt idx="6487">
                  <c:v>0.35544715444568598</c:v>
                </c:pt>
                <c:pt idx="6488">
                  <c:v>0.35270616917483499</c:v>
                </c:pt>
                <c:pt idx="6489">
                  <c:v>0.349974589044377</c:v>
                </c:pt>
                <c:pt idx="6490">
                  <c:v>0.34725242044580801</c:v>
                </c:pt>
                <c:pt idx="6491">
                  <c:v>0.344539669719718</c:v>
                </c:pt>
                <c:pt idx="6492">
                  <c:v>0.34183634315579597</c:v>
                </c:pt>
                <c:pt idx="6493">
                  <c:v>0.33914244699282903</c:v>
                </c:pt>
                <c:pt idx="6494">
                  <c:v>0.33645798741870298</c:v>
                </c:pt>
                <c:pt idx="6495">
                  <c:v>0.33378297057041101</c:v>
                </c:pt>
                <c:pt idx="6496">
                  <c:v>0.33111740253404998</c:v>
                </c:pt>
                <c:pt idx="6497">
                  <c:v>0.32846128934482699</c:v>
                </c:pt>
                <c:pt idx="6498">
                  <c:v>0.32581463698706098</c:v>
                </c:pt>
                <c:pt idx="6499">
                  <c:v>0.32317745139418902</c:v>
                </c:pt>
                <c:pt idx="6500">
                  <c:v>0.320549738448766</c:v>
                </c:pt>
                <c:pt idx="6501">
                  <c:v>0.317931503982472</c:v>
                </c:pt>
                <c:pt idx="6502">
                  <c:v>0.31532275377611602</c:v>
                </c:pt>
                <c:pt idx="6503">
                  <c:v>0.31272349355963902</c:v>
                </c:pt>
                <c:pt idx="6504">
                  <c:v>0.31013372901212</c:v>
                </c:pt>
                <c:pt idx="6505">
                  <c:v>0.307553465761781</c:v>
                </c:pt>
                <c:pt idx="6506">
                  <c:v>0.30498270938599498</c:v>
                </c:pt>
                <c:pt idx="6507">
                  <c:v>0.30242146541128601</c:v>
                </c:pt>
                <c:pt idx="6508">
                  <c:v>0.29986973931333899</c:v>
                </c:pt>
                <c:pt idx="6509">
                  <c:v>0.297327536517007</c:v>
                </c:pt>
                <c:pt idx="6510">
                  <c:v>0.29479486239631297</c:v>
                </c:pt>
                <c:pt idx="6511">
                  <c:v>0.29227172227446302</c:v>
                </c:pt>
                <c:pt idx="6512">
                  <c:v>0.28975812142384699</c:v>
                </c:pt>
                <c:pt idx="6513">
                  <c:v>0.287254065066049</c:v>
                </c:pt>
                <c:pt idx="6514">
                  <c:v>0.28475955837185501</c:v>
                </c:pt>
                <c:pt idx="6515">
                  <c:v>0.28227460646126101</c:v>
                </c:pt>
                <c:pt idx="6516">
                  <c:v>0.27979921440347899</c:v>
                </c:pt>
                <c:pt idx="6517">
                  <c:v>0.277333387216946</c:v>
                </c:pt>
                <c:pt idx="6518">
                  <c:v>0.27487712986933499</c:v>
                </c:pt>
                <c:pt idx="6519">
                  <c:v>0.27243044727756</c:v>
                </c:pt>
                <c:pt idx="6520">
                  <c:v>0.26999334430778799</c:v>
                </c:pt>
                <c:pt idx="6521">
                  <c:v>0.26756582577544702</c:v>
                </c:pt>
                <c:pt idx="6522">
                  <c:v>0.26514789644523601</c:v>
                </c:pt>
                <c:pt idx="6523">
                  <c:v>0.26273956103113599</c:v>
                </c:pt>
                <c:pt idx="6524">
                  <c:v>0.26034082419641802</c:v>
                </c:pt>
                <c:pt idx="6525">
                  <c:v>0.25795169055365302</c:v>
                </c:pt>
                <c:pt idx="6526">
                  <c:v>0.25557216466472599</c:v>
                </c:pt>
                <c:pt idx="6527">
                  <c:v>0.25320225104084498</c:v>
                </c:pt>
                <c:pt idx="6528">
                  <c:v>0.250841954142553</c:v>
                </c:pt>
                <c:pt idx="6529">
                  <c:v>0.248491278379734</c:v>
                </c:pt>
                <c:pt idx="6530">
                  <c:v>0.246150228111636</c:v>
                </c:pt>
                <c:pt idx="6531">
                  <c:v>0.243818807646871</c:v>
                </c:pt>
                <c:pt idx="6532">
                  <c:v>0.241497021243436</c:v>
                </c:pt>
                <c:pt idx="6533">
                  <c:v>0.239184873108718</c:v>
                </c:pt>
                <c:pt idx="6534">
                  <c:v>0.23688236739951599</c:v>
                </c:pt>
                <c:pt idx="6535">
                  <c:v>0.234589508222044</c:v>
                </c:pt>
                <c:pt idx="6536">
                  <c:v>0.23230629963195201</c:v>
                </c:pt>
                <c:pt idx="6537">
                  <c:v>0.23003274563433501</c:v>
                </c:pt>
                <c:pt idx="6538">
                  <c:v>0.22776885018374701</c:v>
                </c:pt>
                <c:pt idx="6539">
                  <c:v>0.22551461718422</c:v>
                </c:pt>
                <c:pt idx="6540">
                  <c:v>0.22327005048927201</c:v>
                </c:pt>
                <c:pt idx="6541">
                  <c:v>0.22103515390192299</c:v>
                </c:pt>
                <c:pt idx="6542">
                  <c:v>0.21880993117471501</c:v>
                </c:pt>
                <c:pt idx="6543">
                  <c:v>0.216594386009717</c:v>
                </c:pt>
                <c:pt idx="6544">
                  <c:v>0.21438852205855299</c:v>
                </c:pt>
                <c:pt idx="6545">
                  <c:v>0.21219234292240499</c:v>
                </c:pt>
                <c:pt idx="6546">
                  <c:v>0.21000585215203799</c:v>
                </c:pt>
                <c:pt idx="6547">
                  <c:v>0.20782905324781201</c:v>
                </c:pt>
                <c:pt idx="6548">
                  <c:v>0.205661949659698</c:v>
                </c:pt>
                <c:pt idx="6549">
                  <c:v>0.20350454478729699</c:v>
                </c:pt>
                <c:pt idx="6550">
                  <c:v>0.20135684197985401</c:v>
                </c:pt>
                <c:pt idx="6551">
                  <c:v>0.199218844536279</c:v>
                </c:pt>
                <c:pt idx="6552">
                  <c:v>0.19709055570515899</c:v>
                </c:pt>
                <c:pt idx="6553">
                  <c:v>0.19497197868478</c:v>
                </c:pt>
                <c:pt idx="6554">
                  <c:v>0.19286311662314301</c:v>
                </c:pt>
                <c:pt idx="6555">
                  <c:v>0.190763972617984</c:v>
                </c:pt>
                <c:pt idx="6556">
                  <c:v>0.18867454971678799</c:v>
                </c:pt>
                <c:pt idx="6557">
                  <c:v>0.18659485091681199</c:v>
                </c:pt>
                <c:pt idx="6558">
                  <c:v>0.18452487916510299</c:v>
                </c:pt>
                <c:pt idx="6559">
                  <c:v>0.18246463735851501</c:v>
                </c:pt>
                <c:pt idx="6560">
                  <c:v>0.180414128343731</c:v>
                </c:pt>
                <c:pt idx="6561">
                  <c:v>0.17837335491728001</c:v>
                </c:pt>
                <c:pt idx="6562">
                  <c:v>0.17634231982555901</c:v>
                </c:pt>
                <c:pt idx="6563">
                  <c:v>0.174321025764854</c:v>
                </c:pt>
                <c:pt idx="6564">
                  <c:v>0.17230947538135599</c:v>
                </c:pt>
                <c:pt idx="6565">
                  <c:v>0.17030767127118601</c:v>
                </c:pt>
                <c:pt idx="6566">
                  <c:v>0.168315615980415</c:v>
                </c:pt>
                <c:pt idx="6567">
                  <c:v>0.166333312005082</c:v>
                </c:pt>
                <c:pt idx="6568">
                  <c:v>0.164360761791219</c:v>
                </c:pt>
                <c:pt idx="6569">
                  <c:v>0.162397967734873</c:v>
                </c:pt>
                <c:pt idx="6570">
                  <c:v>0.16044493218212499</c:v>
                </c:pt>
                <c:pt idx="6571">
                  <c:v>0.15850165742911199</c:v>
                </c:pt>
                <c:pt idx="6572">
                  <c:v>0.15656814572205199</c:v>
                </c:pt>
                <c:pt idx="6573">
                  <c:v>0.154644399257267</c:v>
                </c:pt>
                <c:pt idx="6574">
                  <c:v>0.152730420181202</c:v>
                </c:pt>
                <c:pt idx="6575">
                  <c:v>0.15082621059045001</c:v>
                </c:pt>
                <c:pt idx="6576">
                  <c:v>0.148931772531779</c:v>
                </c:pt>
                <c:pt idx="6577">
                  <c:v>0.14704710800214901</c:v>
                </c:pt>
                <c:pt idx="6578">
                  <c:v>0.14517221894873999</c:v>
                </c:pt>
                <c:pt idx="6579">
                  <c:v>0.143307107268976</c:v>
                </c:pt>
                <c:pt idx="6580">
                  <c:v>0.14145177481054999</c:v>
                </c:pt>
                <c:pt idx="6581">
                  <c:v>0.13960622337144299</c:v>
                </c:pt>
                <c:pt idx="6582">
                  <c:v>0.137770454699957</c:v>
                </c:pt>
                <c:pt idx="6583">
                  <c:v>0.13594447049473601</c:v>
                </c:pt>
                <c:pt idx="6584">
                  <c:v>0.134128272404788</c:v>
                </c:pt>
                <c:pt idx="6585">
                  <c:v>0.13232186202951901</c:v>
                </c:pt>
                <c:pt idx="6586">
                  <c:v>0.13052524091875001</c:v>
                </c:pt>
                <c:pt idx="6587">
                  <c:v>0.12873841057274901</c:v>
                </c:pt>
                <c:pt idx="6588">
                  <c:v>0.126961372442254</c:v>
                </c:pt>
                <c:pt idx="6589">
                  <c:v>0.12519412792850201</c:v>
                </c:pt>
                <c:pt idx="6590">
                  <c:v>0.12343667838325501</c:v>
                </c:pt>
                <c:pt idx="6591">
                  <c:v>0.121689025108824</c:v>
                </c:pt>
                <c:pt idx="6592">
                  <c:v>0.119951169358102</c:v>
                </c:pt>
                <c:pt idx="6593">
                  <c:v>0.118223112334587</c:v>
                </c:pt>
                <c:pt idx="6594">
                  <c:v>0.11650485519241099</c:v>
                </c:pt>
                <c:pt idx="6595">
                  <c:v>0.11479639903637</c:v>
                </c:pt>
                <c:pt idx="6596">
                  <c:v>0.113097744921948</c:v>
                </c:pt>
                <c:pt idx="6597">
                  <c:v>0.11140889385534999</c:v>
                </c:pt>
                <c:pt idx="6598">
                  <c:v>0.109729846793527</c:v>
                </c:pt>
                <c:pt idx="6599">
                  <c:v>0.108060604644208</c:v>
                </c:pt>
                <c:pt idx="6600">
                  <c:v>0.10640116826592801</c:v>
                </c:pt>
                <c:pt idx="6601">
                  <c:v>0.104751538468056</c:v>
                </c:pt>
                <c:pt idx="6602">
                  <c:v>0.103111716010827</c:v>
                </c:pt>
                <c:pt idx="6603">
                  <c:v>0.101481701605372</c:v>
                </c:pt>
                <c:pt idx="6604">
                  <c:v>9.9861495913744103E-2</c:v>
                </c:pt>
                <c:pt idx="6605">
                  <c:v>9.8251099548955098E-2</c:v>
                </c:pt>
                <c:pt idx="6606">
                  <c:v>9.6650513075001401E-2</c:v>
                </c:pt>
                <c:pt idx="6607">
                  <c:v>9.5059737006896294E-2</c:v>
                </c:pt>
                <c:pt idx="6608">
                  <c:v>9.3478771810702105E-2</c:v>
                </c:pt>
                <c:pt idx="6609">
                  <c:v>9.1907617903560099E-2</c:v>
                </c:pt>
                <c:pt idx="6610">
                  <c:v>9.0346275653722899E-2</c:v>
                </c:pt>
                <c:pt idx="6611">
                  <c:v>8.8789961011721402E-2</c:v>
                </c:pt>
                <c:pt idx="6612">
                  <c:v>8.7229108986304205E-2</c:v>
                </c:pt>
                <c:pt idx="6613">
                  <c:v>8.5658945879479698E-2</c:v>
                </c:pt>
                <c:pt idx="6614">
                  <c:v>8.4079485853356201E-2</c:v>
                </c:pt>
                <c:pt idx="6615">
                  <c:v>8.2490743106678602E-2</c:v>
                </c:pt>
                <c:pt idx="6616">
                  <c:v>8.0892731874730797E-2</c:v>
                </c:pt>
                <c:pt idx="6617">
                  <c:v>7.9285466429238699E-2</c:v>
                </c:pt>
                <c:pt idx="6618">
                  <c:v>7.7668961078271204E-2</c:v>
                </c:pt>
                <c:pt idx="6619">
                  <c:v>7.6043230166143894E-2</c:v>
                </c:pt>
                <c:pt idx="6620">
                  <c:v>7.4408288073320103E-2</c:v>
                </c:pt>
                <c:pt idx="6621">
                  <c:v>7.2764149216313107E-2</c:v>
                </c:pt>
                <c:pt idx="6622">
                  <c:v>7.1110828047587504E-2</c:v>
                </c:pt>
                <c:pt idx="6623">
                  <c:v>6.9448339055461605E-2</c:v>
                </c:pt>
                <c:pt idx="6624">
                  <c:v>6.7776696764007993E-2</c:v>
                </c:pt>
                <c:pt idx="6625">
                  <c:v>6.6095915732956104E-2</c:v>
                </c:pt>
                <c:pt idx="6626">
                  <c:v>6.4406010557592194E-2</c:v>
                </c:pt>
                <c:pt idx="6627">
                  <c:v>6.2706995868661394E-2</c:v>
                </c:pt>
                <c:pt idx="6628">
                  <c:v>6.0998886332268402E-2</c:v>
                </c:pt>
                <c:pt idx="6629">
                  <c:v>5.92816966497784E-2</c:v>
                </c:pt>
                <c:pt idx="6630">
                  <c:v>5.7555441557717302E-2</c:v>
                </c:pt>
                <c:pt idx="6631">
                  <c:v>5.5820135827673298E-2</c:v>
                </c:pt>
                <c:pt idx="6632">
                  <c:v>5.4075794266196797E-2</c:v>
                </c:pt>
                <c:pt idx="6633">
                  <c:v>5.2322431714701099E-2</c:v>
                </c:pt>
                <c:pt idx="6634">
                  <c:v>5.0560063049362197E-2</c:v>
                </c:pt>
                <c:pt idx="6635">
                  <c:v>4.8788703181019598E-2</c:v>
                </c:pt>
                <c:pt idx="6636">
                  <c:v>4.7008367055075599E-2</c:v>
                </c:pt>
                <c:pt idx="6637">
                  <c:v>4.5219069651396097E-2</c:v>
                </c:pt>
                <c:pt idx="6638">
                  <c:v>4.3420825984209301E-2</c:v>
                </c:pt>
                <c:pt idx="6639">
                  <c:v>4.1613651102006502E-2</c:v>
                </c:pt>
                <c:pt idx="6640">
                  <c:v>3.9797560087440897E-2</c:v>
                </c:pt>
                <c:pt idx="6641">
                  <c:v>3.79725680572272E-2</c:v>
                </c:pt>
                <c:pt idx="6642">
                  <c:v>3.6138690162041E-2</c:v>
                </c:pt>
                <c:pt idx="6643">
                  <c:v>3.4295941586418098E-2</c:v>
                </c:pt>
                <c:pt idx="6644">
                  <c:v>3.24443375486533E-2</c:v>
                </c:pt>
                <c:pt idx="6645">
                  <c:v>3.0583893300700001E-2</c:v>
                </c:pt>
                <c:pt idx="6646">
                  <c:v>2.8714624128068199E-2</c:v>
                </c:pt>
                <c:pt idx="6647">
                  <c:v>2.6836545349723701E-2</c:v>
                </c:pt>
                <c:pt idx="6648">
                  <c:v>2.4949672317986199E-2</c:v>
                </c:pt>
                <c:pt idx="6649">
                  <c:v>2.3054020418425501E-2</c:v>
                </c:pt>
                <c:pt idx="6650">
                  <c:v>2.1149605069758399E-2</c:v>
                </c:pt>
                <c:pt idx="6651">
                  <c:v>1.92364417237436E-2</c:v>
                </c:pt>
                <c:pt idx="6652">
                  <c:v>1.73145458650793E-2</c:v>
                </c:pt>
                <c:pt idx="6653">
                  <c:v>1.5383933011298799E-2</c:v>
                </c:pt>
                <c:pt idx="6654">
                  <c:v>1.34446187126676E-2</c:v>
                </c:pt>
                <c:pt idx="6655">
                  <c:v>1.14966185520791E-2</c:v>
                </c:pt>
                <c:pt idx="6656">
                  <c:v>9.5399481449511304E-3</c:v>
                </c:pt>
                <c:pt idx="6657">
                  <c:v>7.5746231391219899E-3</c:v>
                </c:pt>
                <c:pt idx="6658">
                  <c:v>5.6006592147462798E-3</c:v>
                </c:pt>
                <c:pt idx="6659">
                  <c:v>3.6180720841909402E-3</c:v>
                </c:pt>
                <c:pt idx="6660">
                  <c:v>1.62687749193089E-3</c:v>
                </c:pt>
                <c:pt idx="6661">
                  <c:v>-3.7290878555524003E-4</c:v>
                </c:pt>
                <c:pt idx="6662">
                  <c:v>-2.3812709398896201E-3</c:v>
                </c:pt>
                <c:pt idx="6663">
                  <c:v>-4.39819313089964E-3</c:v>
                </c:pt>
                <c:pt idx="6664">
                  <c:v>-6.4236594867227497E-3</c:v>
                </c:pt>
                <c:pt idx="6665">
                  <c:v>-8.4576541039110293E-3</c:v>
                </c:pt>
                <c:pt idx="6666">
                  <c:v>-1.0500161047536099E-2</c:v>
                </c:pt>
                <c:pt idx="6667">
                  <c:v>-1.2551164351293999E-2</c:v>
                </c:pt>
                <c:pt idx="6668">
                  <c:v>-1.46106480176105E-2</c:v>
                </c:pt>
                <c:pt idx="6669">
                  <c:v>-1.6678596017746E-2</c:v>
                </c:pt>
                <c:pt idx="6670">
                  <c:v>-1.8754992291900498E-2</c:v>
                </c:pt>
                <c:pt idx="6671">
                  <c:v>-2.0839820749319699E-2</c:v>
                </c:pt>
                <c:pt idx="6672">
                  <c:v>-2.2933065268399899E-2</c:v>
                </c:pt>
                <c:pt idx="6673">
                  <c:v>-2.5034709696793299E-2</c:v>
                </c:pt>
                <c:pt idx="6674">
                  <c:v>-2.7144737851514299E-2</c:v>
                </c:pt>
                <c:pt idx="6675">
                  <c:v>-2.9263133519044599E-2</c:v>
                </c:pt>
                <c:pt idx="6676">
                  <c:v>-3.1389880455439501E-2</c:v>
                </c:pt>
                <c:pt idx="6677">
                  <c:v>-3.3524962386433398E-2</c:v>
                </c:pt>
                <c:pt idx="6678">
                  <c:v>-3.5668363007546201E-2</c:v>
                </c:pt>
                <c:pt idx="6679">
                  <c:v>-3.7820065984188897E-2</c:v>
                </c:pt>
                <c:pt idx="6680">
                  <c:v>-3.9980054951769997E-2</c:v>
                </c:pt>
                <c:pt idx="6681">
                  <c:v>-4.2148313515802199E-2</c:v>
                </c:pt>
                <c:pt idx="6682">
                  <c:v>-4.4324825252008003E-2</c:v>
                </c:pt>
                <c:pt idx="6683">
                  <c:v>-4.6509573706426603E-2</c:v>
                </c:pt>
                <c:pt idx="6684">
                  <c:v>-4.8702542395520299E-2</c:v>
                </c:pt>
                <c:pt idx="6685">
                  <c:v>-5.0903714806281503E-2</c:v>
                </c:pt>
                <c:pt idx="6686">
                  <c:v>-5.31130743963385E-2</c:v>
                </c:pt>
                <c:pt idx="6687">
                  <c:v>-5.5330604594063401E-2</c:v>
                </c:pt>
                <c:pt idx="6688">
                  <c:v>-5.75562887986781E-2</c:v>
                </c:pt>
                <c:pt idx="6689">
                  <c:v>-5.9790110380361902E-2</c:v>
                </c:pt>
                <c:pt idx="6690">
                  <c:v>-6.2032052680358003E-2</c:v>
                </c:pt>
                <c:pt idx="6691">
                  <c:v>-6.4282099011081104E-2</c:v>
                </c:pt>
                <c:pt idx="6692">
                  <c:v>-6.6540232656224302E-2</c:v>
                </c:pt>
                <c:pt idx="6693">
                  <c:v>-6.88064368708666E-2</c:v>
                </c:pt>
                <c:pt idx="6694">
                  <c:v>-7.1080694881580003E-2</c:v>
                </c:pt>
                <c:pt idx="6695">
                  <c:v>-7.33629898865375E-2</c:v>
                </c:pt>
                <c:pt idx="6696">
                  <c:v>-7.5653305055619999E-2</c:v>
                </c:pt>
                <c:pt idx="6697">
                  <c:v>-7.7951623530524206E-2</c:v>
                </c:pt>
                <c:pt idx="6698">
                  <c:v>-8.0257928424870603E-2</c:v>
                </c:pt>
                <c:pt idx="6699">
                  <c:v>-8.2572202824310603E-2</c:v>
                </c:pt>
                <c:pt idx="6700">
                  <c:v>-8.4894429786635098E-2</c:v>
                </c:pt>
                <c:pt idx="6701">
                  <c:v>-8.7224592341881804E-2</c:v>
                </c:pt>
                <c:pt idx="6702">
                  <c:v>-8.9562673492443706E-2</c:v>
                </c:pt>
                <c:pt idx="6703">
                  <c:v>-9.1908656213176704E-2</c:v>
                </c:pt>
                <c:pt idx="6704">
                  <c:v>-9.4262523451508304E-2</c:v>
                </c:pt>
                <c:pt idx="6705">
                  <c:v>-9.6624258127545395E-2</c:v>
                </c:pt>
                <c:pt idx="6706">
                  <c:v>-9.8993843134182594E-2</c:v>
                </c:pt>
                <c:pt idx="6707">
                  <c:v>-0.101371261337211</c:v>
                </c:pt>
                <c:pt idx="6708">
                  <c:v>-0.103756495575427</c:v>
                </c:pt>
                <c:pt idx="6709">
                  <c:v>-0.106149528660738</c:v>
                </c:pt>
                <c:pt idx="6710">
                  <c:v>-0.108550343378275</c:v>
                </c:pt>
                <c:pt idx="6711">
                  <c:v>-0.11095892248650099</c:v>
                </c:pt>
                <c:pt idx="6712">
                  <c:v>-0.113375248717314</c:v>
                </c:pt>
                <c:pt idx="6713">
                  <c:v>-0.115799304776163</c:v>
                </c:pt>
                <c:pt idx="6714">
                  <c:v>-0.11823107334215401</c:v>
                </c:pt>
                <c:pt idx="6715">
                  <c:v>-0.120670537068158</c:v>
                </c:pt>
                <c:pt idx="6716">
                  <c:v>-0.123117678580919</c:v>
                </c:pt>
                <c:pt idx="6717">
                  <c:v>-0.125570132184714</c:v>
                </c:pt>
                <c:pt idx="6718">
                  <c:v>-0.12802318602600701</c:v>
                </c:pt>
                <c:pt idx="6719">
                  <c:v>-0.130474480860752</c:v>
                </c:pt>
                <c:pt idx="6720">
                  <c:v>-0.132924007909412</c:v>
                </c:pt>
                <c:pt idx="6721">
                  <c:v>-0.13537175840573101</c:v>
                </c:pt>
                <c:pt idx="6722">
                  <c:v>-0.137817723596767</c:v>
                </c:pt>
                <c:pt idx="6723">
                  <c:v>-0.14026189474291401</c:v>
                </c:pt>
                <c:pt idx="6724">
                  <c:v>-0.142704263117931</c:v>
                </c:pt>
                <c:pt idx="6725">
                  <c:v>-0.14514482000897</c:v>
                </c:pt>
                <c:pt idx="6726">
                  <c:v>-0.14758355671659601</c:v>
                </c:pt>
                <c:pt idx="6727">
                  <c:v>-0.15002046455482099</c:v>
                </c:pt>
                <c:pt idx="6728">
                  <c:v>-0.15245553485112301</c:v>
                </c:pt>
                <c:pt idx="6729">
                  <c:v>-0.154888758946477</c:v>
                </c:pt>
                <c:pt idx="6730">
                  <c:v>-0.15732012819537899</c:v>
                </c:pt>
                <c:pt idx="6731">
                  <c:v>-0.159749633965872</c:v>
                </c:pt>
                <c:pt idx="6732">
                  <c:v>-0.16217726763957299</c:v>
                </c:pt>
                <c:pt idx="6733">
                  <c:v>-0.16460302061169399</c:v>
                </c:pt>
                <c:pt idx="6734">
                  <c:v>-0.16702688429107701</c:v>
                </c:pt>
                <c:pt idx="6735">
                  <c:v>-0.16944885010020899</c:v>
                </c:pt>
                <c:pt idx="6736">
                  <c:v>-0.17186890947525399</c:v>
                </c:pt>
                <c:pt idx="6737">
                  <c:v>-0.17428705386607801</c:v>
                </c:pt>
                <c:pt idx="6738">
                  <c:v>-0.17670327473627301</c:v>
                </c:pt>
                <c:pt idx="6739">
                  <c:v>-0.17911756356318201</c:v>
                </c:pt>
                <c:pt idx="6740">
                  <c:v>-0.181529911837923</c:v>
                </c:pt>
                <c:pt idx="6741">
                  <c:v>-0.18394031106542</c:v>
                </c:pt>
                <c:pt idx="6742">
                  <c:v>-0.18634875276442101</c:v>
                </c:pt>
                <c:pt idx="6743">
                  <c:v>-0.18875522846752699</c:v>
                </c:pt>
                <c:pt idx="6744">
                  <c:v>-0.191159729721215</c:v>
                </c:pt>
                <c:pt idx="6745">
                  <c:v>-0.193562248085866</c:v>
                </c:pt>
                <c:pt idx="6746">
                  <c:v>-0.195962775135786</c:v>
                </c:pt>
                <c:pt idx="6747">
                  <c:v>-0.198361302459232</c:v>
                </c:pt>
                <c:pt idx="6748">
                  <c:v>-0.200757821658438</c:v>
                </c:pt>
                <c:pt idx="6749">
                  <c:v>-0.20315232434963801</c:v>
                </c:pt>
                <c:pt idx="6750">
                  <c:v>-0.20554480216309101</c:v>
                </c:pt>
                <c:pt idx="6751">
                  <c:v>-0.20793524674310501</c:v>
                </c:pt>
                <c:pt idx="6752">
                  <c:v>-0.210323649748063</c:v>
                </c:pt>
                <c:pt idx="6753">
                  <c:v>-0.212710002850446</c:v>
                </c:pt>
                <c:pt idx="6754">
                  <c:v>-0.21509429773685501</c:v>
                </c:pt>
                <c:pt idx="6755">
                  <c:v>-0.217476526108039</c:v>
                </c:pt>
                <c:pt idx="6756">
                  <c:v>-0.219856679678918</c:v>
                </c:pt>
                <c:pt idx="6757">
                  <c:v>-0.222234750178606</c:v>
                </c:pt>
                <c:pt idx="6758">
                  <c:v>-0.224610729350433</c:v>
                </c:pt>
                <c:pt idx="6759">
                  <c:v>-0.226984608951974</c:v>
                </c:pt>
                <c:pt idx="6760">
                  <c:v>-0.22935638075506901</c:v>
                </c:pt>
                <c:pt idx="6761">
                  <c:v>-0.231726036545846</c:v>
                </c:pt>
                <c:pt idx="6762">
                  <c:v>-0.23409356812474799</c:v>
                </c:pt>
                <c:pt idx="6763">
                  <c:v>-0.236458967306554</c:v>
                </c:pt>
                <c:pt idx="6764">
                  <c:v>-0.238822225920402</c:v>
                </c:pt>
                <c:pt idx="6765">
                  <c:v>-0.24118333580981499</c:v>
                </c:pt>
                <c:pt idx="6766">
                  <c:v>-0.243542288832721</c:v>
                </c:pt>
                <c:pt idx="6767">
                  <c:v>-0.24589907686147899</c:v>
                </c:pt>
                <c:pt idx="6768">
                  <c:v>-0.24825605376763499</c:v>
                </c:pt>
                <c:pt idx="6769">
                  <c:v>-0.250617933480629</c:v>
                </c:pt>
                <c:pt idx="6770">
                  <c:v>-0.25298706406702198</c:v>
                </c:pt>
                <c:pt idx="6771">
                  <c:v>-0.25536342965180803</c:v>
                </c:pt>
                <c:pt idx="6772">
                  <c:v>-0.25774701433450897</c:v>
                </c:pt>
                <c:pt idx="6773">
                  <c:v>-0.26013780218928001</c:v>
                </c:pt>
                <c:pt idx="6774">
                  <c:v>-0.26253577726499999</c:v>
                </c:pt>
                <c:pt idx="6775">
                  <c:v>-0.26494092358536903</c:v>
                </c:pt>
                <c:pt idx="6776">
                  <c:v>-0.267353225149004</c:v>
                </c:pt>
                <c:pt idx="6777">
                  <c:v>-0.26977266592953802</c:v>
                </c:pt>
                <c:pt idx="6778">
                  <c:v>-0.27219922987571099</c:v>
                </c:pt>
                <c:pt idx="6779">
                  <c:v>-0.27463290091147502</c:v>
                </c:pt>
                <c:pt idx="6780">
                  <c:v>-0.27707366293607999</c:v>
                </c:pt>
                <c:pt idx="6781">
                  <c:v>-0.27952149982418201</c:v>
                </c:pt>
                <c:pt idx="6782">
                  <c:v>-0.28197639542592901</c:v>
                </c:pt>
                <c:pt idx="6783">
                  <c:v>-0.28443833356706599</c:v>
                </c:pt>
                <c:pt idx="6784">
                  <c:v>-0.28690729804902898</c:v>
                </c:pt>
                <c:pt idx="6785">
                  <c:v>-0.28938327264903901</c:v>
                </c:pt>
                <c:pt idx="6786">
                  <c:v>-0.29186624112020498</c:v>
                </c:pt>
                <c:pt idx="6787">
                  <c:v>-0.29435618719161499</c:v>
                </c:pt>
                <c:pt idx="6788">
                  <c:v>-0.296853094568439</c:v>
                </c:pt>
                <c:pt idx="6789">
                  <c:v>-0.29935694693201997</c:v>
                </c:pt>
                <c:pt idx="6790">
                  <c:v>-0.30186772793997901</c:v>
                </c:pt>
                <c:pt idx="6791">
                  <c:v>-0.30438542122630302</c:v>
                </c:pt>
                <c:pt idx="6792">
                  <c:v>-0.30691001040145099</c:v>
                </c:pt>
                <c:pt idx="6793">
                  <c:v>-0.30944147905244801</c:v>
                </c:pt>
                <c:pt idx="6794">
                  <c:v>-0.31197981074297998</c:v>
                </c:pt>
                <c:pt idx="6795">
                  <c:v>-0.31452498901349701</c:v>
                </c:pt>
                <c:pt idx="6796">
                  <c:v>-0.31707699738130501</c:v>
                </c:pt>
                <c:pt idx="6797">
                  <c:v>-0.31963581934066998</c:v>
                </c:pt>
                <c:pt idx="6798">
                  <c:v>-0.32220143836291099</c:v>
                </c:pt>
                <c:pt idx="6799">
                  <c:v>-0.324773837896498</c:v>
                </c:pt>
                <c:pt idx="6800">
                  <c:v>-0.32735300136715401</c:v>
                </c:pt>
                <c:pt idx="6801">
                  <c:v>-0.32993891217794802</c:v>
                </c:pt>
                <c:pt idx="6802">
                  <c:v>-0.33253155370939802</c:v>
                </c:pt>
                <c:pt idx="6803">
                  <c:v>-0.33513090931956402</c:v>
                </c:pt>
                <c:pt idx="6804">
                  <c:v>-0.33773696234415101</c:v>
                </c:pt>
                <c:pt idx="6805">
                  <c:v>-0.34034969609660398</c:v>
                </c:pt>
                <c:pt idx="6806">
                  <c:v>-0.34296909386820701</c:v>
                </c:pt>
                <c:pt idx="6807">
                  <c:v>-0.345595138928184</c:v>
                </c:pt>
                <c:pt idx="6808">
                  <c:v>-0.34822781452379298</c:v>
                </c:pt>
                <c:pt idx="6809">
                  <c:v>-0.35086710388042702</c:v>
                </c:pt>
                <c:pt idx="6810">
                  <c:v>-0.35351299020171401</c:v>
                </c:pt>
                <c:pt idx="6811">
                  <c:v>-0.35616545666961102</c:v>
                </c:pt>
                <c:pt idx="6812">
                  <c:v>-0.35882448644450998</c:v>
                </c:pt>
                <c:pt idx="6813">
                  <c:v>-0.36149006266532702</c:v>
                </c:pt>
                <c:pt idx="6814">
                  <c:v>-0.36416216844960902</c:v>
                </c:pt>
                <c:pt idx="6815">
                  <c:v>-0.36684078689363098</c:v>
                </c:pt>
                <c:pt idx="6816">
                  <c:v>-0.369525901072491</c:v>
                </c:pt>
                <c:pt idx="6817">
                  <c:v>-0.37221749404021398</c:v>
                </c:pt>
                <c:pt idx="6818">
                  <c:v>-0.37491554882984801</c:v>
                </c:pt>
                <c:pt idx="6819">
                  <c:v>-0.37762004845356101</c:v>
                </c:pt>
                <c:pt idx="6820">
                  <c:v>-0.380330975902747</c:v>
                </c:pt>
                <c:pt idx="6821">
                  <c:v>-0.38304831414812002</c:v>
                </c:pt>
                <c:pt idx="6822">
                  <c:v>-0.38577204613981197</c:v>
                </c:pt>
                <c:pt idx="6823">
                  <c:v>-0.38850215480747502</c:v>
                </c:pt>
                <c:pt idx="6824">
                  <c:v>-0.39123862306038198</c:v>
                </c:pt>
                <c:pt idx="6825">
                  <c:v>-0.39398143378752098</c:v>
                </c:pt>
                <c:pt idx="6826">
                  <c:v>-0.396730569857698</c:v>
                </c:pt>
                <c:pt idx="6827">
                  <c:v>-0.39948601411963802</c:v>
                </c:pt>
                <c:pt idx="6828">
                  <c:v>-0.40224774940208002</c:v>
                </c:pt>
                <c:pt idx="6829">
                  <c:v>-0.405015758513878</c:v>
                </c:pt>
                <c:pt idx="6830">
                  <c:v>-0.40779002424410399</c:v>
                </c:pt>
                <c:pt idx="6831">
                  <c:v>-0.410570529362144</c:v>
                </c:pt>
                <c:pt idx="6832">
                  <c:v>-0.41335725661779699</c:v>
                </c:pt>
                <c:pt idx="6833">
                  <c:v>-0.41615018874137699</c:v>
                </c:pt>
                <c:pt idx="6834">
                  <c:v>-0.41894930844381301</c:v>
                </c:pt>
                <c:pt idx="6835">
                  <c:v>-0.42175459841674801</c:v>
                </c:pt>
                <c:pt idx="6836">
                  <c:v>-0.42456604133263598</c:v>
                </c:pt>
                <c:pt idx="6837">
                  <c:v>-0.42738361984484702</c:v>
                </c:pt>
                <c:pt idx="6838">
                  <c:v>-0.43020731658776401</c:v>
                </c:pt>
                <c:pt idx="6839">
                  <c:v>-0.43303711417688201</c:v>
                </c:pt>
                <c:pt idx="6840">
                  <c:v>-0.43587299520890999</c:v>
                </c:pt>
                <c:pt idx="6841">
                  <c:v>-0.43871494226187102</c:v>
                </c:pt>
                <c:pt idx="6842">
                  <c:v>-0.44156293789520001</c:v>
                </c:pt>
                <c:pt idx="6843">
                  <c:v>-0.44441696464984698</c:v>
                </c:pt>
                <c:pt idx="6844">
                  <c:v>-0.44727700504837398</c:v>
                </c:pt>
                <c:pt idx="6845">
                  <c:v>-0.45014304159505802</c:v>
                </c:pt>
                <c:pt idx="6846">
                  <c:v>-0.45301505677598802</c:v>
                </c:pt>
                <c:pt idx="6847">
                  <c:v>-0.45589303305917001</c:v>
                </c:pt>
                <c:pt idx="6848">
                  <c:v>-0.458776952894623</c:v>
                </c:pt>
                <c:pt idx="6849">
                  <c:v>-0.46166679871448002</c:v>
                </c:pt>
                <c:pt idx="6850">
                  <c:v>-0.46456255293309001</c:v>
                </c:pt>
                <c:pt idx="6851">
                  <c:v>-0.46746419794711702</c:v>
                </c:pt>
                <c:pt idx="6852">
                  <c:v>-0.47037171613564099</c:v>
                </c:pt>
                <c:pt idx="6853">
                  <c:v>-0.47328508986026002</c:v>
                </c:pt>
                <c:pt idx="6854">
                  <c:v>-0.476204301465186</c:v>
                </c:pt>
                <c:pt idx="6855">
                  <c:v>-0.47912933327735002</c:v>
                </c:pt>
                <c:pt idx="6856">
                  <c:v>-0.4820601676065</c:v>
                </c:pt>
                <c:pt idx="6857">
                  <c:v>-0.484996786745303</c:v>
                </c:pt>
                <c:pt idx="6858">
                  <c:v>-0.487939172969445</c:v>
                </c:pt>
                <c:pt idx="6859">
                  <c:v>-0.49088730853773099</c:v>
                </c:pt>
                <c:pt idx="6860">
                  <c:v>-0.493841175692186</c:v>
                </c:pt>
                <c:pt idx="6861">
                  <c:v>-0.49680075665815698</c:v>
                </c:pt>
                <c:pt idx="6862">
                  <c:v>-0.49976603364441202</c:v>
                </c:pt>
                <c:pt idx="6863">
                  <c:v>-0.50273698884324103</c:v>
                </c:pt>
                <c:pt idx="6864">
                  <c:v>-0.50571360443055802</c:v>
                </c:pt>
                <c:pt idx="6865">
                  <c:v>-0.50869586256599997</c:v>
                </c:pt>
                <c:pt idx="6866">
                  <c:v>-0.51168374539302797</c:v>
                </c:pt>
                <c:pt idx="6867">
                  <c:v>-0.51467723503903096</c:v>
                </c:pt>
                <c:pt idx="6868">
                  <c:v>-0.51767631361542099</c:v>
                </c:pt>
                <c:pt idx="6869">
                  <c:v>-0.52068096321774004</c:v>
                </c:pt>
                <c:pt idx="6870">
                  <c:v>-0.52369116592575804</c:v>
                </c:pt>
                <c:pt idx="6871">
                  <c:v>-0.52670690380357099</c:v>
                </c:pt>
                <c:pt idx="6872">
                  <c:v>-0.52972815889970803</c:v>
                </c:pt>
                <c:pt idx="6873">
                  <c:v>-0.53275491324722701</c:v>
                </c:pt>
                <c:pt idx="6874">
                  <c:v>-0.53578714886381995</c:v>
                </c:pt>
                <c:pt idx="6875">
                  <c:v>-0.53882484775190997</c:v>
                </c:pt>
                <c:pt idx="6876">
                  <c:v>-0.54186799189875501</c:v>
                </c:pt>
                <c:pt idx="6877">
                  <c:v>-0.54491656327654603</c:v>
                </c:pt>
                <c:pt idx="6878">
                  <c:v>-0.54797054384251298</c:v>
                </c:pt>
                <c:pt idx="6879">
                  <c:v>-0.55102991553902003</c:v>
                </c:pt>
                <c:pt idx="6880">
                  <c:v>-0.55409466029367205</c:v>
                </c:pt>
                <c:pt idx="6881">
                  <c:v>-0.55716476001940995</c:v>
                </c:pt>
                <c:pt idx="6882">
                  <c:v>-0.56024019661461899</c:v>
                </c:pt>
                <c:pt idx="6883">
                  <c:v>-0.56332095196322296</c:v>
                </c:pt>
                <c:pt idx="6884">
                  <c:v>-0.56640700793478804</c:v>
                </c:pt>
                <c:pt idx="6885">
                  <c:v>-0.56949834638462604</c:v>
                </c:pt>
                <c:pt idx="6886">
                  <c:v>-0.57259494915389297</c:v>
                </c:pt>
                <c:pt idx="6887">
                  <c:v>-0.57569679806969098</c:v>
                </c:pt>
                <c:pt idx="6888">
                  <c:v>-0.57880387494516905</c:v>
                </c:pt>
                <c:pt idx="6889">
                  <c:v>-0.581916161579625</c:v>
                </c:pt>
                <c:pt idx="6890">
                  <c:v>-0.585033639758607</c:v>
                </c:pt>
                <c:pt idx="6891">
                  <c:v>-0.58815165930592705</c:v>
                </c:pt>
                <c:pt idx="6892">
                  <c:v>-0.59126094121156003</c:v>
                </c:pt>
                <c:pt idx="6893">
                  <c:v>-0.594356844676169</c:v>
                </c:pt>
                <c:pt idx="6894">
                  <c:v>-0.59743936402430298</c:v>
                </c:pt>
                <c:pt idx="6895">
                  <c:v>-0.60050849364897396</c:v>
                </c:pt>
                <c:pt idx="6896">
                  <c:v>-0.60356422801165399</c:v>
                </c:pt>
                <c:pt idx="6897">
                  <c:v>-0.60660656164225202</c:v>
                </c:pt>
                <c:pt idx="6898">
                  <c:v>-0.60963548913910104</c:v>
                </c:pt>
                <c:pt idx="6899">
                  <c:v>-0.612651005168944</c:v>
                </c:pt>
                <c:pt idx="6900">
                  <c:v>-0.61565310446691301</c:v>
                </c:pt>
                <c:pt idx="6901">
                  <c:v>-0.61864178183651797</c:v>
                </c:pt>
                <c:pt idx="6902">
                  <c:v>-0.62161703214962605</c:v>
                </c:pt>
                <c:pt idx="6903">
                  <c:v>-0.624578850346447</c:v>
                </c:pt>
                <c:pt idx="6904">
                  <c:v>-0.62752723143551303</c:v>
                </c:pt>
                <c:pt idx="6905">
                  <c:v>-0.63046217049366204</c:v>
                </c:pt>
                <c:pt idx="6906">
                  <c:v>-0.63338366266602297</c:v>
                </c:pt>
                <c:pt idx="6907">
                  <c:v>-0.63629170316598904</c:v>
                </c:pt>
                <c:pt idx="6908">
                  <c:v>-0.63918628727520599</c:v>
                </c:pt>
                <c:pt idx="6909">
                  <c:v>-0.64206741034355097</c:v>
                </c:pt>
                <c:pt idx="6910">
                  <c:v>-0.64493506778911103</c:v>
                </c:pt>
                <c:pt idx="6911">
                  <c:v>-0.64778925509816498</c:v>
                </c:pt>
                <c:pt idx="6912">
                  <c:v>-0.65062996782516302</c:v>
                </c:pt>
                <c:pt idx="6913">
                  <c:v>-0.65345720159270704</c:v>
                </c:pt>
                <c:pt idx="6914">
                  <c:v>-0.65627095209152397</c:v>
                </c:pt>
                <c:pt idx="6915">
                  <c:v>-0.65907121508045496</c:v>
                </c:pt>
                <c:pt idx="6916">
                  <c:v>-0.66185798638642301</c:v>
                </c:pt>
                <c:pt idx="6917">
                  <c:v>-0.66463126190441801</c:v>
                </c:pt>
                <c:pt idx="6918">
                  <c:v>-0.66739103759747098</c:v>
                </c:pt>
                <c:pt idx="6919">
                  <c:v>-0.67013730949663397</c:v>
                </c:pt>
                <c:pt idx="6920">
                  <c:v>-0.67287007370095397</c:v>
                </c:pt>
                <c:pt idx="6921">
                  <c:v>-0.67558932637745195</c:v>
                </c:pt>
                <c:pt idx="6922">
                  <c:v>-0.67829506376110005</c:v>
                </c:pt>
                <c:pt idx="6923">
                  <c:v>-0.68098728215479498</c:v>
                </c:pt>
                <c:pt idx="6924">
                  <c:v>-0.68366597792933304</c:v>
                </c:pt>
                <c:pt idx="6925">
                  <c:v>-0.68633114752338997</c:v>
                </c:pt>
                <c:pt idx="6926">
                  <c:v>-0.68898278744349295</c:v>
                </c:pt>
                <c:pt idx="6927">
                  <c:v>-0.69162089426399398</c:v>
                </c:pt>
                <c:pt idx="6928">
                  <c:v>-0.69424546462704795</c:v>
                </c:pt>
                <c:pt idx="6929">
                  <c:v>-0.69685649524258098</c:v>
                </c:pt>
                <c:pt idx="6930">
                  <c:v>-0.69945398288827298</c:v>
                </c:pt>
                <c:pt idx="6931">
                  <c:v>-0.70203792440952095</c:v>
                </c:pt>
                <c:pt idx="6932">
                  <c:v>-0.70460831671941804</c:v>
                </c:pt>
                <c:pt idx="6933">
                  <c:v>-0.70716515679872605</c:v>
                </c:pt>
                <c:pt idx="6934">
                  <c:v>-0.70970844169584701</c:v>
                </c:pt>
                <c:pt idx="6935">
                  <c:v>-0.712238168526791</c:v>
                </c:pt>
                <c:pt idx="6936">
                  <c:v>-0.71475433447515702</c:v>
                </c:pt>
                <c:pt idx="6937">
                  <c:v>-0.71725693679209401</c:v>
                </c:pt>
                <c:pt idx="6938">
                  <c:v>-0.71974597279628005</c:v>
                </c:pt>
                <c:pt idx="6939">
                  <c:v>-0.72222143987388798</c:v>
                </c:pt>
                <c:pt idx="6940">
                  <c:v>-0.72468333547856001</c:v>
                </c:pt>
                <c:pt idx="6941">
                  <c:v>-0.72713165713137196</c:v>
                </c:pt>
                <c:pt idx="6942">
                  <c:v>-0.72956640242080895</c:v>
                </c:pt>
                <c:pt idx="6943">
                  <c:v>-0.73198756900273099</c:v>
                </c:pt>
                <c:pt idx="6944">
                  <c:v>-0.73439515460034399</c:v>
                </c:pt>
                <c:pt idx="6945">
                  <c:v>-0.73678915700416703</c:v>
                </c:pt>
                <c:pt idx="6946">
                  <c:v>-0.73916957407200201</c:v>
                </c:pt>
                <c:pt idx="6947">
                  <c:v>-0.74153640372889995</c:v>
                </c:pt>
                <c:pt idx="6948">
                  <c:v>-0.74388964396712998</c:v>
                </c:pt>
                <c:pt idx="6949">
                  <c:v>-0.74622929284614903</c:v>
                </c:pt>
                <c:pt idx="6950">
                  <c:v>-0.748555348492564</c:v>
                </c:pt>
                <c:pt idx="6951">
                  <c:v>-0.75086780910010098</c:v>
                </c:pt>
                <c:pt idx="6952">
                  <c:v>-0.75316667292957395</c:v>
                </c:pt>
                <c:pt idx="6953">
                  <c:v>-0.75545193830884605</c:v>
                </c:pt>
                <c:pt idx="6954">
                  <c:v>-0.7577236036328</c:v>
                </c:pt>
                <c:pt idx="6955">
                  <c:v>-0.75998166736330197</c:v>
                </c:pt>
                <c:pt idx="6956">
                  <c:v>-0.76222612802916301</c:v>
                </c:pt>
                <c:pt idx="6957">
                  <c:v>-0.76445698422610997</c:v>
                </c:pt>
                <c:pt idx="6958">
                  <c:v>-0.766674234616747</c:v>
                </c:pt>
                <c:pt idx="6959">
                  <c:v>-0.76887787793051898</c:v>
                </c:pt>
                <c:pt idx="6960">
                  <c:v>-0.77106791296367605</c:v>
                </c:pt>
                <c:pt idx="6961">
                  <c:v>-0.77324433857923802</c:v>
                </c:pt>
                <c:pt idx="6962">
                  <c:v>-0.77540715370695601</c:v>
                </c:pt>
                <c:pt idx="6963">
                  <c:v>-0.77755635734327699</c:v>
                </c:pt>
                <c:pt idx="6964">
                  <c:v>-0.77969194855130697</c:v>
                </c:pt>
                <c:pt idx="6965">
                  <c:v>-0.78181392646076697</c:v>
                </c:pt>
                <c:pt idx="6966">
                  <c:v>-0.78392229026796401</c:v>
                </c:pt>
                <c:pt idx="6967">
                  <c:v>-0.78601703923574795</c:v>
                </c:pt>
                <c:pt idx="6968">
                  <c:v>-0.78809817269347104</c:v>
                </c:pt>
                <c:pt idx="6969">
                  <c:v>-0.79016569003695303</c:v>
                </c:pt>
                <c:pt idx="6970">
                  <c:v>-0.79221959072843795</c:v>
                </c:pt>
                <c:pt idx="6971">
                  <c:v>-0.79425987429655898</c:v>
                </c:pt>
                <c:pt idx="6972">
                  <c:v>-0.79628654033629298</c:v>
                </c:pt>
                <c:pt idx="6973">
                  <c:v>-0.79829958850892602</c:v>
                </c:pt>
                <c:pt idx="6974">
                  <c:v>-0.80029901854200403</c:v>
                </c:pt>
                <c:pt idx="6975">
                  <c:v>-0.80228483022930497</c:v>
                </c:pt>
                <c:pt idx="6976">
                  <c:v>-0.80425702343078398</c:v>
                </c:pt>
                <c:pt idx="6977">
                  <c:v>-0.80621559807254095</c:v>
                </c:pt>
                <c:pt idx="6978">
                  <c:v>-0.80816055414677301</c:v>
                </c:pt>
                <c:pt idx="6979">
                  <c:v>-0.81009189171173801</c:v>
                </c:pt>
                <c:pt idx="6980">
                  <c:v>-0.81200961089170598</c:v>
                </c:pt>
                <c:pt idx="6981">
                  <c:v>-0.81391371187692096</c:v>
                </c:pt>
                <c:pt idx="6982">
                  <c:v>-0.81580419492355405</c:v>
                </c:pt>
                <c:pt idx="6983">
                  <c:v>-0.81768106035366395</c:v>
                </c:pt>
                <c:pt idx="6984">
                  <c:v>-0.81954430855515104</c:v>
                </c:pt>
                <c:pt idx="6985">
                  <c:v>-0.82139393998170895</c:v>
                </c:pt>
                <c:pt idx="6986">
                  <c:v>-0.82322995515278996</c:v>
                </c:pt>
                <c:pt idx="6987">
                  <c:v>-0.82505235465355098</c:v>
                </c:pt>
                <c:pt idx="6988">
                  <c:v>-0.82686113913481596</c:v>
                </c:pt>
                <c:pt idx="6989">
                  <c:v>-0.82865630931302403</c:v>
                </c:pt>
                <c:pt idx="6990">
                  <c:v>-0.83043786597018598</c:v>
                </c:pt>
                <c:pt idx="6991">
                  <c:v>-0.83220580995383997</c:v>
                </c:pt>
                <c:pt idx="6992">
                  <c:v>-0.83396014217700698</c:v>
                </c:pt>
                <c:pt idx="6993">
                  <c:v>-0.835700863618137</c:v>
                </c:pt>
                <c:pt idx="6994">
                  <c:v>-0.83742797532106905</c:v>
                </c:pt>
                <c:pt idx="6995">
                  <c:v>-0.83914147839498199</c:v>
                </c:pt>
                <c:pt idx="6996">
                  <c:v>-0.840841374014345</c:v>
                </c:pt>
                <c:pt idx="6997">
                  <c:v>-0.84252766341887197</c:v>
                </c:pt>
                <c:pt idx="6998">
                  <c:v>-0.84420034791347198</c:v>
                </c:pt>
                <c:pt idx="6999">
                  <c:v>-0.84585942886820298</c:v>
                </c:pt>
                <c:pt idx="7000">
                  <c:v>-0.84750490771822096</c:v>
                </c:pt>
                <c:pt idx="7001">
                  <c:v>-0.84913678596373199</c:v>
                </c:pt>
                <c:pt idx="7002">
                  <c:v>-0.85075506516994004</c:v>
                </c:pt>
                <c:pt idx="7003">
                  <c:v>-0.85235974696700301</c:v>
                </c:pt>
                <c:pt idx="7004">
                  <c:v>-0.85395083304997699</c:v>
                </c:pt>
                <c:pt idx="7005">
                  <c:v>-0.85552832517876998</c:v>
                </c:pt>
                <c:pt idx="7006">
                  <c:v>-0.85709222517808803</c:v>
                </c:pt>
                <c:pt idx="7007">
                  <c:v>-0.85864253493738896</c:v>
                </c:pt>
                <c:pt idx="7008">
                  <c:v>-0.86017925641082604</c:v>
                </c:pt>
                <c:pt idx="7009">
                  <c:v>-0.86170239161719797</c:v>
                </c:pt>
                <c:pt idx="7010">
                  <c:v>-0.86321194263990098</c:v>
                </c:pt>
                <c:pt idx="7011">
                  <c:v>-0.86470791162687</c:v>
                </c:pt>
                <c:pt idx="7012">
                  <c:v>-0.86619030079053305</c:v>
                </c:pt>
                <c:pt idx="7013">
                  <c:v>-0.86765911240775395</c:v>
                </c:pt>
                <c:pt idx="7014">
                  <c:v>-0.869114348819781</c:v>
                </c:pt>
                <c:pt idx="7015">
                  <c:v>-0.87055601243219205</c:v>
                </c:pt>
                <c:pt idx="7016">
                  <c:v>-0.87198410571484497</c:v>
                </c:pt>
                <c:pt idx="7017">
                  <c:v>-0.87339863120182104</c:v>
                </c:pt>
                <c:pt idx="7018">
                  <c:v>-0.87479959149136699</c:v>
                </c:pt>
                <c:pt idx="7019">
                  <c:v>-0.87618698924584804</c:v>
                </c:pt>
                <c:pt idx="7020">
                  <c:v>-0.87756274055370598</c:v>
                </c:pt>
                <c:pt idx="7021">
                  <c:v>-0.87892882625695201</c:v>
                </c:pt>
                <c:pt idx="7022">
                  <c:v>-0.88028529137686096</c:v>
                </c:pt>
                <c:pt idx="7023">
                  <c:v>-0.88163213760822201</c:v>
                </c:pt>
                <c:pt idx="7024">
                  <c:v>-0.88296936720645003</c:v>
                </c:pt>
                <c:pt idx="7025">
                  <c:v>-0.88429698194801698</c:v>
                </c:pt>
                <c:pt idx="7026">
                  <c:v>-0.88561498415755302</c:v>
                </c:pt>
                <c:pt idx="7027">
                  <c:v>-0.886923375692931</c:v>
                </c:pt>
                <c:pt idx="7028">
                  <c:v>-0.88822215894800405</c:v>
                </c:pt>
                <c:pt idx="7029">
                  <c:v>-0.88951133586176301</c:v>
                </c:pt>
                <c:pt idx="7030">
                  <c:v>-0.89079090889728596</c:v>
                </c:pt>
                <c:pt idx="7031">
                  <c:v>-0.89206088007439899</c:v>
                </c:pt>
                <c:pt idx="7032">
                  <c:v>-0.89332125192541101</c:v>
                </c:pt>
                <c:pt idx="7033">
                  <c:v>-0.894572026550704</c:v>
                </c:pt>
                <c:pt idx="7034">
                  <c:v>-0.89581320655180596</c:v>
                </c:pt>
                <c:pt idx="7035">
                  <c:v>-0.89704479410938298</c:v>
                </c:pt>
                <c:pt idx="7036">
                  <c:v>-0.89826679189417602</c:v>
                </c:pt>
                <c:pt idx="7037">
                  <c:v>-0.89947920216685595</c:v>
                </c:pt>
                <c:pt idx="7038">
                  <c:v>-0.90068202766736405</c:v>
                </c:pt>
                <c:pt idx="7039">
                  <c:v>-0.90187527073610796</c:v>
                </c:pt>
                <c:pt idx="7040">
                  <c:v>-0.90305720985854299</c:v>
                </c:pt>
                <c:pt idx="7041">
                  <c:v>-0.90422585307744097</c:v>
                </c:pt>
                <c:pt idx="7042">
                  <c:v>-0.90538095104995597</c:v>
                </c:pt>
                <c:pt idx="7043">
                  <c:v>-0.90652250747129204</c:v>
                </c:pt>
                <c:pt idx="7044">
                  <c:v>-0.90765052610003905</c:v>
                </c:pt>
                <c:pt idx="7045">
                  <c:v>-0.908765010758114</c:v>
                </c:pt>
                <c:pt idx="7046">
                  <c:v>-0.90987072323114504</c:v>
                </c:pt>
                <c:pt idx="7047">
                  <c:v>-0.91097718000728201</c:v>
                </c:pt>
                <c:pt idx="7048">
                  <c:v>-0.91208913319388596</c:v>
                </c:pt>
                <c:pt idx="7049">
                  <c:v>-0.91320657373623504</c:v>
                </c:pt>
                <c:pt idx="7050">
                  <c:v>-0.91432949255792495</c:v>
                </c:pt>
                <c:pt idx="7051">
                  <c:v>-0.91545788056093103</c:v>
                </c:pt>
                <c:pt idx="7052">
                  <c:v>-0.91659172862567095</c:v>
                </c:pt>
                <c:pt idx="7053">
                  <c:v>-0.91773102761106196</c:v>
                </c:pt>
                <c:pt idx="7054">
                  <c:v>-0.91887576835458395</c:v>
                </c:pt>
                <c:pt idx="7055">
                  <c:v>-0.92002594167233998</c:v>
                </c:pt>
                <c:pt idx="7056">
                  <c:v>-0.92118153835911698</c:v>
                </c:pt>
                <c:pt idx="7057">
                  <c:v>-0.92234254918844605</c:v>
                </c:pt>
                <c:pt idx="7058">
                  <c:v>-0.92350896491266599</c:v>
                </c:pt>
                <c:pt idx="7059">
                  <c:v>-0.92468077626297795</c:v>
                </c:pt>
                <c:pt idx="7060">
                  <c:v>-0.92585797394951597</c:v>
                </c:pt>
                <c:pt idx="7061">
                  <c:v>-0.92704054866139995</c:v>
                </c:pt>
                <c:pt idx="7062">
                  <c:v>-0.92822849106680205</c:v>
                </c:pt>
                <c:pt idx="7063">
                  <c:v>-0.92942179181300399</c:v>
                </c:pt>
                <c:pt idx="7064">
                  <c:v>-0.93062044152646295</c:v>
                </c:pt>
                <c:pt idx="7065">
                  <c:v>-0.93182443081287203</c:v>
                </c:pt>
                <c:pt idx="7066">
                  <c:v>-0.93303375025721702</c:v>
                </c:pt>
                <c:pt idx="7067">
                  <c:v>-0.934248390423845</c:v>
                </c:pt>
                <c:pt idx="7068">
                  <c:v>-0.93546834185652195</c:v>
                </c:pt>
                <c:pt idx="7069">
                  <c:v>-0.93669359507849503</c:v>
                </c:pt>
                <c:pt idx="7070">
                  <c:v>-0.93792414059255502</c:v>
                </c:pt>
                <c:pt idx="7071">
                  <c:v>-0.93915996888109998</c:v>
                </c:pt>
                <c:pt idx="7072">
                  <c:v>-0.94040107040619403</c:v>
                </c:pt>
                <c:pt idx="7073">
                  <c:v>-0.94164743560963104</c:v>
                </c:pt>
                <c:pt idx="7074">
                  <c:v>-0.94289905491299897</c:v>
                </c:pt>
                <c:pt idx="7075">
                  <c:v>-0.94415591871773596</c:v>
                </c:pt>
                <c:pt idx="7076">
                  <c:v>-0.94541801740520004</c:v>
                </c:pt>
                <c:pt idx="7077">
                  <c:v>-0.94668534133672699</c:v>
                </c:pt>
                <c:pt idx="7078">
                  <c:v>-0.94795788085369503</c:v>
                </c:pt>
                <c:pt idx="7079">
                  <c:v>-0.94923562627758395</c:v>
                </c:pt>
                <c:pt idx="7080">
                  <c:v>-0.95051856791004197</c:v>
                </c:pt>
                <c:pt idx="7081">
                  <c:v>-0.95180669603294499</c:v>
                </c:pt>
                <c:pt idx="7082">
                  <c:v>-0.95310000090846203</c:v>
                </c:pt>
                <c:pt idx="7083">
                  <c:v>-0.95439847277911805</c:v>
                </c:pt>
                <c:pt idx="7084">
                  <c:v>-0.95570210186785198</c:v>
                </c:pt>
                <c:pt idx="7085">
                  <c:v>-0.95701087837808496</c:v>
                </c:pt>
                <c:pt idx="7086">
                  <c:v>-0.958324792493782</c:v>
                </c:pt>
                <c:pt idx="7087">
                  <c:v>-0.95964383437951595</c:v>
                </c:pt>
                <c:pt idx="7088">
                  <c:v>-0.96096799418052703</c:v>
                </c:pt>
                <c:pt idx="7089">
                  <c:v>-0.96229726202278798</c:v>
                </c:pt>
                <c:pt idx="7090">
                  <c:v>-0.96363162801307001</c:v>
                </c:pt>
                <c:pt idx="7091">
                  <c:v>-0.96497108223900097</c:v>
                </c:pt>
                <c:pt idx="7092">
                  <c:v>-0.96631561476913597</c:v>
                </c:pt>
                <c:pt idx="7093">
                  <c:v>-0.96766521565301</c:v>
                </c:pt>
                <c:pt idx="7094">
                  <c:v>-0.969019874921213</c:v>
                </c:pt>
                <c:pt idx="7095">
                  <c:v>-0.97037958258544599</c:v>
                </c:pt>
                <c:pt idx="7096">
                  <c:v>-0.97174432863858795</c:v>
                </c:pt>
                <c:pt idx="7097">
                  <c:v>-0.97311410305475698</c:v>
                </c:pt>
                <c:pt idx="7098">
                  <c:v>-0.97448889578937603</c:v>
                </c:pt>
                <c:pt idx="7099">
                  <c:v>-0.97586869677923804</c:v>
                </c:pt>
                <c:pt idx="7100">
                  <c:v>-0.97725349594256505</c:v>
                </c:pt>
                <c:pt idx="7101">
                  <c:v>-0.978643283179079</c:v>
                </c:pt>
                <c:pt idx="7102">
                  <c:v>-0.98003804837005704</c:v>
                </c:pt>
                <c:pt idx="7103">
                  <c:v>-0.98143778137840398</c:v>
                </c:pt>
                <c:pt idx="7104">
                  <c:v>-0.982842472048711</c:v>
                </c:pt>
                <c:pt idx="7105">
                  <c:v>-0.98425211020732195</c:v>
                </c:pt>
                <c:pt idx="7106">
                  <c:v>-0.98566668566239801</c:v>
                </c:pt>
                <c:pt idx="7107">
                  <c:v>-0.98708618820398097</c:v>
                </c:pt>
                <c:pt idx="7108">
                  <c:v>-0.98851060760405696</c:v>
                </c:pt>
                <c:pt idx="7109">
                  <c:v>-0.98993993361662103</c:v>
                </c:pt>
                <c:pt idx="7110">
                  <c:v>-0.99137415597774403</c:v>
                </c:pt>
                <c:pt idx="7111">
                  <c:v>-0.992813264405634</c:v>
                </c:pt>
                <c:pt idx="7112">
                  <c:v>-0.99425724860070297</c:v>
                </c:pt>
                <c:pt idx="7113">
                  <c:v>-0.99570609824562994</c:v>
                </c:pt>
                <c:pt idx="7114">
                  <c:v>-0.99715980300542795</c:v>
                </c:pt>
                <c:pt idx="7115">
                  <c:v>-0.99861835252750197</c:v>
                </c:pt>
                <c:pt idx="7116">
                  <c:v>-1.00008173644173</c:v>
                </c:pt>
                <c:pt idx="7117">
                  <c:v>-1.0015499443604901</c:v>
                </c:pt>
                <c:pt idx="7118">
                  <c:v>-1.0030229658787999</c:v>
                </c:pt>
                <c:pt idx="7119">
                  <c:v>-1.00450079057428</c:v>
                </c:pt>
                <c:pt idx="7120">
                  <c:v>-1.00598340800731</c:v>
                </c:pt>
                <c:pt idx="7121">
                  <c:v>-1.0074708077210299</c:v>
                </c:pt>
                <c:pt idx="7122">
                  <c:v>-1.0089629792414601</c:v>
                </c:pt>
                <c:pt idx="7123">
                  <c:v>-1.01045991207752</c:v>
                </c:pt>
                <c:pt idx="7124">
                  <c:v>-1.0119615957210999</c:v>
                </c:pt>
                <c:pt idx="7125">
                  <c:v>-1.0134680196471599</c:v>
                </c:pt>
                <c:pt idx="7126">
                  <c:v>-1.0149791733137601</c:v>
                </c:pt>
                <c:pt idx="7127">
                  <c:v>-1.01649504616214</c:v>
                </c:pt>
                <c:pt idx="7128">
                  <c:v>-1.01801562761679</c:v>
                </c:pt>
                <c:pt idx="7129">
                  <c:v>-1.0195409070854999</c:v>
                </c:pt>
                <c:pt idx="7130">
                  <c:v>-1.0210708739594301</c:v>
                </c:pt>
                <c:pt idx="7131">
                  <c:v>-1.0226055176131901</c:v>
                </c:pt>
                <c:pt idx="7132">
                  <c:v>-1.0241448274048901</c:v>
                </c:pt>
                <c:pt idx="7133">
                  <c:v>-1.0256887926762199</c:v>
                </c:pt>
                <c:pt idx="7134">
                  <c:v>-1.02723740275249</c:v>
                </c:pt>
                <c:pt idx="7135">
                  <c:v>-1.0287906469427299</c:v>
                </c:pt>
                <c:pt idx="7136">
                  <c:v>-1.03034851453972</c:v>
                </c:pt>
                <c:pt idx="7137">
                  <c:v>-1.03191099482008</c:v>
                </c:pt>
                <c:pt idx="7138">
                  <c:v>-1.0334780770443399</c:v>
                </c:pt>
                <c:pt idx="7139">
                  <c:v>-1.03504975045699</c:v>
                </c:pt>
                <c:pt idx="7140">
                  <c:v>-1.0366260042865501</c:v>
                </c:pt>
                <c:pt idx="7141">
                  <c:v>-1.03820682774563</c:v>
                </c:pt>
                <c:pt idx="7142">
                  <c:v>-1.03979221003101</c:v>
                </c:pt>
                <c:pt idx="7143">
                  <c:v>-1.04138214032371</c:v>
                </c:pt>
                <c:pt idx="7144">
                  <c:v>-1.0429766077890199</c:v>
                </c:pt>
                <c:pt idx="7145">
                  <c:v>-1.0445756015766301</c:v>
                </c:pt>
                <c:pt idx="7146">
                  <c:v>-1.04617911082062</c:v>
                </c:pt>
                <c:pt idx="7147">
                  <c:v>-1.04778712463958</c:v>
                </c:pt>
                <c:pt idx="7148">
                  <c:v>-1.0493996321366601</c:v>
                </c:pt>
                <c:pt idx="7149">
                  <c:v>-1.05101662239965</c:v>
                </c:pt>
                <c:pt idx="7150">
                  <c:v>-1.0526380845010099</c:v>
                </c:pt>
                <c:pt idx="7151">
                  <c:v>-1.0542640074979801</c:v>
                </c:pt>
                <c:pt idx="7152">
                  <c:v>-1.0558943804326</c:v>
                </c:pt>
                <c:pt idx="7153">
                  <c:v>-1.05752919233184</c:v>
                </c:pt>
                <c:pt idx="7154">
                  <c:v>-1.0591684322076</c:v>
                </c:pt>
                <c:pt idx="7155">
                  <c:v>-1.06081208905681</c:v>
                </c:pt>
                <c:pt idx="7156">
                  <c:v>-1.0624601518615</c:v>
                </c:pt>
                <c:pt idx="7157">
                  <c:v>-1.06411260958885</c:v>
                </c:pt>
                <c:pt idx="7158">
                  <c:v>-1.0657694511912801</c:v>
                </c:pt>
                <c:pt idx="7159">
                  <c:v>-1.06743066560649</c:v>
                </c:pt>
                <c:pt idx="7160">
                  <c:v>-1.06909624175755</c:v>
                </c:pt>
                <c:pt idx="7161">
                  <c:v>-1.0707661685529299</c:v>
                </c:pt>
                <c:pt idx="7162">
                  <c:v>-1.0724404348866301</c:v>
                </c:pt>
                <c:pt idx="7163">
                  <c:v>-1.07411902963817</c:v>
                </c:pt>
                <c:pt idx="7164">
                  <c:v>-1.07580194167274</c:v>
                </c:pt>
                <c:pt idx="7165">
                  <c:v>-1.07748915984118</c:v>
                </c:pt>
                <c:pt idx="7166">
                  <c:v>-1.0791806729801301</c:v>
                </c:pt>
                <c:pt idx="7167">
                  <c:v>-1.0808764699120099</c:v>
                </c:pt>
                <c:pt idx="7168">
                  <c:v>-1.0825765394451901</c:v>
                </c:pt>
                <c:pt idx="7169">
                  <c:v>-1.0842808703739599</c:v>
                </c:pt>
                <c:pt idx="7170">
                  <c:v>-1.0859894514786499</c:v>
                </c:pt>
                <c:pt idx="7171">
                  <c:v>-1.0877022715256901</c:v>
                </c:pt>
                <c:pt idx="7172">
                  <c:v>-1.08941931926767</c:v>
                </c:pt>
                <c:pt idx="7173">
                  <c:v>-1.0911405834434</c:v>
                </c:pt>
                <c:pt idx="7174">
                  <c:v>-1.0928660527780101</c:v>
                </c:pt>
                <c:pt idx="7175">
                  <c:v>-1.09459571598297</c:v>
                </c:pt>
                <c:pt idx="7176">
                  <c:v>-1.0963295617562001</c:v>
                </c:pt>
                <c:pt idx="7177">
                  <c:v>-1.0980675787821099</c:v>
                </c:pt>
                <c:pt idx="7178">
                  <c:v>-1.0998097557316699</c:v>
                </c:pt>
                <c:pt idx="7179">
                  <c:v>-1.10155608126249</c:v>
                </c:pt>
                <c:pt idx="7180">
                  <c:v>-1.1033065440188901</c:v>
                </c:pt>
                <c:pt idx="7181">
                  <c:v>-1.1050611326319499</c:v>
                </c:pt>
                <c:pt idx="7182">
                  <c:v>-1.1068174903500601</c:v>
                </c:pt>
                <c:pt idx="7183">
                  <c:v>-1.1085709170165801</c:v>
                </c:pt>
                <c:pt idx="7184">
                  <c:v>-1.1103190617957199</c:v>
                </c:pt>
                <c:pt idx="7185">
                  <c:v>-1.1120619212134999</c:v>
                </c:pt>
                <c:pt idx="7186">
                  <c:v>-1.1137994918198599</c:v>
                </c:pt>
                <c:pt idx="7187">
                  <c:v>-1.11553177018872</c:v>
                </c:pt>
                <c:pt idx="7188">
                  <c:v>-1.1172587529179401</c:v>
                </c:pt>
                <c:pt idx="7189">
                  <c:v>-1.1189804366292999</c:v>
                </c:pt>
                <c:pt idx="7190">
                  <c:v>-1.1206968179685699</c:v>
                </c:pt>
                <c:pt idx="7191">
                  <c:v>-1.12240789360543</c:v>
                </c:pt>
                <c:pt idx="7192">
                  <c:v>-1.12411366023348</c:v>
                </c:pt>
                <c:pt idx="7193">
                  <c:v>-1.1258141145703</c:v>
                </c:pt>
                <c:pt idx="7194">
                  <c:v>-1.1275092533573601</c:v>
                </c:pt>
                <c:pt idx="7195">
                  <c:v>-1.1291990733600701</c:v>
                </c:pt>
                <c:pt idx="7196">
                  <c:v>-1.1308835713677601</c:v>
                </c:pt>
                <c:pt idx="7197">
                  <c:v>-1.1325627441937001</c:v>
                </c:pt>
                <c:pt idx="7198">
                  <c:v>-1.1342365886750501</c:v>
                </c:pt>
                <c:pt idx="7199">
                  <c:v>-1.1359051016729</c:v>
                </c:pt>
                <c:pt idx="7200">
                  <c:v>-1.13756828007224</c:v>
                </c:pt>
                <c:pt idx="7201">
                  <c:v>-1.1392261207819701</c:v>
                </c:pt>
                <c:pt idx="7202">
                  <c:v>-1.14087862073489</c:v>
                </c:pt>
                <c:pt idx="7203">
                  <c:v>-1.14252577688769</c:v>
                </c:pt>
                <c:pt idx="7204">
                  <c:v>-1.1441675862209699</c:v>
                </c:pt>
                <c:pt idx="7205">
                  <c:v>-1.1458040457392</c:v>
                </c:pt>
                <c:pt idx="7206">
                  <c:v>-1.14743515247075</c:v>
                </c:pt>
                <c:pt idx="7207">
                  <c:v>-1.1490609034678601</c:v>
                </c:pt>
                <c:pt idx="7208">
                  <c:v>-1.1506812958066499</c:v>
                </c:pt>
                <c:pt idx="7209">
                  <c:v>-1.15229632658711</c:v>
                </c:pt>
                <c:pt idx="7210">
                  <c:v>-1.1539059929330899</c:v>
                </c:pt>
                <c:pt idx="7211">
                  <c:v>-1.1555102919923299</c:v>
                </c:pt>
                <c:pt idx="7212">
                  <c:v>-1.15710922093638</c:v>
                </c:pt>
                <c:pt idx="7213">
                  <c:v>-1.1587027769606799</c:v>
                </c:pt>
                <c:pt idx="7214">
                  <c:v>-1.1602909572844999</c:v>
                </c:pt>
                <c:pt idx="7215">
                  <c:v>-1.16187375915095</c:v>
                </c:pt>
                <c:pt idx="7216">
                  <c:v>-1.16345117982699</c:v>
                </c:pt>
                <c:pt idx="7217">
                  <c:v>-1.1650232166034</c:v>
                </c:pt>
                <c:pt idx="7218">
                  <c:v>-1.1665898667947801</c:v>
                </c:pt>
                <c:pt idx="7219">
                  <c:v>-1.16815112773956</c:v>
                </c:pt>
                <c:pt idx="7220">
                  <c:v>-1.16970699679997</c:v>
                </c:pt>
                <c:pt idx="7221">
                  <c:v>-1.17125747136208</c:v>
                </c:pt>
                <c:pt idx="7222">
                  <c:v>-1.1728025488357301</c:v>
                </c:pt>
                <c:pt idx="7223">
                  <c:v>-1.17434222665457</c:v>
                </c:pt>
                <c:pt idx="7224">
                  <c:v>-1.17587650227603</c:v>
                </c:pt>
                <c:pt idx="7225">
                  <c:v>-1.1774053731813501</c:v>
                </c:pt>
                <c:pt idx="7226">
                  <c:v>-1.17892883687552</c:v>
                </c:pt>
                <c:pt idx="7227">
                  <c:v>-1.18044689088732</c:v>
                </c:pt>
                <c:pt idx="7228">
                  <c:v>-1.1819618901843301</c:v>
                </c:pt>
                <c:pt idx="7229">
                  <c:v>-1.183478545424</c:v>
                </c:pt>
                <c:pt idx="7230">
                  <c:v>-1.1849992063650401</c:v>
                </c:pt>
                <c:pt idx="7231">
                  <c:v>-1.1865238635972499</c:v>
                </c:pt>
                <c:pt idx="7232">
                  <c:v>-1.1880525076959401</c:v>
                </c:pt>
                <c:pt idx="7233">
                  <c:v>-1.1895851292220001</c:v>
                </c:pt>
                <c:pt idx="7234">
                  <c:v>-1.1911217187219201</c:v>
                </c:pt>
                <c:pt idx="7235">
                  <c:v>-1.1926622667278901</c:v>
                </c:pt>
                <c:pt idx="7236">
                  <c:v>-1.19420676375783</c:v>
                </c:pt>
                <c:pt idx="7237">
                  <c:v>-1.1957552003154499</c:v>
                </c:pt>
                <c:pt idx="7238">
                  <c:v>-1.19730756689028</c:v>
                </c:pt>
                <c:pt idx="7239">
                  <c:v>-1.1988638539577601</c:v>
                </c:pt>
                <c:pt idx="7240">
                  <c:v>-1.2004240519792799</c:v>
                </c:pt>
                <c:pt idx="7241">
                  <c:v>-1.2019881514022199</c:v>
                </c:pt>
                <c:pt idx="7242">
                  <c:v>-1.2035561426600501</c:v>
                </c:pt>
                <c:pt idx="7243">
                  <c:v>-1.2051280161722999</c:v>
                </c:pt>
                <c:pt idx="7244">
                  <c:v>-1.2067037623446999</c:v>
                </c:pt>
                <c:pt idx="7245">
                  <c:v>-1.2082833715692001</c:v>
                </c:pt>
                <c:pt idx="7246">
                  <c:v>-1.20986683422401</c:v>
                </c:pt>
                <c:pt idx="7247">
                  <c:v>-1.2114541406736701</c:v>
                </c:pt>
                <c:pt idx="7248">
                  <c:v>-1.2130452812691099</c:v>
                </c:pt>
                <c:pt idx="7249">
                  <c:v>-1.2146402463477</c:v>
                </c:pt>
                <c:pt idx="7250">
                  <c:v>-1.2162390262332901</c:v>
                </c:pt>
                <c:pt idx="7251">
                  <c:v>-1.21784161123629</c:v>
                </c:pt>
                <c:pt idx="7252">
                  <c:v>-1.2194479916537</c:v>
                </c:pt>
                <c:pt idx="7253">
                  <c:v>-1.2210581577691799</c:v>
                </c:pt>
                <c:pt idx="7254">
                  <c:v>-1.2226720998531</c:v>
                </c:pt>
                <c:pt idx="7255">
                  <c:v>-1.2242898081625999</c:v>
                </c:pt>
                <c:pt idx="7256">
                  <c:v>-1.2259112729416399</c:v>
                </c:pt>
                <c:pt idx="7257">
                  <c:v>-1.2275364844210499</c:v>
                </c:pt>
                <c:pt idx="7258">
                  <c:v>-1.2291654328185799</c:v>
                </c:pt>
                <c:pt idx="7259">
                  <c:v>-1.2307981083390001</c:v>
                </c:pt>
                <c:pt idx="7260">
                  <c:v>-1.23243450117408</c:v>
                </c:pt>
                <c:pt idx="7261">
                  <c:v>-1.2340746015027</c:v>
                </c:pt>
                <c:pt idx="7262">
                  <c:v>-1.2357183994909</c:v>
                </c:pt>
                <c:pt idx="7263">
                  <c:v>-1.23736588529192</c:v>
                </c:pt>
                <c:pt idx="7264">
                  <c:v>-1.23901704904624</c:v>
                </c:pt>
                <c:pt idx="7265">
                  <c:v>-1.2406718808816899</c:v>
                </c:pt>
                <c:pt idx="7266">
                  <c:v>-1.2423303709134501</c:v>
                </c:pt>
                <c:pt idx="7267">
                  <c:v>-1.24399250924412</c:v>
                </c:pt>
                <c:pt idx="7268">
                  <c:v>-1.2456582859637999</c:v>
                </c:pt>
                <c:pt idx="7269">
                  <c:v>-1.2473276911500999</c:v>
                </c:pt>
                <c:pt idx="7270">
                  <c:v>-1.24900071486826</c:v>
                </c:pt>
                <c:pt idx="7271">
                  <c:v>-1.2506773471711301</c:v>
                </c:pt>
                <c:pt idx="7272">
                  <c:v>-1.2523575780992799</c:v>
                </c:pt>
                <c:pt idx="7273">
                  <c:v>-1.2540413976810401</c:v>
                </c:pt>
                <c:pt idx="7274">
                  <c:v>-1.25572879593255</c:v>
                </c:pt>
                <c:pt idx="7275">
                  <c:v>-1.2574197628578101</c:v>
                </c:pt>
                <c:pt idx="7276">
                  <c:v>-1.25911428844877</c:v>
                </c:pt>
                <c:pt idx="7277">
                  <c:v>-1.26081236268533</c:v>
                </c:pt>
                <c:pt idx="7278">
                  <c:v>-1.26251397553544</c:v>
                </c:pt>
                <c:pt idx="7279">
                  <c:v>-1.26421911695515</c:v>
                </c:pt>
                <c:pt idx="7280">
                  <c:v>-1.2659277768886401</c:v>
                </c:pt>
                <c:pt idx="7281">
                  <c:v>-1.26763994526831</c:v>
                </c:pt>
                <c:pt idx="7282">
                  <c:v>-1.26935561201481</c:v>
                </c:pt>
                <c:pt idx="7283">
                  <c:v>-1.2710747670371101</c:v>
                </c:pt>
                <c:pt idx="7284">
                  <c:v>-1.27279740023253</c:v>
                </c:pt>
                <c:pt idx="7285">
                  <c:v>-1.2745235014868499</c:v>
                </c:pt>
                <c:pt idx="7286">
                  <c:v>-1.2762530606743101</c:v>
                </c:pt>
                <c:pt idx="7287">
                  <c:v>-1.27798606765769</c:v>
                </c:pt>
                <c:pt idx="7288">
                  <c:v>-1.27972251228838</c:v>
                </c:pt>
                <c:pt idx="7289">
                  <c:v>-1.2814623844063999</c:v>
                </c:pt>
                <c:pt idx="7290">
                  <c:v>-1.28320567384049</c:v>
                </c:pt>
                <c:pt idx="7291">
                  <c:v>-1.28495237040814</c:v>
                </c:pt>
                <c:pt idx="7292">
                  <c:v>-1.2867024639156699</c:v>
                </c:pt>
                <c:pt idx="7293">
                  <c:v>-1.2884559441582799</c:v>
                </c:pt>
                <c:pt idx="7294">
                  <c:v>-1.2902128009200799</c:v>
                </c:pt>
                <c:pt idx="7295">
                  <c:v>-1.29197302397418</c:v>
                </c:pt>
                <c:pt idx="7296">
                  <c:v>-1.29373660308274</c:v>
                </c:pt>
                <c:pt idx="7297">
                  <c:v>-1.29550352799701</c:v>
                </c:pt>
                <c:pt idx="7298">
                  <c:v>-1.2972737884573999</c:v>
                </c:pt>
                <c:pt idx="7299">
                  <c:v>-1.29904737419353</c:v>
                </c:pt>
                <c:pt idx="7300">
                  <c:v>-1.30082427492429</c:v>
                </c:pt>
                <c:pt idx="7301">
                  <c:v>-1.30260448035789</c:v>
                </c:pt>
                <c:pt idx="7302">
                  <c:v>-1.30438798019192</c:v>
                </c:pt>
                <c:pt idx="7303">
                  <c:v>-1.30617476411342</c:v>
                </c:pt>
                <c:pt idx="7304">
                  <c:v>-1.3079648217989299</c:v>
                </c:pt>
                <c:pt idx="7305">
                  <c:v>-1.3097581429145</c:v>
                </c:pt>
                <c:pt idx="7306">
                  <c:v>-1.3115547171158399</c:v>
                </c:pt>
                <c:pt idx="7307">
                  <c:v>-1.3133545340482899</c:v>
                </c:pt>
                <c:pt idx="7308">
                  <c:v>-1.31515758334691</c:v>
                </c:pt>
                <c:pt idx="7309">
                  <c:v>-1.3169638546365601</c:v>
                </c:pt>
                <c:pt idx="7310">
                  <c:v>-1.31877333753191</c:v>
                </c:pt>
                <c:pt idx="7311">
                  <c:v>-1.32058602163754</c:v>
                </c:pt>
                <c:pt idx="7312">
                  <c:v>-1.32240189654795</c:v>
                </c:pt>
                <c:pt idx="7313">
                  <c:v>-1.32422095184768</c:v>
                </c:pt>
                <c:pt idx="7314">
                  <c:v>-1.3260431771112899</c:v>
                </c:pt>
                <c:pt idx="7315">
                  <c:v>-1.32786856190348</c:v>
                </c:pt>
                <c:pt idx="7316">
                  <c:v>-1.3296970957791301</c:v>
                </c:pt>
                <c:pt idx="7317">
                  <c:v>-1.3315287682833401</c:v>
                </c:pt>
                <c:pt idx="7318">
                  <c:v>-1.33336356895148</c:v>
                </c:pt>
                <c:pt idx="7319">
                  <c:v>-1.3352014873093001</c:v>
                </c:pt>
                <c:pt idx="7320">
                  <c:v>-1.33704251287292</c:v>
                </c:pt>
                <c:pt idx="7321">
                  <c:v>-1.3388866351489399</c:v>
                </c:pt>
                <c:pt idx="7322">
                  <c:v>-1.34073384363446</c:v>
                </c:pt>
                <c:pt idx="7323">
                  <c:v>-1.34258412781715</c:v>
                </c:pt>
                <c:pt idx="7324">
                  <c:v>-1.34443747717532</c:v>
                </c:pt>
                <c:pt idx="7325">
                  <c:v>-1.3462938811779599</c:v>
                </c:pt>
                <c:pt idx="7326">
                  <c:v>-1.34815332928479</c:v>
                </c:pt>
                <c:pt idx="7327">
                  <c:v>-1.35001581094636</c:v>
                </c:pt>
                <c:pt idx="7328">
                  <c:v>-1.3518813156040399</c:v>
                </c:pt>
                <c:pt idx="7329">
                  <c:v>-1.3537498326901301</c:v>
                </c:pt>
                <c:pt idx="7330">
                  <c:v>-1.3556213516279101</c:v>
                </c:pt>
                <c:pt idx="7331">
                  <c:v>-1.3574958618316599</c:v>
                </c:pt>
                <c:pt idx="7332">
                  <c:v>-1.3593733527067799</c:v>
                </c:pt>
                <c:pt idx="7333">
                  <c:v>-1.36125381364979</c:v>
                </c:pt>
                <c:pt idx="7334">
                  <c:v>-1.3631372340484</c:v>
                </c:pt>
                <c:pt idx="7335">
                  <c:v>-1.3650236032816001</c:v>
                </c:pt>
                <c:pt idx="7336">
                  <c:v>-1.36691291071967</c:v>
                </c:pt>
                <c:pt idx="7337">
                  <c:v>-1.36880514572428</c:v>
                </c:pt>
                <c:pt idx="7338">
                  <c:v>-1.3707002976485001</c:v>
                </c:pt>
                <c:pt idx="7339">
                  <c:v>-1.3725983558369099</c:v>
                </c:pt>
                <c:pt idx="7340">
                  <c:v>-1.3744993096256299</c:v>
                </c:pt>
                <c:pt idx="7341">
                  <c:v>-1.37640314834236</c:v>
                </c:pt>
                <c:pt idx="7342">
                  <c:v>-1.3783098613064699</c:v>
                </c:pt>
                <c:pt idx="7343">
                  <c:v>-1.38021943782905</c:v>
                </c:pt>
                <c:pt idx="7344">
                  <c:v>-1.3821318672129299</c:v>
                </c:pt>
                <c:pt idx="7345">
                  <c:v>-1.3840471387528099</c:v>
                </c:pt>
                <c:pt idx="7346">
                  <c:v>-1.3859652417352399</c:v>
                </c:pt>
                <c:pt idx="7347">
                  <c:v>-1.38788616543872</c:v>
                </c:pt>
                <c:pt idx="7348">
                  <c:v>-1.38980989913377</c:v>
                </c:pt>
                <c:pt idx="7349">
                  <c:v>-1.39173643208294</c:v>
                </c:pt>
                <c:pt idx="7350">
                  <c:v>-1.39366575354092</c:v>
                </c:pt>
                <c:pt idx="7351">
                  <c:v>-1.3955978527545401</c:v>
                </c:pt>
                <c:pt idx="7352">
                  <c:v>-1.3975327189628901</c:v>
                </c:pt>
                <c:pt idx="7353">
                  <c:v>-1.39947034139733</c:v>
                </c:pt>
                <c:pt idx="7354">
                  <c:v>-1.40141070928156</c:v>
                </c:pt>
                <c:pt idx="7355">
                  <c:v>-1.4033538118316899</c:v>
                </c:pt>
                <c:pt idx="7356">
                  <c:v>-1.4052996382562899</c:v>
                </c:pt>
                <c:pt idx="7357">
                  <c:v>-1.4072481777564401</c:v>
                </c:pt>
                <c:pt idx="7358">
                  <c:v>-1.40919941952579</c:v>
                </c:pt>
                <c:pt idx="7359">
                  <c:v>-1.4111533527506399</c:v>
                </c:pt>
                <c:pt idx="7360">
                  <c:v>-1.41310996660995</c:v>
                </c:pt>
                <c:pt idx="7361">
                  <c:v>-1.4150692502754401</c:v>
                </c:pt>
                <c:pt idx="7362">
                  <c:v>-1.4170311929116399</c:v>
                </c:pt>
                <c:pt idx="7363">
                  <c:v>-1.4189957836759299</c:v>
                </c:pt>
                <c:pt idx="7364">
                  <c:v>-1.4209630117186201</c:v>
                </c:pt>
                <c:pt idx="7365">
                  <c:v>-1.4229328661829701</c:v>
                </c:pt>
                <c:pt idx="7366">
                  <c:v>-1.4249053362052899</c:v>
                </c:pt>
                <c:pt idx="7367">
                  <c:v>-1.426880410915</c:v>
                </c:pt>
                <c:pt idx="7368">
                  <c:v>-1.4288580794346299</c:v>
                </c:pt>
                <c:pt idx="7369">
                  <c:v>-1.4308383308799399</c:v>
                </c:pt>
                <c:pt idx="7370">
                  <c:v>-1.4328211543599401</c:v>
                </c:pt>
                <c:pt idx="7371">
                  <c:v>-1.43480653897698</c:v>
                </c:pt>
                <c:pt idx="7372">
                  <c:v>-1.4367944738267699</c:v>
                </c:pt>
                <c:pt idx="7373">
                  <c:v>-1.43878494799845</c:v>
                </c:pt>
                <c:pt idx="7374">
                  <c:v>-1.4407779505746701</c:v>
                </c:pt>
                <c:pt idx="7375">
                  <c:v>-1.44277347063163</c:v>
                </c:pt>
                <c:pt idx="7376">
                  <c:v>-1.4447714972391199</c:v>
                </c:pt>
                <c:pt idx="7377">
                  <c:v>-1.44677201946062</c:v>
                </c:pt>
                <c:pt idx="7378">
                  <c:v>-1.4487750263533199</c:v>
                </c:pt>
                <c:pt idx="7379">
                  <c:v>-1.4507805069681801</c:v>
                </c:pt>
                <c:pt idx="7380">
                  <c:v>-1.4527884503500199</c:v>
                </c:pt>
                <c:pt idx="7381">
                  <c:v>-1.45479884553755</c:v>
                </c:pt>
                <c:pt idx="7382">
                  <c:v>-1.45681168156341</c:v>
                </c:pt>
                <c:pt idx="7383">
                  <c:v>-1.4588269474543001</c:v>
                </c:pt>
                <c:pt idx="7384">
                  <c:v>-1.4608446322309301</c:v>
                </c:pt>
                <c:pt idx="7385">
                  <c:v>-1.46286006472949</c:v>
                </c:pt>
                <c:pt idx="7386">
                  <c:v>-1.4648639166522399</c:v>
                </c:pt>
                <c:pt idx="7387">
                  <c:v>-1.4668515259964501</c:v>
                </c:pt>
                <c:pt idx="7388">
                  <c:v>-1.4688228940456001</c:v>
                </c:pt>
                <c:pt idx="7389">
                  <c:v>-1.4707780221609501</c:v>
                </c:pt>
                <c:pt idx="7390">
                  <c:v>-1.4727169117815</c:v>
                </c:pt>
                <c:pt idx="7391">
                  <c:v>-1.4746395644239401</c:v>
                </c:pt>
                <c:pt idx="7392">
                  <c:v>-1.4765459816825901</c:v>
                </c:pt>
                <c:pt idx="7393">
                  <c:v>-1.4784361652293301</c:v>
                </c:pt>
                <c:pt idx="7394">
                  <c:v>-1.48031011681356</c:v>
                </c:pt>
                <c:pt idx="7395">
                  <c:v>-1.4821678382621699</c:v>
                </c:pt>
                <c:pt idx="7396">
                  <c:v>-1.48400933147942</c:v>
                </c:pt>
                <c:pt idx="7397">
                  <c:v>-1.4858345984469601</c:v>
                </c:pt>
                <c:pt idx="7398">
                  <c:v>-1.48764364122371</c:v>
                </c:pt>
                <c:pt idx="7399">
                  <c:v>-1.48943646194585</c:v>
                </c:pt>
                <c:pt idx="7400">
                  <c:v>-1.4912130628267299</c:v>
                </c:pt>
                <c:pt idx="7401">
                  <c:v>-1.49297344615684</c:v>
                </c:pt>
                <c:pt idx="7402">
                  <c:v>-1.49471761430373</c:v>
                </c:pt>
                <c:pt idx="7403">
                  <c:v>-1.4964455697119701</c:v>
                </c:pt>
                <c:pt idx="7404">
                  <c:v>-1.49815731490308</c:v>
                </c:pt>
                <c:pt idx="7405">
                  <c:v>-1.49985285247547</c:v>
                </c:pt>
                <c:pt idx="7406">
                  <c:v>-1.5015321851043799</c:v>
                </c:pt>
                <c:pt idx="7407">
                  <c:v>-1.50319531554186</c:v>
                </c:pt>
                <c:pt idx="7408">
                  <c:v>-1.50484224661664</c:v>
                </c:pt>
                <c:pt idx="7409">
                  <c:v>-1.50647298123412</c:v>
                </c:pt>
                <c:pt idx="7410">
                  <c:v>-1.5080875223762999</c:v>
                </c:pt>
                <c:pt idx="7411">
                  <c:v>-1.50968587310171</c:v>
                </c:pt>
                <c:pt idx="7412">
                  <c:v>-1.5112680365453599</c:v>
                </c:pt>
                <c:pt idx="7413">
                  <c:v>-1.5128340159186799</c:v>
                </c:pt>
                <c:pt idx="7414">
                  <c:v>-1.5143838145094299</c:v>
                </c:pt>
                <c:pt idx="7415">
                  <c:v>-1.51591743568168</c:v>
                </c:pt>
                <c:pt idx="7416">
                  <c:v>-1.51743488287572</c:v>
                </c:pt>
                <c:pt idx="7417">
                  <c:v>-1.518936159608</c:v>
                </c:pt>
                <c:pt idx="7418">
                  <c:v>-1.5204212694710799</c:v>
                </c:pt>
                <c:pt idx="7419">
                  <c:v>-1.5218902161335399</c:v>
                </c:pt>
                <c:pt idx="7420">
                  <c:v>-1.52334300333995</c:v>
                </c:pt>
                <c:pt idx="7421">
                  <c:v>-1.5247796349107801</c:v>
                </c:pt>
                <c:pt idx="7422">
                  <c:v>-1.5262001147423501</c:v>
                </c:pt>
                <c:pt idx="7423">
                  <c:v>-1.52760444680676</c:v>
                </c:pt>
                <c:pt idx="7424">
                  <c:v>-1.5289926351518099</c:v>
                </c:pt>
                <c:pt idx="7425">
                  <c:v>-1.5303646839009599</c:v>
                </c:pt>
                <c:pt idx="7426">
                  <c:v>-1.5317205972532599</c:v>
                </c:pt>
                <c:pt idx="7427">
                  <c:v>-1.53306037948326</c:v>
                </c:pt>
                <c:pt idx="7428">
                  <c:v>-1.5343840349409601</c:v>
                </c:pt>
                <c:pt idx="7429">
                  <c:v>-1.53569156805175</c:v>
                </c:pt>
                <c:pt idx="7430">
                  <c:v>-1.53698298331633</c:v>
                </c:pt>
                <c:pt idx="7431">
                  <c:v>-1.5382582853106499</c:v>
                </c:pt>
                <c:pt idx="7432">
                  <c:v>-1.5395174786858301</c:v>
                </c:pt>
                <c:pt idx="7433">
                  <c:v>-1.54076056816812</c:v>
                </c:pt>
                <c:pt idx="7434">
                  <c:v>-1.5419875585587699</c:v>
                </c:pt>
                <c:pt idx="7435">
                  <c:v>-1.54319845473406</c:v>
                </c:pt>
                <c:pt idx="7436">
                  <c:v>-1.5443932616451099</c:v>
                </c:pt>
                <c:pt idx="7437">
                  <c:v>-1.5455719843179301</c:v>
                </c:pt>
                <c:pt idx="7438">
                  <c:v>-1.5467346278532399</c:v>
                </c:pt>
                <c:pt idx="7439">
                  <c:v>-1.5478811974265001</c:v>
                </c:pt>
                <c:pt idx="7440">
                  <c:v>-1.54901169828775</c:v>
                </c:pt>
                <c:pt idx="7441">
                  <c:v>-1.5501261357616101</c:v>
                </c:pt>
                <c:pt idx="7442">
                  <c:v>-1.55122451524715</c:v>
                </c:pt>
                <c:pt idx="7443">
                  <c:v>-1.5523068422178801</c:v>
                </c:pt>
                <c:pt idx="7444">
                  <c:v>-1.5533731222216001</c:v>
                </c:pt>
                <c:pt idx="7445">
                  <c:v>-1.5544233608804201</c:v>
                </c:pt>
                <c:pt idx="7446">
                  <c:v>-1.5554575638906001</c:v>
                </c:pt>
                <c:pt idx="7447">
                  <c:v>-1.5564757370225299</c:v>
                </c:pt>
                <c:pt idx="7448">
                  <c:v>-1.55747788612063</c:v>
                </c:pt>
                <c:pt idx="7449">
                  <c:v>-1.5584640171033199</c:v>
                </c:pt>
                <c:pt idx="7450">
                  <c:v>-1.5594341359628701</c:v>
                </c:pt>
                <c:pt idx="7451">
                  <c:v>-1.56038824876539</c:v>
                </c:pt>
                <c:pt idx="7452">
                  <c:v>-1.56132636165074</c:v>
                </c:pt>
                <c:pt idx="7453">
                  <c:v>-1.56224848083243</c:v>
                </c:pt>
                <c:pt idx="7454">
                  <c:v>-1.5631546125975799</c:v>
                </c:pt>
                <c:pt idx="7455">
                  <c:v>-1.5640447633068</c:v>
                </c:pt>
                <c:pt idx="7456">
                  <c:v>-1.56491893939418</c:v>
                </c:pt>
                <c:pt idx="7457">
                  <c:v>-1.56577714736712</c:v>
                </c:pt>
                <c:pt idx="7458">
                  <c:v>-1.5666193938061601</c:v>
                </c:pt>
                <c:pt idx="7459">
                  <c:v>-1.56744568536458</c:v>
                </c:pt>
                <c:pt idx="7460">
                  <c:v>-1.56825602876783</c:v>
                </c:pt>
                <c:pt idx="7461">
                  <c:v>-1.56905043081331</c:v>
                </c:pt>
                <c:pt idx="7462">
                  <c:v>-1.56982889837017</c:v>
                </c:pt>
                <c:pt idx="7463">
                  <c:v>-1.5705914383792501</c:v>
                </c:pt>
                <c:pt idx="7464">
                  <c:v>-1.5713380578530201</c:v>
                </c:pt>
                <c:pt idx="7465">
                  <c:v>-1.5720697058091999</c:v>
                </c:pt>
                <c:pt idx="7466">
                  <c:v>-1.5727886575197101</c:v>
                </c:pt>
                <c:pt idx="7467">
                  <c:v>-1.5734962501943599</c:v>
                </c:pt>
                <c:pt idx="7468">
                  <c:v>-1.5741924895957999</c:v>
                </c:pt>
                <c:pt idx="7469">
                  <c:v>-1.57487738142009</c:v>
                </c:pt>
                <c:pt idx="7470">
                  <c:v>-1.5755509315129701</c:v>
                </c:pt>
                <c:pt idx="7471">
                  <c:v>-1.5762131456560999</c:v>
                </c:pt>
                <c:pt idx="7472">
                  <c:v>-1.57686402977815</c:v>
                </c:pt>
                <c:pt idx="7473">
                  <c:v>-1.57750358974612</c:v>
                </c:pt>
                <c:pt idx="7474">
                  <c:v>-1.5781318315714301</c:v>
                </c:pt>
                <c:pt idx="7475">
                  <c:v>-1.5787487612061699</c:v>
                </c:pt>
                <c:pt idx="7476">
                  <c:v>-1.5793543847443401</c:v>
                </c:pt>
                <c:pt idx="7477">
                  <c:v>-1.57994870822288</c:v>
                </c:pt>
                <c:pt idx="7478">
                  <c:v>-1.58053173781817</c:v>
                </c:pt>
                <c:pt idx="7479">
                  <c:v>-1.58110347965176</c:v>
                </c:pt>
                <c:pt idx="7480">
                  <c:v>-1.5816639399822201</c:v>
                </c:pt>
                <c:pt idx="7481">
                  <c:v>-1.5822131250154801</c:v>
                </c:pt>
                <c:pt idx="7482">
                  <c:v>-1.5827510410921</c:v>
                </c:pt>
                <c:pt idx="7483">
                  <c:v>-1.5832776945021401</c:v>
                </c:pt>
                <c:pt idx="7484">
                  <c:v>-1.5837930916679801</c:v>
                </c:pt>
                <c:pt idx="7485">
                  <c:v>-1.5843009751261401</c:v>
                </c:pt>
                <c:pt idx="7486">
                  <c:v>-1.5848085184398</c:v>
                </c:pt>
                <c:pt idx="7487">
                  <c:v>-1.5853191499427499</c:v>
                </c:pt>
                <c:pt idx="7488">
                  <c:v>-1.5858328653279301</c:v>
                </c:pt>
                <c:pt idx="7489">
                  <c:v>-1.5863496602754701</c:v>
                </c:pt>
                <c:pt idx="7490">
                  <c:v>-1.5868695304528</c:v>
                </c:pt>
                <c:pt idx="7491">
                  <c:v>-1.5873924715145999</c:v>
                </c:pt>
                <c:pt idx="7492">
                  <c:v>-1.58791847910288</c:v>
                </c:pt>
                <c:pt idx="7493">
                  <c:v>-1.58844754884699</c:v>
                </c:pt>
                <c:pt idx="7494">
                  <c:v>-1.5889796763636601</c:v>
                </c:pt>
                <c:pt idx="7495">
                  <c:v>-1.5895148572569999</c:v>
                </c:pt>
                <c:pt idx="7496">
                  <c:v>-1.5900530871185801</c:v>
                </c:pt>
                <c:pt idx="7497">
                  <c:v>-1.5905943615274201</c:v>
                </c:pt>
                <c:pt idx="7498">
                  <c:v>-1.5911386760500099</c:v>
                </c:pt>
                <c:pt idx="7499">
                  <c:v>-1.59168602624041</c:v>
                </c:pt>
                <c:pt idx="7500">
                  <c:v>-1.59223640764019</c:v>
                </c:pt>
                <c:pt idx="7501">
                  <c:v>-1.5927898157785301</c:v>
                </c:pt>
                <c:pt idx="7502">
                  <c:v>-1.5933462461721899</c:v>
                </c:pt>
                <c:pt idx="7503">
                  <c:v>-1.5939056943256</c:v>
                </c:pt>
                <c:pt idx="7504">
                  <c:v>-1.59446815573085</c:v>
                </c:pt>
                <c:pt idx="7505">
                  <c:v>-1.59503362586773</c:v>
                </c:pt>
                <c:pt idx="7506">
                  <c:v>-1.5956021002037799</c:v>
                </c:pt>
                <c:pt idx="7507">
                  <c:v>-1.59617357419429</c:v>
                </c:pt>
                <c:pt idx="7508">
                  <c:v>-1.59674804328233</c:v>
                </c:pt>
                <c:pt idx="7509">
                  <c:v>-1.59732550289882</c:v>
                </c:pt>
                <c:pt idx="7510">
                  <c:v>-1.59790594846251</c:v>
                </c:pt>
                <c:pt idx="7511">
                  <c:v>-1.59848937538006</c:v>
                </c:pt>
                <c:pt idx="7512">
                  <c:v>-1.5990757790460299</c:v>
                </c:pt>
                <c:pt idx="7513">
                  <c:v>-1.5996651548429099</c:v>
                </c:pt>
                <c:pt idx="7514">
                  <c:v>-1.6002574981412001</c:v>
                </c:pt>
                <c:pt idx="7515">
                  <c:v>-1.6008528042993899</c:v>
                </c:pt>
                <c:pt idx="7516">
                  <c:v>-1.601451068664</c:v>
                </c:pt>
                <c:pt idx="7517">
                  <c:v>-1.60205228656964</c:v>
                </c:pt>
                <c:pt idx="7518">
                  <c:v>-1.602656453339</c:v>
                </c:pt>
                <c:pt idx="7519">
                  <c:v>-1.6032635642829101</c:v>
                </c:pt>
                <c:pt idx="7520">
                  <c:v>-1.60387361470037</c:v>
                </c:pt>
                <c:pt idx="7521">
                  <c:v>-1.60448659987854</c:v>
                </c:pt>
                <c:pt idx="7522">
                  <c:v>-1.60510251509284</c:v>
                </c:pt>
                <c:pt idx="7523">
                  <c:v>-1.6057213556069301</c:v>
                </c:pt>
                <c:pt idx="7524">
                  <c:v>-1.60634311667276</c:v>
                </c:pt>
                <c:pt idx="7525">
                  <c:v>-1.6069677935305799</c:v>
                </c:pt>
                <c:pt idx="7526">
                  <c:v>-1.60759538140902</c:v>
                </c:pt>
                <c:pt idx="7527">
                  <c:v>-1.60822587552506</c:v>
                </c:pt>
                <c:pt idx="7528">
                  <c:v>-1.6088592710841101</c:v>
                </c:pt>
                <c:pt idx="7529">
                  <c:v>-1.6094955632800101</c:v>
                </c:pt>
                <c:pt idx="7530">
                  <c:v>-1.61013474729508</c:v>
                </c:pt>
                <c:pt idx="7531">
                  <c:v>-1.6107768183001401</c:v>
                </c:pt>
                <c:pt idx="7532">
                  <c:v>-1.61142177145455</c:v>
                </c:pt>
                <c:pt idx="7533">
                  <c:v>-1.6120696019062499</c:v>
                </c:pt>
                <c:pt idx="7534">
                  <c:v>-1.61272030479176</c:v>
                </c:pt>
                <c:pt idx="7535">
                  <c:v>-1.6133738752362401</c:v>
                </c:pt>
                <c:pt idx="7536">
                  <c:v>-1.6140303083535199</c:v>
                </c:pt>
                <c:pt idx="7537">
                  <c:v>-1.6146895992461101</c:v>
                </c:pt>
                <c:pt idx="7538">
                  <c:v>-1.61535174300526</c:v>
                </c:pt>
                <c:pt idx="7539">
                  <c:v>-1.61601673471098</c:v>
                </c:pt>
                <c:pt idx="7540">
                  <c:v>-1.61668456943206</c:v>
                </c:pt>
                <c:pt idx="7541">
                  <c:v>-1.6173552422261099</c:v>
                </c:pt>
                <c:pt idx="7542">
                  <c:v>-1.6180287481396101</c:v>
                </c:pt>
                <c:pt idx="7543">
                  <c:v>-1.6187050822079201</c:v>
                </c:pt>
                <c:pt idx="7544">
                  <c:v>-1.61938423945531</c:v>
                </c:pt>
                <c:pt idx="7545">
                  <c:v>-1.620066214895</c:v>
                </c:pt>
                <c:pt idx="7546">
                  <c:v>-1.6207510035292201</c:v>
                </c:pt>
                <c:pt idx="7547">
                  <c:v>-1.6214386003491801</c:v>
                </c:pt>
                <c:pt idx="7548">
                  <c:v>-1.6221290003351601</c:v>
                </c:pt>
                <c:pt idx="7549">
                  <c:v>-1.6228221984565001</c:v>
                </c:pt>
                <c:pt idx="7550">
                  <c:v>-1.6235181896716799</c:v>
                </c:pt>
                <c:pt idx="7551">
                  <c:v>-1.6242169689282799</c:v>
                </c:pt>
                <c:pt idx="7552">
                  <c:v>-1.62491853116311</c:v>
                </c:pt>
                <c:pt idx="7553">
                  <c:v>-1.6256228713021501</c:v>
                </c:pt>
                <c:pt idx="7554">
                  <c:v>-1.62632998426064</c:v>
                </c:pt>
                <c:pt idx="7555">
                  <c:v>-1.62703986494307</c:v>
                </c:pt>
                <c:pt idx="7556">
                  <c:v>-1.62775250824327</c:v>
                </c:pt>
                <c:pt idx="7557">
                  <c:v>-1.6284679090443901</c:v>
                </c:pt>
                <c:pt idx="7558">
                  <c:v>-1.62918606221895</c:v>
                </c:pt>
                <c:pt idx="7559">
                  <c:v>-1.62990696262888</c:v>
                </c:pt>
                <c:pt idx="7560">
                  <c:v>-1.6306306051255499</c:v>
                </c:pt>
                <c:pt idx="7561">
                  <c:v>-1.63135698454978</c:v>
                </c:pt>
                <c:pt idx="7562">
                  <c:v>-1.6320860957319201</c:v>
                </c:pt>
                <c:pt idx="7563">
                  <c:v>-1.63281793349184</c:v>
                </c:pt>
                <c:pt idx="7564">
                  <c:v>-1.6335524926389899</c:v>
                </c:pt>
                <c:pt idx="7565">
                  <c:v>-1.6342897679724</c:v>
                </c:pt>
                <c:pt idx="7566">
                  <c:v>-1.6350297542807399</c:v>
                </c:pt>
                <c:pt idx="7567">
                  <c:v>-1.63577244634237</c:v>
                </c:pt>
                <c:pt idx="7568">
                  <c:v>-1.6365178389253301</c:v>
                </c:pt>
                <c:pt idx="7569">
                  <c:v>-1.6372659267873799</c:v>
                </c:pt>
                <c:pt idx="7570">
                  <c:v>-1.6380167046760801</c:v>
                </c:pt>
                <c:pt idx="7571">
                  <c:v>-1.63877016732877</c:v>
                </c:pt>
                <c:pt idx="7572">
                  <c:v>-1.63952630947262</c:v>
                </c:pt>
                <c:pt idx="7573">
                  <c:v>-1.64028512582467</c:v>
                </c:pt>
                <c:pt idx="7574">
                  <c:v>-1.64104661109185</c:v>
                </c:pt>
                <c:pt idx="7575">
                  <c:v>-1.6418107599710501</c:v>
                </c:pt>
                <c:pt idx="7576">
                  <c:v>-1.6425775671491001</c:v>
                </c:pt>
                <c:pt idx="7577">
                  <c:v>-1.6433470273028301</c:v>
                </c:pt>
                <c:pt idx="7578">
                  <c:v>-1.64411913509911</c:v>
                </c:pt>
                <c:pt idx="7579">
                  <c:v>-1.64489388519488</c:v>
                </c:pt>
                <c:pt idx="7580">
                  <c:v>-1.64567127223717</c:v>
                </c:pt>
                <c:pt idx="7581">
                  <c:v>-1.6464512908631399</c:v>
                </c:pt>
                <c:pt idx="7582">
                  <c:v>-1.64723393570013</c:v>
                </c:pt>
                <c:pt idx="7583">
                  <c:v>-1.64801920136566</c:v>
                </c:pt>
                <c:pt idx="7584">
                  <c:v>-1.6488070824675101</c:v>
                </c:pt>
                <c:pt idx="7585">
                  <c:v>-1.6495975736037001</c:v>
                </c:pt>
                <c:pt idx="7586">
                  <c:v>-1.6503906693625601</c:v>
                </c:pt>
                <c:pt idx="7587">
                  <c:v>-1.65118636432278</c:v>
                </c:pt>
                <c:pt idx="7588">
                  <c:v>-1.6519846530533699</c:v>
                </c:pt>
                <c:pt idx="7589">
                  <c:v>-1.6527855301137699</c:v>
                </c:pt>
                <c:pt idx="7590">
                  <c:v>-1.6535889900538701</c:v>
                </c:pt>
                <c:pt idx="7591">
                  <c:v>-1.65439502741399</c:v>
                </c:pt>
                <c:pt idx="7592">
                  <c:v>-1.65520363672499</c:v>
                </c:pt>
                <c:pt idx="7593">
                  <c:v>-1.6560148125082499</c:v>
                </c:pt>
                <c:pt idx="7594">
                  <c:v>-1.65682854927572</c:v>
                </c:pt>
                <c:pt idx="7595">
                  <c:v>-1.65764484152997</c:v>
                </c:pt>
                <c:pt idx="7596">
                  <c:v>-1.65846368376418</c:v>
                </c:pt>
                <c:pt idx="7597">
                  <c:v>-1.6592850704622299</c:v>
                </c:pt>
                <c:pt idx="7598">
                  <c:v>-1.6601089960987101</c:v>
                </c:pt>
                <c:pt idx="7599">
                  <c:v>-1.6609354551389199</c:v>
                </c:pt>
                <c:pt idx="7600">
                  <c:v>-1.6617644420389699</c:v>
                </c:pt>
                <c:pt idx="7601">
                  <c:v>-1.66259595124576</c:v>
                </c:pt>
                <c:pt idx="7602">
                  <c:v>-1.66342997719703</c:v>
                </c:pt>
                <c:pt idx="7603">
                  <c:v>-1.6642665143214299</c:v>
                </c:pt>
                <c:pt idx="7604">
                  <c:v>-1.6651055570384801</c:v>
                </c:pt>
                <c:pt idx="7605">
                  <c:v>-1.6659470997586601</c:v>
                </c:pt>
                <c:pt idx="7606">
                  <c:v>-1.66679113688346</c:v>
                </c:pt>
                <c:pt idx="7607">
                  <c:v>-1.66763766280534</c:v>
                </c:pt>
                <c:pt idx="7608">
                  <c:v>-1.6684866719078499</c:v>
                </c:pt>
                <c:pt idx="7609">
                  <c:v>-1.66933815856559</c:v>
                </c:pt>
                <c:pt idx="7610">
                  <c:v>-1.6701921171442899</c:v>
                </c:pt>
                <c:pt idx="7611">
                  <c:v>-1.6710485420008501</c:v>
                </c:pt>
                <c:pt idx="7612">
                  <c:v>-1.6719074274833401</c:v>
                </c:pt>
                <c:pt idx="7613">
                  <c:v>-1.6727687679310499</c:v>
                </c:pt>
                <c:pt idx="7614">
                  <c:v>-1.6736325576745399</c:v>
                </c:pt>
                <c:pt idx="7615">
                  <c:v>-1.6744987910356399</c:v>
                </c:pt>
                <c:pt idx="7616">
                  <c:v>-1.6753674623275301</c:v>
                </c:pt>
                <c:pt idx="7617">
                  <c:v>-1.6762385658547301</c:v>
                </c:pt>
                <c:pt idx="7618">
                  <c:v>-1.67711209591317</c:v>
                </c:pt>
                <c:pt idx="7619">
                  <c:v>-1.67798804679019</c:v>
                </c:pt>
                <c:pt idx="7620">
                  <c:v>-1.67886641276462</c:v>
                </c:pt>
                <c:pt idx="7621">
                  <c:v>-1.67974718810677</c:v>
                </c:pt>
                <c:pt idx="7622">
                  <c:v>-1.6806303670784799</c:v>
                </c:pt>
                <c:pt idx="7623">
                  <c:v>-1.6815159439331799</c:v>
                </c:pt>
                <c:pt idx="7624">
                  <c:v>-1.6824039129158901</c:v>
                </c:pt>
                <c:pt idx="7625">
                  <c:v>-1.6832942682632499</c:v>
                </c:pt>
                <c:pt idx="7626">
                  <c:v>-1.68418700420361</c:v>
                </c:pt>
                <c:pt idx="7627">
                  <c:v>-1.6850821149570001</c:v>
                </c:pt>
                <c:pt idx="7628">
                  <c:v>-1.6859795947352001</c:v>
                </c:pt>
                <c:pt idx="7629">
                  <c:v>-1.68687943774178</c:v>
                </c:pt>
                <c:pt idx="7630">
                  <c:v>-1.6877816381721</c:v>
                </c:pt>
                <c:pt idx="7631">
                  <c:v>-1.6886861902133801</c:v>
                </c:pt>
                <c:pt idx="7632">
                  <c:v>-1.6895930880447301</c:v>
                </c:pt>
                <c:pt idx="7633">
                  <c:v>-1.6905023258371601</c:v>
                </c:pt>
                <c:pt idx="7634">
                  <c:v>-1.6914138977536499</c:v>
                </c:pt>
                <c:pt idx="7635">
                  <c:v>-1.69232779794915</c:v>
                </c:pt>
                <c:pt idx="7636">
                  <c:v>-1.69324402057065</c:v>
                </c:pt>
                <c:pt idx="7637">
                  <c:v>-1.6941602049875599</c:v>
                </c:pt>
                <c:pt idx="7638">
                  <c:v>-1.6950716375613999</c:v>
                </c:pt>
                <c:pt idx="7639">
                  <c:v>-1.6959759629636999</c:v>
                </c:pt>
                <c:pt idx="7640">
                  <c:v>-1.6968731824243699</c:v>
                </c:pt>
                <c:pt idx="7641">
                  <c:v>-1.69776329720145</c:v>
                </c:pt>
                <c:pt idx="7642">
                  <c:v>-1.6986463085810599</c:v>
                </c:pt>
                <c:pt idx="7643">
                  <c:v>-1.6995222178774101</c:v>
                </c:pt>
                <c:pt idx="7644">
                  <c:v>-1.70039102643274</c:v>
                </c:pt>
                <c:pt idx="7645">
                  <c:v>-1.7012527356172999</c:v>
                </c:pt>
                <c:pt idx="7646">
                  <c:v>-1.7021073468293599</c:v>
                </c:pt>
                <c:pt idx="7647">
                  <c:v>-1.70295486149515</c:v>
                </c:pt>
                <c:pt idx="7648">
                  <c:v>-1.7037952810688399</c:v>
                </c:pt>
                <c:pt idx="7649">
                  <c:v>-1.7046286070325301</c:v>
                </c:pt>
                <c:pt idx="7650">
                  <c:v>-1.70545484089619</c:v>
                </c:pt>
                <c:pt idx="7651">
                  <c:v>-1.7062739841976899</c:v>
                </c:pt>
                <c:pt idx="7652">
                  <c:v>-1.70708603850272</c:v>
                </c:pt>
                <c:pt idx="7653">
                  <c:v>-1.7078910054048</c:v>
                </c:pt>
                <c:pt idx="7654">
                  <c:v>-1.7086888865252401</c:v>
                </c:pt>
                <c:pt idx="7655">
                  <c:v>-1.7094796835131201</c:v>
                </c:pt>
                <c:pt idx="7656">
                  <c:v>-1.71026339804524</c:v>
                </c:pt>
                <c:pt idx="7657">
                  <c:v>-1.7110400318261401</c:v>
                </c:pt>
                <c:pt idx="7658">
                  <c:v>-1.7118095865880201</c:v>
                </c:pt>
                <c:pt idx="7659">
                  <c:v>-1.71257206409078</c:v>
                </c:pt>
                <c:pt idx="7660">
                  <c:v>-1.71332746612191</c:v>
                </c:pt>
                <c:pt idx="7661">
                  <c:v>-1.7140757944965499</c:v>
                </c:pt>
                <c:pt idx="7662">
                  <c:v>-1.7148170510573899</c:v>
                </c:pt>
                <c:pt idx="7663">
                  <c:v>-1.7155512376747</c:v>
                </c:pt>
                <c:pt idx="7664">
                  <c:v>-1.71627835624626</c:v>
                </c:pt>
                <c:pt idx="7665">
                  <c:v>-1.71699840869736</c:v>
                </c:pt>
                <c:pt idx="7666">
                  <c:v>-1.71771139698077</c:v>
                </c:pt>
                <c:pt idx="7667">
                  <c:v>-1.7184173230767099</c:v>
                </c:pt>
                <c:pt idx="7668">
                  <c:v>-1.7191161889928099</c:v>
                </c:pt>
                <c:pt idx="7669">
                  <c:v>-1.71980799676409</c:v>
                </c:pt>
                <c:pt idx="7670">
                  <c:v>-1.72049274845297</c:v>
                </c:pt>
                <c:pt idx="7671">
                  <c:v>-1.7211704461491599</c:v>
                </c:pt>
                <c:pt idx="7672">
                  <c:v>-1.72184109196972</c:v>
                </c:pt>
                <c:pt idx="7673">
                  <c:v>-1.72250468805898</c:v>
                </c:pt>
                <c:pt idx="7674">
                  <c:v>-1.72316123658854</c:v>
                </c:pt>
                <c:pt idx="7675">
                  <c:v>-1.7238107397572</c:v>
                </c:pt>
                <c:pt idx="7676">
                  <c:v>-1.72445319979099</c:v>
                </c:pt>
                <c:pt idx="7677">
                  <c:v>-1.7250886189431101</c:v>
                </c:pt>
                <c:pt idx="7678">
                  <c:v>-1.7257169994938899</c:v>
                </c:pt>
                <c:pt idx="7679">
                  <c:v>-1.72633834375078</c:v>
                </c:pt>
                <c:pt idx="7680">
                  <c:v>-1.72695265404834</c:v>
                </c:pt>
                <c:pt idx="7681">
                  <c:v>-1.7275599327481601</c:v>
                </c:pt>
                <c:pt idx="7682">
                  <c:v>-1.7281601822388899</c:v>
                </c:pt>
                <c:pt idx="7683">
                  <c:v>-1.7287534049361699</c:v>
                </c:pt>
                <c:pt idx="7684">
                  <c:v>-1.72933960328261</c:v>
                </c:pt>
                <c:pt idx="7685">
                  <c:v>-1.72991877974779</c:v>
                </c:pt>
                <c:pt idx="7686">
                  <c:v>-1.73049093682818</c:v>
                </c:pt>
                <c:pt idx="7687">
                  <c:v>-1.7310560770471599</c:v>
                </c:pt>
                <c:pt idx="7688">
                  <c:v>-1.7316142029549699</c:v>
                </c:pt>
                <c:pt idx="7689">
                  <c:v>-1.73216531712865</c:v>
                </c:pt>
                <c:pt idx="7690">
                  <c:v>-1.73270942217209</c:v>
                </c:pt>
                <c:pt idx="7691">
                  <c:v>-1.73324652071592</c:v>
                </c:pt>
                <c:pt idx="7692">
                  <c:v>-1.73377661541753</c:v>
                </c:pt>
                <c:pt idx="7693">
                  <c:v>-1.7342997089610099</c:v>
                </c:pt>
                <c:pt idx="7694">
                  <c:v>-1.73481580405715</c:v>
                </c:pt>
                <c:pt idx="7695">
                  <c:v>-1.73532490344339</c:v>
                </c:pt>
                <c:pt idx="7696">
                  <c:v>-1.73582700988379</c:v>
                </c:pt>
                <c:pt idx="7697">
                  <c:v>-1.73632212616902</c:v>
                </c:pt>
                <c:pt idx="7698">
                  <c:v>-1.7368102551163001</c:v>
                </c:pt>
                <c:pt idx="7699">
                  <c:v>-1.7372913995693899</c:v>
                </c:pt>
                <c:pt idx="7700">
                  <c:v>-1.7377655623985799</c:v>
                </c:pt>
                <c:pt idx="7701">
                  <c:v>-1.73823511862729</c:v>
                </c:pt>
                <c:pt idx="7702">
                  <c:v>-1.7387048140055501</c:v>
                </c:pt>
                <c:pt idx="7703">
                  <c:v>-1.7391770193204801</c:v>
                </c:pt>
                <c:pt idx="7704">
                  <c:v>-1.7396517318037299</c:v>
                </c:pt>
                <c:pt idx="7705">
                  <c:v>-1.7401289486750999</c:v>
                </c:pt>
                <c:pt idx="7706">
                  <c:v>-1.74060866714261</c:v>
                </c:pt>
                <c:pt idx="7707">
                  <c:v>-1.74109088440244</c:v>
                </c:pt>
                <c:pt idx="7708">
                  <c:v>-1.7415755976390199</c:v>
                </c:pt>
                <c:pt idx="7709">
                  <c:v>-1.7420628040250099</c:v>
                </c:pt>
                <c:pt idx="7710">
                  <c:v>-1.7425525007213201</c:v>
                </c:pt>
                <c:pt idx="7711">
                  <c:v>-1.7430446848771399</c:v>
                </c:pt>
                <c:pt idx="7712">
                  <c:v>-1.74353935362991</c:v>
                </c:pt>
                <c:pt idx="7713">
                  <c:v>-1.74403650410542</c:v>
                </c:pt>
                <c:pt idx="7714">
                  <c:v>-1.7445361334177401</c:v>
                </c:pt>
                <c:pt idx="7715">
                  <c:v>-1.74503823866928</c:v>
                </c:pt>
                <c:pt idx="7716">
                  <c:v>-1.74554281695083</c:v>
                </c:pt>
                <c:pt idx="7717">
                  <c:v>-1.74604986534149</c:v>
                </c:pt>
                <c:pt idx="7718">
                  <c:v>-1.7465593809088</c:v>
                </c:pt>
                <c:pt idx="7719">
                  <c:v>-1.7470713607086701</c:v>
                </c:pt>
                <c:pt idx="7720">
                  <c:v>-1.74758580178544</c:v>
                </c:pt>
                <c:pt idx="7721">
                  <c:v>-1.7481027011718699</c:v>
                </c:pt>
                <c:pt idx="7722">
                  <c:v>-1.7486220558891801</c:v>
                </c:pt>
                <c:pt idx="7723">
                  <c:v>-1.7491438629470599</c:v>
                </c:pt>
                <c:pt idx="7724">
                  <c:v>-1.7496681193436801</c:v>
                </c:pt>
                <c:pt idx="7725">
                  <c:v>-1.75019482206572</c:v>
                </c:pt>
                <c:pt idx="7726">
                  <c:v>-1.7507239680883599</c:v>
                </c:pt>
                <c:pt idx="7727">
                  <c:v>-1.7512555543753301</c:v>
                </c:pt>
                <c:pt idx="7728">
                  <c:v>-1.7517895778789301</c:v>
                </c:pt>
                <c:pt idx="7729">
                  <c:v>-1.7523260355400001</c:v>
                </c:pt>
                <c:pt idx="7730">
                  <c:v>-1.7528649242879799</c:v>
                </c:pt>
                <c:pt idx="7731">
                  <c:v>-1.7534062410409199</c:v>
                </c:pt>
                <c:pt idx="7732">
                  <c:v>-1.7539499827055001</c:v>
                </c:pt>
                <c:pt idx="7733">
                  <c:v>-1.7544961461770201</c:v>
                </c:pt>
                <c:pt idx="7734">
                  <c:v>-1.7550447283394499</c:v>
                </c:pt>
                <c:pt idx="7735">
                  <c:v>-1.75559572606545</c:v>
                </c:pt>
                <c:pt idx="7736">
                  <c:v>-1.7561491362163399</c:v>
                </c:pt>
                <c:pt idx="7737">
                  <c:v>-1.7567049556422001</c:v>
                </c:pt>
                <c:pt idx="7738">
                  <c:v>-1.75726318118178</c:v>
                </c:pt>
                <c:pt idx="7739">
                  <c:v>-1.75782380966264</c:v>
                </c:pt>
                <c:pt idx="7740">
                  <c:v>-1.7583868379010601</c:v>
                </c:pt>
                <c:pt idx="7741">
                  <c:v>-1.7589522627021199</c:v>
                </c:pt>
                <c:pt idx="7742">
                  <c:v>-1.75952008085971</c:v>
                </c:pt>
                <c:pt idx="7743">
                  <c:v>-1.76009028915652</c:v>
                </c:pt>
                <c:pt idx="7744">
                  <c:v>-1.7606628843640999</c:v>
                </c:pt>
                <c:pt idx="7745">
                  <c:v>-1.76123786324284</c:v>
                </c:pt>
                <c:pt idx="7746">
                  <c:v>-1.7618152225420201</c:v>
                </c:pt>
                <c:pt idx="7747">
                  <c:v>-1.7623949589998</c:v>
                </c:pt>
                <c:pt idx="7748">
                  <c:v>-1.76297706934326</c:v>
                </c:pt>
                <c:pt idx="7749">
                  <c:v>-1.7635615502883999</c:v>
                </c:pt>
                <c:pt idx="7750">
                  <c:v>-1.76414839854019</c:v>
                </c:pt>
                <c:pt idx="7751">
                  <c:v>-1.7647376107925501</c:v>
                </c:pt>
                <c:pt idx="7752">
                  <c:v>-1.7653291837284</c:v>
                </c:pt>
                <c:pt idx="7753">
                  <c:v>-1.7659231140196401</c:v>
                </c:pt>
                <c:pt idx="7754">
                  <c:v>-1.76651939832723</c:v>
                </c:pt>
                <c:pt idx="7755">
                  <c:v>-1.76711803330114</c:v>
                </c:pt>
                <c:pt idx="7756">
                  <c:v>-1.7677190155804201</c:v>
                </c:pt>
                <c:pt idx="7757">
                  <c:v>-1.7683223417932099</c:v>
                </c:pt>
                <c:pt idx="7758">
                  <c:v>-1.76892800855673</c:v>
                </c:pt>
                <c:pt idx="7759">
                  <c:v>-1.7695360124773301</c:v>
                </c:pt>
                <c:pt idx="7760">
                  <c:v>-1.7701463501504899</c:v>
                </c:pt>
                <c:pt idx="7761">
                  <c:v>-1.7707590181608699</c:v>
                </c:pt>
                <c:pt idx="7762">
                  <c:v>-1.7713740130822799</c:v>
                </c:pt>
                <c:pt idx="7763">
                  <c:v>-1.77199133147774</c:v>
                </c:pt>
                <c:pt idx="7764">
                  <c:v>-1.7726109698994801</c:v>
                </c:pt>
                <c:pt idx="7765">
                  <c:v>-1.77323292488899</c:v>
                </c:pt>
                <c:pt idx="7766">
                  <c:v>-1.77385719297697</c:v>
                </c:pt>
                <c:pt idx="7767">
                  <c:v>-1.77448377068344</c:v>
                </c:pt>
                <c:pt idx="7768">
                  <c:v>-1.7751126545176801</c:v>
                </c:pt>
                <c:pt idx="7769">
                  <c:v>-1.77574384097831</c:v>
                </c:pt>
                <c:pt idx="7770">
                  <c:v>-1.7763773265532601</c:v>
                </c:pt>
                <c:pt idx="7771">
                  <c:v>-1.7770131077198399</c:v>
                </c:pt>
                <c:pt idx="7772">
                  <c:v>-1.77765118094471</c:v>
                </c:pt>
                <c:pt idx="7773">
                  <c:v>-1.7782915426839301</c:v>
                </c:pt>
                <c:pt idx="7774">
                  <c:v>-1.77893418938299</c:v>
                </c:pt>
                <c:pt idx="7775">
                  <c:v>-1.7795791174768001</c:v>
                </c:pt>
                <c:pt idx="7776">
                  <c:v>-1.78022632338971</c:v>
                </c:pt>
                <c:pt idx="7777">
                  <c:v>-1.7808758035355701</c:v>
                </c:pt>
                <c:pt idx="7778">
                  <c:v>-1.78152755431771</c:v>
                </c:pt>
                <c:pt idx="7779">
                  <c:v>-1.78218157212897</c:v>
                </c:pt>
                <c:pt idx="7780">
                  <c:v>-1.7828378533517399</c:v>
                </c:pt>
                <c:pt idx="7781">
                  <c:v>-1.78349639435796</c:v>
                </c:pt>
                <c:pt idx="7782">
                  <c:v>-1.7841571915091401</c:v>
                </c:pt>
                <c:pt idx="7783">
                  <c:v>-1.78482024115639</c:v>
                </c:pt>
                <c:pt idx="7784">
                  <c:v>-1.7854855396404301</c:v>
                </c:pt>
                <c:pt idx="7785">
                  <c:v>-1.7861530832916199</c:v>
                </c:pt>
                <c:pt idx="7786">
                  <c:v>-1.78682286843</c:v>
                </c:pt>
                <c:pt idx="7787">
                  <c:v>-1.78749489136525</c:v>
                </c:pt>
                <c:pt idx="7788">
                  <c:v>-1.7881691483967901</c:v>
                </c:pt>
                <c:pt idx="7789">
                  <c:v>-1.7888456358137199</c:v>
                </c:pt>
                <c:pt idx="7790">
                  <c:v>-1.78952434989491</c:v>
                </c:pt>
                <c:pt idx="7791">
                  <c:v>-1.7902052869089899</c:v>
                </c:pt>
                <c:pt idx="7792">
                  <c:v>-1.7908884431143599</c:v>
                </c:pt>
                <c:pt idx="7793">
                  <c:v>-1.7915738147592299</c:v>
                </c:pt>
                <c:pt idx="7794">
                  <c:v>-1.79226139808164</c:v>
                </c:pt>
                <c:pt idx="7795">
                  <c:v>-1.7929511893094801</c:v>
                </c:pt>
                <c:pt idx="7796">
                  <c:v>-1.7936431846605001</c:v>
                </c:pt>
                <c:pt idx="7797">
                  <c:v>-1.7943373803423299</c:v>
                </c:pt>
                <c:pt idx="7798">
                  <c:v>-1.79503377255253</c:v>
                </c:pt>
                <c:pt idx="7799">
                  <c:v>-1.79573235747858</c:v>
                </c:pt>
                <c:pt idx="7800">
                  <c:v>-1.79643313129792</c:v>
                </c:pt>
                <c:pt idx="7801">
                  <c:v>-1.7971360901779601</c:v>
                </c:pt>
                <c:pt idx="7802">
                  <c:v>-1.79784123027611</c:v>
                </c:pt>
                <c:pt idx="7803">
                  <c:v>-1.79854854773979</c:v>
                </c:pt>
                <c:pt idx="7804">
                  <c:v>-1.7992580387064701</c:v>
                </c:pt>
                <c:pt idx="7805">
                  <c:v>-1.79996969930367</c:v>
                </c:pt>
                <c:pt idx="7806">
                  <c:v>-1.8006835256490099</c:v>
                </c:pt>
                <c:pt idx="7807">
                  <c:v>-1.8013995138501999</c:v>
                </c:pt>
                <c:pt idx="7808">
                  <c:v>-1.8021176600050699</c:v>
                </c:pt>
                <c:pt idx="7809">
                  <c:v>-1.80283796020163</c:v>
                </c:pt>
                <c:pt idx="7810">
                  <c:v>-1.8035604105180301</c:v>
                </c:pt>
                <c:pt idx="7811">
                  <c:v>-1.80428500702262</c:v>
                </c:pt>
                <c:pt idx="7812">
                  <c:v>-1.8050117457739701</c:v>
                </c:pt>
                <c:pt idx="7813">
                  <c:v>-1.8057406228208801</c:v>
                </c:pt>
                <c:pt idx="7814">
                  <c:v>-1.8064716342024201</c:v>
                </c:pt>
                <c:pt idx="7815">
                  <c:v>-1.8072047759479299</c:v>
                </c:pt>
                <c:pt idx="7816">
                  <c:v>-1.8079400440770601</c:v>
                </c:pt>
                <c:pt idx="7817">
                  <c:v>-1.80867743459979</c:v>
                </c:pt>
                <c:pt idx="7818">
                  <c:v>-1.80941694351642</c:v>
                </c:pt>
                <c:pt idx="7819">
                  <c:v>-1.8101585668176701</c:v>
                </c:pt>
                <c:pt idx="7820">
                  <c:v>-1.8109023004846001</c:v>
                </c:pt>
                <c:pt idx="7821">
                  <c:v>-1.8116481404887299</c:v>
                </c:pt>
                <c:pt idx="7822">
                  <c:v>-1.81239608279199</c:v>
                </c:pt>
                <c:pt idx="7823">
                  <c:v>-1.81314612334678</c:v>
                </c:pt>
                <c:pt idx="7824">
                  <c:v>-1.8138982580959799</c:v>
                </c:pt>
                <c:pt idx="7825">
                  <c:v>-1.81465248297298</c:v>
                </c:pt>
                <c:pt idx="7826">
                  <c:v>-1.8154087939017001</c:v>
                </c:pt>
                <c:pt idx="7827">
                  <c:v>-1.81616718679661</c:v>
                </c:pt>
                <c:pt idx="7828">
                  <c:v>-1.81692765756275</c:v>
                </c:pt>
                <c:pt idx="7829">
                  <c:v>-1.8176902020957599</c:v>
                </c:pt>
                <c:pt idx="7830">
                  <c:v>-1.8184548162819101</c:v>
                </c:pt>
                <c:pt idx="7831">
                  <c:v>-1.8192214959980899</c:v>
                </c:pt>
                <c:pt idx="7832">
                  <c:v>-1.8199902371118899</c:v>
                </c:pt>
                <c:pt idx="7833">
                  <c:v>-1.82076103548157</c:v>
                </c:pt>
                <c:pt idx="7834">
                  <c:v>-1.82153388695608</c:v>
                </c:pt>
                <c:pt idx="7835">
                  <c:v>-1.82230878737516</c:v>
                </c:pt>
                <c:pt idx="7836">
                  <c:v>-1.82308573256926</c:v>
                </c:pt>
                <c:pt idx="7837">
                  <c:v>-1.8238647183596399</c:v>
                </c:pt>
                <c:pt idx="7838">
                  <c:v>-1.82464574055836</c:v>
                </c:pt>
                <c:pt idx="7839">
                  <c:v>-1.8254287949682999</c:v>
                </c:pt>
                <c:pt idx="7840">
                  <c:v>-1.8262138773832099</c:v>
                </c:pt>
                <c:pt idx="7841">
                  <c:v>-1.8270009835876899</c:v>
                </c:pt>
                <c:pt idx="7842">
                  <c:v>-1.8277901093572699</c:v>
                </c:pt>
                <c:pt idx="7843">
                  <c:v>-1.82858125045838</c:v>
                </c:pt>
                <c:pt idx="7844">
                  <c:v>-1.82937440264841</c:v>
                </c:pt>
                <c:pt idx="7845">
                  <c:v>-1.8301695616757201</c:v>
                </c:pt>
                <c:pt idx="7846">
                  <c:v>-1.83096672327966</c:v>
                </c:pt>
                <c:pt idx="7847">
                  <c:v>-1.8317658831906001</c:v>
                </c:pt>
                <c:pt idx="7848">
                  <c:v>-1.8325670371299501</c:v>
                </c:pt>
                <c:pt idx="7849">
                  <c:v>-1.8333701808101901</c:v>
                </c:pt>
                <c:pt idx="7850">
                  <c:v>-1.8341753099348801</c:v>
                </c:pt>
                <c:pt idx="7851">
                  <c:v>-1.8349824201987099</c:v>
                </c:pt>
                <c:pt idx="7852">
                  <c:v>-1.83579150728749</c:v>
                </c:pt>
                <c:pt idx="7853">
                  <c:v>-1.83660256687821</c:v>
                </c:pt>
                <c:pt idx="7854">
                  <c:v>-1.83741559463904</c:v>
                </c:pt>
                <c:pt idx="7855">
                  <c:v>-1.83823058622934</c:v>
                </c:pt>
                <c:pt idx="7856">
                  <c:v>-1.8390475372997299</c:v>
                </c:pt>
                <c:pt idx="7857">
                  <c:v>-1.83986644349208</c:v>
                </c:pt>
                <c:pt idx="7858">
                  <c:v>-1.8406873004395501</c:v>
                </c:pt>
                <c:pt idx="7859">
                  <c:v>-1.84151010376659</c:v>
                </c:pt>
                <c:pt idx="7860">
                  <c:v>-1.8423348490889899</c:v>
                </c:pt>
                <c:pt idx="7861">
                  <c:v>-1.8431615320139001</c:v>
                </c:pt>
                <c:pt idx="7862">
                  <c:v>-1.84399014813984</c:v>
                </c:pt>
                <c:pt idx="7863">
                  <c:v>-1.8448206930567601</c:v>
                </c:pt>
                <c:pt idx="7864">
                  <c:v>-1.845653162346</c:v>
                </c:pt>
                <c:pt idx="7865">
                  <c:v>-1.84648755158039</c:v>
                </c:pt>
                <c:pt idx="7866">
                  <c:v>-1.84732385632421</c:v>
                </c:pt>
                <c:pt idx="7867">
                  <c:v>-1.8481620721332701</c:v>
                </c:pt>
                <c:pt idx="7868">
                  <c:v>-1.84899739422669</c:v>
                </c:pt>
                <c:pt idx="7869">
                  <c:v>-1.8498202203231</c:v>
                </c:pt>
                <c:pt idx="7870">
                  <c:v>-1.85062575415518</c:v>
                </c:pt>
                <c:pt idx="7871">
                  <c:v>-1.8514140026775401</c:v>
                </c:pt>
                <c:pt idx="7872">
                  <c:v>-1.85218497292433</c:v>
                </c:pt>
                <c:pt idx="7873">
                  <c:v>-1.8529386720090999</c:v>
                </c:pt>
                <c:pt idx="7874">
                  <c:v>-1.8536751071248101</c:v>
                </c:pt>
                <c:pt idx="7875">
                  <c:v>-1.8543942855436599</c:v>
                </c:pt>
                <c:pt idx="7876">
                  <c:v>-1.85509621461706</c:v>
                </c:pt>
                <c:pt idx="7877">
                  <c:v>-1.85578090177555</c:v>
                </c:pt>
                <c:pt idx="7878">
                  <c:v>-1.8564483545286701</c:v>
                </c:pt>
                <c:pt idx="7879">
                  <c:v>-1.85709858046492</c:v>
                </c:pt>
                <c:pt idx="7880">
                  <c:v>-1.85773158725167</c:v>
                </c:pt>
                <c:pt idx="7881">
                  <c:v>-1.85834738263507</c:v>
                </c:pt>
                <c:pt idx="7882">
                  <c:v>-1.8589459744399299</c:v>
                </c:pt>
                <c:pt idx="7883">
                  <c:v>-1.85952737056972</c:v>
                </c:pt>
                <c:pt idx="7884">
                  <c:v>-1.8600915790063901</c:v>
                </c:pt>
                <c:pt idx="7885">
                  <c:v>-1.8606386078103501</c:v>
                </c:pt>
                <c:pt idx="7886">
                  <c:v>-1.8611684651203599</c:v>
                </c:pt>
                <c:pt idx="7887">
                  <c:v>-1.8616811591534299</c:v>
                </c:pt>
                <c:pt idx="7888">
                  <c:v>-1.8621766982047601</c:v>
                </c:pt>
                <c:pt idx="7889">
                  <c:v>-1.86265509064765</c:v>
                </c:pt>
                <c:pt idx="7890">
                  <c:v>-1.8631163449333801</c:v>
                </c:pt>
                <c:pt idx="7891">
                  <c:v>-1.8635604695911601</c:v>
                </c:pt>
                <c:pt idx="7892">
                  <c:v>-1.8639874732280299</c:v>
                </c:pt>
                <c:pt idx="7893">
                  <c:v>-1.8643973645287599</c:v>
                </c:pt>
                <c:pt idx="7894">
                  <c:v>-1.8647901522557599</c:v>
                </c:pt>
                <c:pt idx="7895">
                  <c:v>-1.8651658452490401</c:v>
                </c:pt>
                <c:pt idx="7896">
                  <c:v>-1.8655244524260299</c:v>
                </c:pt>
                <c:pt idx="7897">
                  <c:v>-1.86586598278157</c:v>
                </c:pt>
                <c:pt idx="7898">
                  <c:v>-1.8661904453878</c:v>
                </c:pt>
                <c:pt idx="7899">
                  <c:v>-1.8664978493940201</c:v>
                </c:pt>
                <c:pt idx="7900">
                  <c:v>-1.8667882040266699</c:v>
                </c:pt>
                <c:pt idx="7901">
                  <c:v>-1.8670615185892101</c:v>
                </c:pt>
                <c:pt idx="7902">
                  <c:v>-1.8673178024620101</c:v>
                </c:pt>
                <c:pt idx="7903">
                  <c:v>-1.8675570651022699</c:v>
                </c:pt>
                <c:pt idx="7904">
                  <c:v>-1.86777931604395</c:v>
                </c:pt>
                <c:pt idx="7905">
                  <c:v>-1.8679845648976301</c:v>
                </c:pt>
                <c:pt idx="7906">
                  <c:v>-1.86817282135048</c:v>
                </c:pt>
                <c:pt idx="7907">
                  <c:v>-1.8683440951661101</c:v>
                </c:pt>
                <c:pt idx="7908">
                  <c:v>-1.8684983961844901</c:v>
                </c:pt>
                <c:pt idx="7909">
                  <c:v>-1.86863573432189</c:v>
                </c:pt>
                <c:pt idx="7910">
                  <c:v>-1.8687561195707201</c:v>
                </c:pt>
                <c:pt idx="7911">
                  <c:v>-1.8688595619995201</c:v>
                </c:pt>
                <c:pt idx="7912">
                  <c:v>-1.8689460717527899</c:v>
                </c:pt>
                <c:pt idx="7913">
                  <c:v>-1.8690156590509199</c:v>
                </c:pt>
                <c:pt idx="7914">
                  <c:v>-1.8690695468132901</c:v>
                </c:pt>
                <c:pt idx="7915">
                  <c:v>-1.8691104099462199</c:v>
                </c:pt>
                <c:pt idx="7916">
                  <c:v>-1.8691397126802201</c:v>
                </c:pt>
                <c:pt idx="7917">
                  <c:v>-1.8691574635785</c:v>
                </c:pt>
                <c:pt idx="7918">
                  <c:v>-1.8691636711775601</c:v>
                </c:pt>
                <c:pt idx="7919">
                  <c:v>-1.8691583441219299</c:v>
                </c:pt>
                <c:pt idx="7920">
                  <c:v>-1.8691414910309101</c:v>
                </c:pt>
                <c:pt idx="7921">
                  <c:v>-1.8691131206301399</c:v>
                </c:pt>
                <c:pt idx="7922">
                  <c:v>-1.86907324162143</c:v>
                </c:pt>
                <c:pt idx="7923">
                  <c:v>-1.86902186281129</c:v>
                </c:pt>
                <c:pt idx="7924">
                  <c:v>-1.86895899298378</c:v>
                </c:pt>
                <c:pt idx="7925">
                  <c:v>-1.86888464102603</c:v>
                </c:pt>
                <c:pt idx="7926">
                  <c:v>-1.8687988158041</c:v>
                </c:pt>
                <c:pt idx="7927">
                  <c:v>-1.86870152628546</c:v>
                </c:pt>
                <c:pt idx="7928">
                  <c:v>-1.86859278141791</c:v>
                </c:pt>
                <c:pt idx="7929">
                  <c:v>-1.86847259024907</c:v>
                </c:pt>
                <c:pt idx="7930">
                  <c:v>-1.8683409618081399</c:v>
                </c:pt>
                <c:pt idx="7931">
                  <c:v>-1.8681979052226401</c:v>
                </c:pt>
                <c:pt idx="7932">
                  <c:v>-1.8680470711695301</c:v>
                </c:pt>
                <c:pt idx="7933">
                  <c:v>-1.8678957354538701</c:v>
                </c:pt>
                <c:pt idx="7934">
                  <c:v>-1.8677475277791</c:v>
                </c:pt>
                <c:pt idx="7935">
                  <c:v>-1.86760244870474</c:v>
                </c:pt>
                <c:pt idx="7936">
                  <c:v>-1.8674604987207599</c:v>
                </c:pt>
                <c:pt idx="7937">
                  <c:v>-1.8673216783481701</c:v>
                </c:pt>
                <c:pt idx="7938">
                  <c:v>-1.86718598803964</c:v>
                </c:pt>
                <c:pt idx="7939">
                  <c:v>-1.86705342827772</c:v>
                </c:pt>
                <c:pt idx="7940">
                  <c:v>-1.86692399947779</c:v>
                </c:pt>
                <c:pt idx="7941">
                  <c:v>-1.8667977020839699</c:v>
                </c:pt>
                <c:pt idx="7942">
                  <c:v>-1.86667453647438</c:v>
                </c:pt>
                <c:pt idx="7943">
                  <c:v>-1.8665545030547499</c:v>
                </c:pt>
                <c:pt idx="7944">
                  <c:v>-1.8664376021659601</c:v>
                </c:pt>
                <c:pt idx="7945">
                  <c:v>-1.8663238341754</c:v>
                </c:pt>
                <c:pt idx="7946">
                  <c:v>-1.8662131993867199</c:v>
                </c:pt>
                <c:pt idx="7947">
                  <c:v>-1.86610569812903</c:v>
                </c:pt>
                <c:pt idx="7948">
                  <c:v>-1.86600133066875</c:v>
                </c:pt>
                <c:pt idx="7949">
                  <c:v>-1.8659000972967501</c:v>
                </c:pt>
                <c:pt idx="7950">
                  <c:v>-1.86580199824229</c:v>
                </c:pt>
                <c:pt idx="7951">
                  <c:v>-1.8657070337580199</c:v>
                </c:pt>
                <c:pt idx="7952">
                  <c:v>-1.8656152040360401</c:v>
                </c:pt>
                <c:pt idx="7953">
                  <c:v>-1.8655265092908599</c:v>
                </c:pt>
                <c:pt idx="7954">
                  <c:v>-1.86544094967743</c:v>
                </c:pt>
                <c:pt idx="7955">
                  <c:v>-1.8653585253721501</c:v>
                </c:pt>
                <c:pt idx="7956">
                  <c:v>-1.8652792364928801</c:v>
                </c:pt>
                <c:pt idx="7957">
                  <c:v>-1.86520308317796</c:v>
                </c:pt>
                <c:pt idx="7958">
                  <c:v>-1.86513006550814</c:v>
                </c:pt>
                <c:pt idx="7959">
                  <c:v>-1.8650601835837799</c:v>
                </c:pt>
                <c:pt idx="7960">
                  <c:v>-1.8649934374485699</c:v>
                </c:pt>
                <c:pt idx="7961">
                  <c:v>-1.86492982716491</c:v>
                </c:pt>
                <c:pt idx="7962">
                  <c:v>-1.86486935273946</c:v>
                </c:pt>
                <c:pt idx="7963">
                  <c:v>-1.8648120141967199</c:v>
                </c:pt>
                <c:pt idx="7964">
                  <c:v>-1.8647578115063299</c:v>
                </c:pt>
                <c:pt idx="7965">
                  <c:v>-1.8647067446549701</c:v>
                </c:pt>
                <c:pt idx="7966">
                  <c:v>-1.86465881357529</c:v>
                </c:pt>
                <c:pt idx="7967">
                  <c:v>-1.8646140182161699</c:v>
                </c:pt>
                <c:pt idx="7968">
                  <c:v>-1.86457235847332</c:v>
                </c:pt>
                <c:pt idx="7969">
                  <c:v>-1.8645338342578801</c:v>
                </c:pt>
                <c:pt idx="7970">
                  <c:v>-1.8644984454286599</c:v>
                </c:pt>
                <c:pt idx="7971">
                  <c:v>-1.8644661918590799</c:v>
                </c:pt>
                <c:pt idx="7972">
                  <c:v>-1.8644370733711</c:v>
                </c:pt>
                <c:pt idx="7973">
                  <c:v>-1.8644110898005</c:v>
                </c:pt>
                <c:pt idx="7974">
                  <c:v>-1.86438824093239</c:v>
                </c:pt>
                <c:pt idx="7975">
                  <c:v>-1.8643685265649701</c:v>
                </c:pt>
                <c:pt idx="7976">
                  <c:v>-1.8643519464465499</c:v>
                </c:pt>
                <c:pt idx="7977">
                  <c:v>-1.8643385003377999</c:v>
                </c:pt>
                <c:pt idx="7978">
                  <c:v>-1.86432818795026</c:v>
                </c:pt>
                <c:pt idx="7979">
                  <c:v>-1.86432100900713</c:v>
                </c:pt>
                <c:pt idx="7980">
                  <c:v>-1.8643169631832299</c:v>
                </c:pt>
                <c:pt idx="7981">
                  <c:v>-1.8643160501643301</c:v>
                </c:pt>
                <c:pt idx="7982">
                  <c:v>-1.8643182695885701</c:v>
                </c:pt>
                <c:pt idx="7983">
                  <c:v>-1.8643236211043499</c:v>
                </c:pt>
                <c:pt idx="7984">
                  <c:v>-1.86433210431316</c:v>
                </c:pt>
                <c:pt idx="7985">
                  <c:v>-1.86434371882612</c:v>
                </c:pt>
                <c:pt idx="7986">
                  <c:v>-1.8643584642080999</c:v>
                </c:pt>
                <c:pt idx="7987">
                  <c:v>-1.86437634003296</c:v>
                </c:pt>
                <c:pt idx="7988">
                  <c:v>-1.8643973458290199</c:v>
                </c:pt>
                <c:pt idx="7989">
                  <c:v>-1.86442148113296</c:v>
                </c:pt>
                <c:pt idx="7990">
                  <c:v>-1.8644487454365699</c:v>
                </c:pt>
                <c:pt idx="7991">
                  <c:v>-1.8644791382393999</c:v>
                </c:pt>
                <c:pt idx="7992">
                  <c:v>-1.86451265899677</c:v>
                </c:pt>
                <c:pt idx="7993">
                  <c:v>-1.8645493071711701</c:v>
                </c:pt>
                <c:pt idx="7994">
                  <c:v>-1.8645890821814699</c:v>
                </c:pt>
                <c:pt idx="7995">
                  <c:v>-1.8646319834531599</c:v>
                </c:pt>
                <c:pt idx="7996">
                  <c:v>-1.8646780103687499</c:v>
                </c:pt>
                <c:pt idx="7997">
                  <c:v>-1.8647271623167501</c:v>
                </c:pt>
                <c:pt idx="7998">
                  <c:v>-1.8647794386433401</c:v>
                </c:pt>
                <c:pt idx="7999">
                  <c:v>-1.8648348387001701</c:v>
                </c:pt>
                <c:pt idx="8000">
                  <c:v>-1.86489336179711</c:v>
                </c:pt>
                <c:pt idx="8001">
                  <c:v>-1.86495500724898</c:v>
                </c:pt>
                <c:pt idx="8002">
                  <c:v>-1.8650197743294501</c:v>
                </c:pt>
                <c:pt idx="8003">
                  <c:v>-1.86508766231655</c:v>
                </c:pt>
                <c:pt idx="8004">
                  <c:v>-1.8651586704477501</c:v>
                </c:pt>
                <c:pt idx="8005">
                  <c:v>-1.8652327979644301</c:v>
                </c:pt>
                <c:pt idx="8006">
                  <c:v>-1.86531004406789</c:v>
                </c:pt>
                <c:pt idx="8007">
                  <c:v>-1.86539040796288</c:v>
                </c:pt>
                <c:pt idx="8008">
                  <c:v>-1.86547388881464</c:v>
                </c:pt>
                <c:pt idx="8009">
                  <c:v>-1.8655604857913299</c:v>
                </c:pt>
                <c:pt idx="8010">
                  <c:v>-1.86565019802217</c:v>
                </c:pt>
                <c:pt idx="8011">
                  <c:v>-1.86574302463882</c:v>
                </c:pt>
                <c:pt idx="8012">
                  <c:v>-1.8658389647345199</c:v>
                </c:pt>
                <c:pt idx="8013">
                  <c:v>-1.8659380174044999</c:v>
                </c:pt>
                <c:pt idx="8014">
                  <c:v>-1.8660401817060699</c:v>
                </c:pt>
                <c:pt idx="8015">
                  <c:v>-1.8661454566981099</c:v>
                </c:pt>
                <c:pt idx="8016">
                  <c:v>-1.86625384140207</c:v>
                </c:pt>
                <c:pt idx="8017">
                  <c:v>-1.8663653348405</c:v>
                </c:pt>
                <c:pt idx="8018">
                  <c:v>-1.86647993599906</c:v>
                </c:pt>
                <c:pt idx="8019">
                  <c:v>-1.8665976438640901</c:v>
                </c:pt>
                <c:pt idx="8020">
                  <c:v>-1.86671845738547</c:v>
                </c:pt>
                <c:pt idx="8021">
                  <c:v>-1.8668423755133801</c:v>
                </c:pt>
                <c:pt idx="8022">
                  <c:v>-1.86696939716203</c:v>
                </c:pt>
                <c:pt idx="8023">
                  <c:v>-1.8670995212454999</c:v>
                </c:pt>
                <c:pt idx="8024">
                  <c:v>-1.8672327466423599</c:v>
                </c:pt>
                <c:pt idx="8025">
                  <c:v>-1.8673690722306699</c:v>
                </c:pt>
                <c:pt idx="8026">
                  <c:v>-1.8675084968534399</c:v>
                </c:pt>
                <c:pt idx="8027">
                  <c:v>-1.86765101935279</c:v>
                </c:pt>
                <c:pt idx="8028">
                  <c:v>-1.8677966385361999</c:v>
                </c:pt>
                <c:pt idx="8029">
                  <c:v>-1.8679453532099</c:v>
                </c:pt>
                <c:pt idx="8030">
                  <c:v>-1.8680971621459601</c:v>
                </c:pt>
                <c:pt idx="8031">
                  <c:v>-1.86825206411478</c:v>
                </c:pt>
                <c:pt idx="8032">
                  <c:v>-1.8684099291552101</c:v>
                </c:pt>
                <c:pt idx="8033">
                  <c:v>-1.86857044462112</c:v>
                </c:pt>
                <c:pt idx="8034">
                  <c:v>-1.8687334256417401</c:v>
                </c:pt>
                <c:pt idx="8035">
                  <c:v>-1.86889887041725</c:v>
                </c:pt>
                <c:pt idx="8036">
                  <c:v>-1.86906677713423</c:v>
                </c:pt>
                <c:pt idx="8037">
                  <c:v>-1.8692371439656801</c:v>
                </c:pt>
                <c:pt idx="8038">
                  <c:v>-1.8694099690710599</c:v>
                </c:pt>
                <c:pt idx="8039">
                  <c:v>-1.86958525059629</c:v>
                </c:pt>
                <c:pt idx="8040">
                  <c:v>-1.86976298667374</c:v>
                </c:pt>
                <c:pt idx="8041">
                  <c:v>-1.8699431754222999</c:v>
                </c:pt>
                <c:pt idx="8042">
                  <c:v>-1.8701258149473701</c:v>
                </c:pt>
                <c:pt idx="8043">
                  <c:v>-1.87031090334087</c:v>
                </c:pt>
                <c:pt idx="8044">
                  <c:v>-1.87049843868125</c:v>
                </c:pt>
                <c:pt idx="8045">
                  <c:v>-1.87068841903352</c:v>
                </c:pt>
                <c:pt idx="8046">
                  <c:v>-1.8708808424493</c:v>
                </c:pt>
                <c:pt idx="8047">
                  <c:v>-1.8710757069667501</c:v>
                </c:pt>
                <c:pt idx="8048">
                  <c:v>-1.8712730106106801</c:v>
                </c:pt>
                <c:pt idx="8049">
                  <c:v>-1.87147275139251</c:v>
                </c:pt>
                <c:pt idx="8050">
                  <c:v>-1.8716749273102999</c:v>
                </c:pt>
                <c:pt idx="8051">
                  <c:v>-1.8718795363487799</c:v>
                </c:pt>
                <c:pt idx="8052">
                  <c:v>-1.87208657647934</c:v>
                </c:pt>
                <c:pt idx="8053">
                  <c:v>-1.8722960456600799</c:v>
                </c:pt>
                <c:pt idx="8054">
                  <c:v>-1.8725079418358199</c:v>
                </c:pt>
                <c:pt idx="8055">
                  <c:v>-1.87272226293808</c:v>
                </c:pt>
                <c:pt idx="8056">
                  <c:v>-1.8729390068851399</c:v>
                </c:pt>
                <c:pt idx="8057">
                  <c:v>-1.87315817158206</c:v>
                </c:pt>
                <c:pt idx="8058">
                  <c:v>-1.8733797549206599</c:v>
                </c:pt>
                <c:pt idx="8059">
                  <c:v>-1.8736037547795601</c:v>
                </c:pt>
                <c:pt idx="8060">
                  <c:v>-1.8738301690242201</c:v>
                </c:pt>
                <c:pt idx="8061">
                  <c:v>-1.8740589955069</c:v>
                </c:pt>
                <c:pt idx="8062">
                  <c:v>-1.8742902320667401</c:v>
                </c:pt>
                <c:pt idx="8063">
                  <c:v>-1.8745238765297501</c:v>
                </c:pt>
                <c:pt idx="8064">
                  <c:v>-1.8747599267088</c:v>
                </c:pt>
                <c:pt idx="8065">
                  <c:v>-1.87499838040369</c:v>
                </c:pt>
                <c:pt idx="8066">
                  <c:v>-1.87523923540115</c:v>
                </c:pt>
                <c:pt idx="8067">
                  <c:v>-1.8754824894748401</c:v>
                </c:pt>
                <c:pt idx="8068">
                  <c:v>-1.87572814038538</c:v>
                </c:pt>
                <c:pt idx="8069">
                  <c:v>-1.8759761858803801</c:v>
                </c:pt>
                <c:pt idx="8070">
                  <c:v>-1.87622662369444</c:v>
                </c:pt>
                <c:pt idx="8071">
                  <c:v>-1.8764794515491801</c:v>
                </c:pt>
                <c:pt idx="8072">
                  <c:v>-1.8767346671532501</c:v>
                </c:pt>
                <c:pt idx="8073">
                  <c:v>-1.8769922682023601</c:v>
                </c:pt>
                <c:pt idx="8074">
                  <c:v>-1.8772522523792901</c:v>
                </c:pt>
                <c:pt idx="8075">
                  <c:v>-1.8775146173539099</c:v>
                </c:pt>
                <c:pt idx="8076">
                  <c:v>-1.8777793607832101</c:v>
                </c:pt>
                <c:pt idx="8077">
                  <c:v>-1.8780464803112999</c:v>
                </c:pt>
                <c:pt idx="8078">
                  <c:v>-1.8783159735694299</c:v>
                </c:pt>
                <c:pt idx="8079">
                  <c:v>-1.8785878381760299</c:v>
                </c:pt>
                <c:pt idx="8080">
                  <c:v>-1.8788620717367199</c:v>
                </c:pt>
                <c:pt idx="8081">
                  <c:v>-1.8791386718443199</c:v>
                </c:pt>
                <c:pt idx="8082">
                  <c:v>-1.8794176360788799</c:v>
                </c:pt>
                <c:pt idx="8083">
                  <c:v>-1.8796989620076701</c:v>
                </c:pt>
                <c:pt idx="8084">
                  <c:v>-1.8799801960872899</c:v>
                </c:pt>
                <c:pt idx="8085">
                  <c:v>-1.8802564352879501</c:v>
                </c:pt>
                <c:pt idx="8086">
                  <c:v>-1.8805252309238401</c:v>
                </c:pt>
                <c:pt idx="8087">
                  <c:v>-1.88078658704892</c:v>
                </c:pt>
                <c:pt idx="8088">
                  <c:v>-1.8810405077446699</c:v>
                </c:pt>
                <c:pt idx="8089">
                  <c:v>-1.8812869971200801</c:v>
                </c:pt>
                <c:pt idx="8090">
                  <c:v>-1.8815260593115599</c:v>
                </c:pt>
                <c:pt idx="8091">
                  <c:v>-1.88175769848295</c:v>
                </c:pt>
                <c:pt idx="8092">
                  <c:v>-1.88198191882549</c:v>
                </c:pt>
                <c:pt idx="8093">
                  <c:v>-1.8821987245577401</c:v>
                </c:pt>
                <c:pt idx="8094">
                  <c:v>-1.88240811992557</c:v>
                </c:pt>
                <c:pt idx="8095">
                  <c:v>-1.8826101092021399</c:v>
                </c:pt>
                <c:pt idx="8096">
                  <c:v>-1.88280469668782</c:v>
                </c:pt>
                <c:pt idx="8097">
                  <c:v>-1.88299188671022</c:v>
                </c:pt>
                <c:pt idx="8098">
                  <c:v>-1.88317168362406</c:v>
                </c:pt>
                <c:pt idx="8099">
                  <c:v>-1.8833440918112301</c:v>
                </c:pt>
                <c:pt idx="8100">
                  <c:v>-1.88350911568069</c:v>
                </c:pt>
                <c:pt idx="8101">
                  <c:v>-1.88366675966846</c:v>
                </c:pt>
                <c:pt idx="8102">
                  <c:v>-1.8838170282375699</c:v>
                </c:pt>
                <c:pt idx="8103">
                  <c:v>-1.88395992587804</c:v>
                </c:pt>
                <c:pt idx="8104">
                  <c:v>-1.88409545710681</c:v>
                </c:pt>
                <c:pt idx="8105">
                  <c:v>-1.8842236264677601</c:v>
                </c:pt>
                <c:pt idx="8106">
                  <c:v>-1.8843444385316199</c:v>
                </c:pt>
                <c:pt idx="8107">
                  <c:v>-1.8844578978959301</c:v>
                </c:pt>
                <c:pt idx="8108">
                  <c:v>-1.8845640091850699</c:v>
                </c:pt>
                <c:pt idx="8109">
                  <c:v>-1.8846627770501301</c:v>
                </c:pt>
                <c:pt idx="8110">
                  <c:v>-1.88475420616895</c:v>
                </c:pt>
                <c:pt idx="8111">
                  <c:v>-1.8848383012460399</c:v>
                </c:pt>
                <c:pt idx="8112">
                  <c:v>-1.8849150670125501</c:v>
                </c:pt>
                <c:pt idx="8113">
                  <c:v>-1.88498450822625</c:v>
                </c:pt>
                <c:pt idx="8114">
                  <c:v>-1.8850466296714601</c:v>
                </c:pt>
                <c:pt idx="8115">
                  <c:v>-1.8851014361590399</c:v>
                </c:pt>
                <c:pt idx="8116">
                  <c:v>-1.88514893252635</c:v>
                </c:pt>
                <c:pt idx="8117">
                  <c:v>-1.88518912363719</c:v>
                </c:pt>
                <c:pt idx="8118">
                  <c:v>-1.88522201438177</c:v>
                </c:pt>
                <c:pt idx="8119">
                  <c:v>-1.8852476096766999</c:v>
                </c:pt>
                <c:pt idx="8120">
                  <c:v>-1.88526591446492</c:v>
                </c:pt>
                <c:pt idx="8121">
                  <c:v>-1.8852769337156701</c:v>
                </c:pt>
                <c:pt idx="8122">
                  <c:v>-1.88528067242445</c:v>
                </c:pt>
                <c:pt idx="8123">
                  <c:v>-1.88527713561298</c:v>
                </c:pt>
                <c:pt idx="8124">
                  <c:v>-1.88526632832918</c:v>
                </c:pt>
                <c:pt idx="8125">
                  <c:v>-1.88524825564711</c:v>
                </c:pt>
                <c:pt idx="8126">
                  <c:v>-1.8852229226669299</c:v>
                </c:pt>
                <c:pt idx="8127">
                  <c:v>-1.8851903345148799</c:v>
                </c:pt>
                <c:pt idx="8128">
                  <c:v>-1.88515049634322</c:v>
                </c:pt>
                <c:pt idx="8129">
                  <c:v>-1.88510341333021</c:v>
                </c:pt>
                <c:pt idx="8130">
                  <c:v>-1.8850490906800701</c:v>
                </c:pt>
                <c:pt idx="8131">
                  <c:v>-1.8849875336229001</c:v>
                </c:pt>
                <c:pt idx="8132">
                  <c:v>-1.88491874741472</c:v>
                </c:pt>
                <c:pt idx="8133">
                  <c:v>-1.88484273733734</c:v>
                </c:pt>
                <c:pt idx="8134">
                  <c:v>-1.8847595086983899</c:v>
                </c:pt>
                <c:pt idx="8135">
                  <c:v>-1.88466906683126</c:v>
                </c:pt>
                <c:pt idx="8136">
                  <c:v>-1.8845714170950301</c:v>
                </c:pt>
                <c:pt idx="8137">
                  <c:v>-1.8844665648744801</c:v>
                </c:pt>
                <c:pt idx="8138">
                  <c:v>-1.8843545155800201</c:v>
                </c:pt>
                <c:pt idx="8139">
                  <c:v>-1.8842352746476501</c:v>
                </c:pt>
                <c:pt idx="8140">
                  <c:v>-1.88410884753894</c:v>
                </c:pt>
                <c:pt idx="8141">
                  <c:v>-1.8839752397409499</c:v>
                </c:pt>
                <c:pt idx="8142">
                  <c:v>-1.8838344567662499</c:v>
                </c:pt>
                <c:pt idx="8143">
                  <c:v>-1.8836865041528299</c:v>
                </c:pt>
                <c:pt idx="8144">
                  <c:v>-1.88353138746407</c:v>
                </c:pt>
                <c:pt idx="8145">
                  <c:v>-1.8833691122887199</c:v>
                </c:pt>
                <c:pt idx="8146">
                  <c:v>-1.8831996842408401</c:v>
                </c:pt>
                <c:pt idx="8147">
                  <c:v>-1.88302310895976</c:v>
                </c:pt>
                <c:pt idx="8148">
                  <c:v>-1.8828393921100599</c:v>
                </c:pt>
                <c:pt idx="8149">
                  <c:v>-1.88264853938149</c:v>
                </c:pt>
                <c:pt idx="8150">
                  <c:v>-1.88245055648898</c:v>
                </c:pt>
                <c:pt idx="8151">
                  <c:v>-1.88224544917255</c:v>
                </c:pt>
                <c:pt idx="8152">
                  <c:v>-1.88203322319732</c:v>
                </c:pt>
                <c:pt idx="8153">
                  <c:v>-1.8818138843534</c:v>
                </c:pt>
                <c:pt idx="8154">
                  <c:v>-1.8815874384559399</c:v>
                </c:pt>
                <c:pt idx="8155">
                  <c:v>-1.8813538913450001</c:v>
                </c:pt>
                <c:pt idx="8156">
                  <c:v>-1.88111324888557</c:v>
                </c:pt>
                <c:pt idx="8157">
                  <c:v>-1.8808655169674899</c:v>
                </c:pt>
                <c:pt idx="8158">
                  <c:v>-1.8806107015054401</c:v>
                </c:pt>
                <c:pt idx="8159">
                  <c:v>-1.88034880843889</c:v>
                </c:pt>
                <c:pt idx="8160">
                  <c:v>-1.8800798437320201</c:v>
                </c:pt>
                <c:pt idx="8161">
                  <c:v>-1.87980381337376</c:v>
                </c:pt>
                <c:pt idx="8162">
                  <c:v>-1.8795207233776701</c:v>
                </c:pt>
                <c:pt idx="8163">
                  <c:v>-1.87923057978192</c:v>
                </c:pt>
                <c:pt idx="8164">
                  <c:v>-1.87893338864929</c:v>
                </c:pt>
                <c:pt idx="8165">
                  <c:v>-1.87862915606706</c:v>
                </c:pt>
                <c:pt idx="8166">
                  <c:v>-1.8783178881470299</c:v>
                </c:pt>
                <c:pt idx="8167">
                  <c:v>-1.8779995910254501</c:v>
                </c:pt>
                <c:pt idx="8168">
                  <c:v>-1.8776742708629499</c:v>
                </c:pt>
                <c:pt idx="8169">
                  <c:v>-1.87734193384457</c:v>
                </c:pt>
                <c:pt idx="8170">
                  <c:v>-1.87700258617964</c:v>
                </c:pt>
                <c:pt idx="8171">
                  <c:v>-1.8766562341017901</c:v>
                </c:pt>
                <c:pt idx="8172">
                  <c:v>-1.8763028838689</c:v>
                </c:pt>
                <c:pt idx="8173">
                  <c:v>-1.87594254176303</c:v>
                </c:pt>
                <c:pt idx="8174">
                  <c:v>-1.8755752140904101</c:v>
                </c:pt>
                <c:pt idx="8175">
                  <c:v>-1.87520090718138</c:v>
                </c:pt>
                <c:pt idx="8176">
                  <c:v>-1.8748196273903399</c:v>
                </c:pt>
                <c:pt idx="8177">
                  <c:v>-1.87443138109573</c:v>
                </c:pt>
                <c:pt idx="8178">
                  <c:v>-1.8740361746999901</c:v>
                </c:pt>
                <c:pt idx="8179">
                  <c:v>-1.8736340146294901</c:v>
                </c:pt>
                <c:pt idx="8180">
                  <c:v>-1.87322490733448</c:v>
                </c:pt>
                <c:pt idx="8181">
                  <c:v>-1.8728088592891099</c:v>
                </c:pt>
                <c:pt idx="8182">
                  <c:v>-1.87238587699131</c:v>
                </c:pt>
                <c:pt idx="8183">
                  <c:v>-1.8719559669628101</c:v>
                </c:pt>
                <c:pt idx="8184">
                  <c:v>-1.8715216179936001</c:v>
                </c:pt>
                <c:pt idx="8185">
                  <c:v>-1.87108780000973</c:v>
                </c:pt>
                <c:pt idx="8186">
                  <c:v>-1.8706569984408701</c:v>
                </c:pt>
                <c:pt idx="8187">
                  <c:v>-1.8702292153304301</c:v>
                </c:pt>
                <c:pt idx="8188">
                  <c:v>-1.8698044527012401</c:v>
                </c:pt>
                <c:pt idx="8189">
                  <c:v>-1.86938271255558</c:v>
                </c:pt>
                <c:pt idx="8190">
                  <c:v>-1.8689639968751399</c:v>
                </c:pt>
                <c:pt idx="8191">
                  <c:v>-1.8685483076210301</c:v>
                </c:pt>
                <c:pt idx="8192">
                  <c:v>-1.86813564673377</c:v>
                </c:pt>
                <c:pt idx="8193">
                  <c:v>-1.8677260161333</c:v>
                </c:pt>
                <c:pt idx="8194">
                  <c:v>-1.8673194177189401</c:v>
                </c:pt>
                <c:pt idx="8195">
                  <c:v>-1.8669158533693999</c:v>
                </c:pt>
                <c:pt idx="8196">
                  <c:v>-1.8665153249427999</c:v>
                </c:pt>
                <c:pt idx="8197">
                  <c:v>-1.86611783427664</c:v>
                </c:pt>
                <c:pt idx="8198">
                  <c:v>-1.86572338318776</c:v>
                </c:pt>
                <c:pt idx="8199">
                  <c:v>-1.8653319734724201</c:v>
                </c:pt>
                <c:pt idx="8200">
                  <c:v>-1.86494360690622</c:v>
                </c:pt>
                <c:pt idx="8201">
                  <c:v>-1.86455828524413</c:v>
                </c:pt>
                <c:pt idx="8202">
                  <c:v>-1.8641760102204601</c:v>
                </c:pt>
                <c:pt idx="8203">
                  <c:v>-1.8637967835489</c:v>
                </c:pt>
                <c:pt idx="8204">
                  <c:v>-1.8634206069224599</c:v>
                </c:pt>
                <c:pt idx="8205">
                  <c:v>-1.8630474820135201</c:v>
                </c:pt>
                <c:pt idx="8206">
                  <c:v>-1.86267741047379</c:v>
                </c:pt>
                <c:pt idx="8207">
                  <c:v>-1.86231039393429</c:v>
                </c:pt>
                <c:pt idx="8208">
                  <c:v>-1.8619464340053999</c:v>
                </c:pt>
                <c:pt idx="8209">
                  <c:v>-1.86158553227682</c:v>
                </c:pt>
                <c:pt idx="8210">
                  <c:v>-1.86122769031757</c:v>
                </c:pt>
                <c:pt idx="8211">
                  <c:v>-1.8608729096759999</c:v>
                </c:pt>
                <c:pt idx="8212">
                  <c:v>-1.86052119187976</c:v>
                </c:pt>
                <c:pt idx="8213">
                  <c:v>-1.8601725384358101</c:v>
                </c:pt>
                <c:pt idx="8214">
                  <c:v>-1.8598269508304599</c:v>
                </c:pt>
                <c:pt idx="8215">
                  <c:v>-1.8594844305292699</c:v>
                </c:pt>
                <c:pt idx="8216">
                  <c:v>-1.8591449789771599</c:v>
                </c:pt>
                <c:pt idx="8217">
                  <c:v>-1.8588085975983</c:v>
                </c:pt>
                <c:pt idx="8218">
                  <c:v>-1.8584752877962001</c:v>
                </c:pt>
                <c:pt idx="8219">
                  <c:v>-1.8581450509536399</c:v>
                </c:pt>
                <c:pt idx="8220">
                  <c:v>-1.8578178884327099</c:v>
                </c:pt>
                <c:pt idx="8221">
                  <c:v>-1.8574938015747999</c:v>
                </c:pt>
                <c:pt idx="8222">
                  <c:v>-1.8571727917005501</c:v>
                </c:pt>
                <c:pt idx="8223">
                  <c:v>-1.8568548601099499</c:v>
                </c:pt>
                <c:pt idx="8224">
                  <c:v>-1.8565400080822101</c:v>
                </c:pt>
                <c:pt idx="8225">
                  <c:v>-1.85622823687588</c:v>
                </c:pt>
                <c:pt idx="8226">
                  <c:v>-1.85591954772877</c:v>
                </c:pt>
                <c:pt idx="8227">
                  <c:v>-1.85561394185797</c:v>
                </c:pt>
                <c:pt idx="8228">
                  <c:v>-1.85531142045985</c:v>
                </c:pt>
                <c:pt idx="8229">
                  <c:v>-1.8550119847100801</c:v>
                </c:pt>
                <c:pt idx="8230">
                  <c:v>-1.8547156357635901</c:v>
                </c:pt>
                <c:pt idx="8231">
                  <c:v>-1.8544223747546</c:v>
                </c:pt>
                <c:pt idx="8232">
                  <c:v>-1.8541322027965901</c:v>
                </c:pt>
                <c:pt idx="8233">
                  <c:v>-1.8538451209823501</c:v>
                </c:pt>
                <c:pt idx="8234">
                  <c:v>-1.8535611303839199</c:v>
                </c:pt>
                <c:pt idx="8235">
                  <c:v>-1.85328023205262</c:v>
                </c:pt>
                <c:pt idx="8236">
                  <c:v>-1.8530024270190599</c:v>
                </c:pt>
                <c:pt idx="8237">
                  <c:v>-1.8527277162931199</c:v>
                </c:pt>
                <c:pt idx="8238">
                  <c:v>-1.85245610086396</c:v>
                </c:pt>
                <c:pt idx="8239">
                  <c:v>-1.85218758170002</c:v>
                </c:pt>
                <c:pt idx="8240">
                  <c:v>-1.8519221597490101</c:v>
                </c:pt>
                <c:pt idx="8241">
                  <c:v>-1.8516598359379199</c:v>
                </c:pt>
                <c:pt idx="8242">
                  <c:v>-1.8514006111730399</c:v>
                </c:pt>
                <c:pt idx="8243">
                  <c:v>-1.85114448633992</c:v>
                </c:pt>
                <c:pt idx="8244">
                  <c:v>-1.8508914623033901</c:v>
                </c:pt>
                <c:pt idx="8245">
                  <c:v>-1.85064153990758</c:v>
                </c:pt>
                <c:pt idx="8246">
                  <c:v>-1.8503947199759001</c:v>
                </c:pt>
                <c:pt idx="8247">
                  <c:v>-1.85015100331103</c:v>
                </c:pt>
                <c:pt idx="8248">
                  <c:v>-1.8499103906949701</c:v>
                </c:pt>
                <c:pt idx="8249">
                  <c:v>-1.8496728828889799</c:v>
                </c:pt>
                <c:pt idx="8250">
                  <c:v>-1.8494384806336199</c:v>
                </c:pt>
                <c:pt idx="8251">
                  <c:v>-1.8492071846487601</c:v>
                </c:pt>
                <c:pt idx="8252">
                  <c:v>-1.8489789956335401</c:v>
                </c:pt>
                <c:pt idx="8253">
                  <c:v>-1.84875391426641</c:v>
                </c:pt>
                <c:pt idx="8254">
                  <c:v>-1.84853194120514</c:v>
                </c:pt>
                <c:pt idx="8255">
                  <c:v>-1.84831307708676</c:v>
                </c:pt>
                <c:pt idx="8256">
                  <c:v>-1.84809732252766</c:v>
                </c:pt>
                <c:pt idx="8257">
                  <c:v>-1.8478846781234799</c:v>
                </c:pt>
                <c:pt idx="8258">
                  <c:v>-1.8476751444492301</c:v>
                </c:pt>
                <c:pt idx="8259">
                  <c:v>-1.8474687220592001</c:v>
                </c:pt>
                <c:pt idx="8260">
                  <c:v>-1.847265411487</c:v>
                </c:pt>
                <c:pt idx="8261">
                  <c:v>-1.84706521324558</c:v>
                </c:pt>
                <c:pt idx="8262">
                  <c:v>-1.8468681278271999</c:v>
                </c:pt>
                <c:pt idx="8263">
                  <c:v>-1.8466741557034501</c:v>
                </c:pt>
                <c:pt idx="8264">
                  <c:v>-1.8464832973252701</c:v>
                </c:pt>
                <c:pt idx="8265">
                  <c:v>-1.8462955531229199</c:v>
                </c:pt>
                <c:pt idx="8266">
                  <c:v>-1.846110923506</c:v>
                </c:pt>
                <c:pt idx="8267">
                  <c:v>-1.8459294088634799</c:v>
                </c:pt>
                <c:pt idx="8268">
                  <c:v>-1.84575100956365</c:v>
                </c:pt>
                <c:pt idx="8269">
                  <c:v>-1.8455757259541601</c:v>
                </c:pt>
                <c:pt idx="8270">
                  <c:v>-1.8454035583620501</c:v>
                </c:pt>
                <c:pt idx="8271">
                  <c:v>-1.84523450709369</c:v>
                </c:pt>
                <c:pt idx="8272">
                  <c:v>-1.8450685724348299</c:v>
                </c:pt>
                <c:pt idx="8273">
                  <c:v>-1.84490575465059</c:v>
                </c:pt>
                <c:pt idx="8274">
                  <c:v>-1.8447460539854901</c:v>
                </c:pt>
                <c:pt idx="8275">
                  <c:v>-1.8445894706634101</c:v>
                </c:pt>
                <c:pt idx="8276">
                  <c:v>-1.84443600488763</c:v>
                </c:pt>
                <c:pt idx="8277">
                  <c:v>-1.8442856568408299</c:v>
                </c:pt>
                <c:pt idx="8278">
                  <c:v>-1.84413842668509</c:v>
                </c:pt>
                <c:pt idx="8279">
                  <c:v>-1.8439943145619</c:v>
                </c:pt>
                <c:pt idx="8280">
                  <c:v>-1.8438533205921499</c:v>
                </c:pt>
                <c:pt idx="8281">
                  <c:v>-1.8437154448761599</c:v>
                </c:pt>
                <c:pt idx="8282">
                  <c:v>-1.84358068749369</c:v>
                </c:pt>
                <c:pt idx="8283">
                  <c:v>-1.8434490485039099</c:v>
                </c:pt>
                <c:pt idx="8284">
                  <c:v>-1.8433205279454501</c:v>
                </c:pt>
                <c:pt idx="8285">
                  <c:v>-1.8431951258363599</c:v>
                </c:pt>
                <c:pt idx="8286">
                  <c:v>-1.84307284217417</c:v>
                </c:pt>
                <c:pt idx="8287">
                  <c:v>-1.8429536769358601</c:v>
                </c:pt>
                <c:pt idx="8288">
                  <c:v>-1.8428376300778799</c:v>
                </c:pt>
                <c:pt idx="8289">
                  <c:v>-1.8427247015361401</c:v>
                </c:pt>
                <c:pt idx="8290">
                  <c:v>-1.84261489122605</c:v>
                </c:pt>
                <c:pt idx="8291">
                  <c:v>-1.8425081990425001</c:v>
                </c:pt>
                <c:pt idx="8292">
                  <c:v>-1.84240462485988</c:v>
                </c:pt>
                <c:pt idx="8293">
                  <c:v>-1.8423041685321</c:v>
                </c:pt>
                <c:pt idx="8294">
                  <c:v>-1.84220682989254</c:v>
                </c:pt>
                <c:pt idx="8295">
                  <c:v>-1.8421126087541599</c:v>
                </c:pt>
                <c:pt idx="8296">
                  <c:v>-1.84202150490939</c:v>
                </c:pt>
                <c:pt idx="8297">
                  <c:v>-1.8419335181302501</c:v>
                </c:pt>
                <c:pt idx="8298">
                  <c:v>-1.8418486481682701</c:v>
                </c:pt>
                <c:pt idx="8299">
                  <c:v>-1.84176689475455</c:v>
                </c:pt>
                <c:pt idx="8300">
                  <c:v>-1.84168825759976</c:v>
                </c:pt>
                <c:pt idx="8301">
                  <c:v>-1.8416127363941199</c:v>
                </c:pt>
                <c:pt idx="8302">
                  <c:v>-1.8415403308074501</c:v>
                </c:pt>
                <c:pt idx="8303">
                  <c:v>-1.8414710404891701</c:v>
                </c:pt>
                <c:pt idx="8304">
                  <c:v>-1.84140486506826</c:v>
                </c:pt>
                <c:pt idx="8305">
                  <c:v>-1.84134180415335</c:v>
                </c:pt>
                <c:pt idx="8306">
                  <c:v>-1.8412818573326799</c:v>
                </c:pt>
                <c:pt idx="8307">
                  <c:v>-1.8412250241740999</c:v>
                </c:pt>
                <c:pt idx="8308">
                  <c:v>-1.8411713042251201</c:v>
                </c:pt>
                <c:pt idx="8309">
                  <c:v>-1.8411206970128899</c:v>
                </c:pt>
                <c:pt idx="8310">
                  <c:v>-1.84107320204422</c:v>
                </c:pt>
                <c:pt idx="8311">
                  <c:v>-1.8410288188055799</c:v>
                </c:pt>
                <c:pt idx="8312">
                  <c:v>-1.84098754676313</c:v>
                </c:pt>
                <c:pt idx="8313">
                  <c:v>-1.8409493853627199</c:v>
                </c:pt>
                <c:pt idx="8314">
                  <c:v>-1.8409143340298999</c:v>
                </c:pt>
                <c:pt idx="8315">
                  <c:v>-1.84088239216991</c:v>
                </c:pt>
                <c:pt idx="8316">
                  <c:v>-1.84085355916774</c:v>
                </c:pt>
                <c:pt idx="8317">
                  <c:v>-1.8408278343881099</c:v>
                </c:pt>
                <c:pt idx="8318">
                  <c:v>-1.8408052171754701</c:v>
                </c:pt>
                <c:pt idx="8319">
                  <c:v>-1.8407857068540301</c:v>
                </c:pt>
                <c:pt idx="8320">
                  <c:v>-1.8407693027277701</c:v>
                </c:pt>
                <c:pt idx="8321">
                  <c:v>-1.84075600408045</c:v>
                </c:pt>
                <c:pt idx="8322">
                  <c:v>-1.84074581017561</c:v>
                </c:pt>
                <c:pt idx="8323">
                  <c:v>-1.8407387202566099</c:v>
                </c:pt>
                <c:pt idx="8324">
                  <c:v>-1.8407347335466</c:v>
                </c:pt>
                <c:pt idx="8325">
                  <c:v>-1.8407338492485801</c:v>
                </c:pt>
                <c:pt idx="8326">
                  <c:v>-1.84073606654536</c:v>
                </c:pt>
                <c:pt idx="8327">
                  <c:v>-1.8407413845996401</c:v>
                </c:pt>
                <c:pt idx="8328">
                  <c:v>-1.8407498025539399</c:v>
                </c:pt>
                <c:pt idx="8329">
                  <c:v>-1.84076131953068</c:v>
                </c:pt>
                <c:pt idx="8330">
                  <c:v>-1.8407759346321699</c:v>
                </c:pt>
                <c:pt idx="8331">
                  <c:v>-1.8407936469406101</c:v>
                </c:pt>
                <c:pt idx="8332">
                  <c:v>-1.8408144555181201</c:v>
                </c:pt>
                <c:pt idx="8333">
                  <c:v>-1.8408383594067399</c:v>
                </c:pt>
                <c:pt idx="8334">
                  <c:v>-1.8408653576284499</c:v>
                </c:pt>
                <c:pt idx="8335">
                  <c:v>-1.8408954491852001</c:v>
                </c:pt>
                <c:pt idx="8336">
                  <c:v>-1.8409286330589001</c:v>
                </c:pt>
              </c:numCache>
            </c:numRef>
          </c:val>
          <c:smooth val="0"/>
          <c:extLst>
            <c:ext xmlns:c16="http://schemas.microsoft.com/office/drawing/2014/chart" uri="{C3380CC4-5D6E-409C-BE32-E72D297353CC}">
              <c16:uniqueId val="{00000002-18C4-4144-95C2-057CE966A404}"/>
            </c:ext>
          </c:extLst>
        </c:ser>
        <c:dLbls>
          <c:showLegendKey val="0"/>
          <c:showVal val="0"/>
          <c:showCatName val="0"/>
          <c:showSerName val="0"/>
          <c:showPercent val="0"/>
          <c:showBubbleSize val="0"/>
        </c:dLbls>
        <c:smooth val="0"/>
        <c:axId val="52054703"/>
        <c:axId val="151187279"/>
      </c:lineChart>
      <c:catAx>
        <c:axId val="52054703"/>
        <c:scaling>
          <c:orientation val="minMax"/>
        </c:scaling>
        <c:delete val="1"/>
        <c:axPos val="b"/>
        <c:majorTickMark val="none"/>
        <c:minorTickMark val="none"/>
        <c:tickLblPos val="nextTo"/>
        <c:crossAx val="151187279"/>
        <c:crosses val="autoZero"/>
        <c:auto val="1"/>
        <c:lblAlgn val="ctr"/>
        <c:lblOffset val="100"/>
        <c:noMultiLvlLbl val="0"/>
      </c:catAx>
      <c:valAx>
        <c:axId val="151187279"/>
        <c:scaling>
          <c:orientation val="minMax"/>
          <c:max val="4"/>
          <c:min val="-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54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2663"/>
          </a:xfrm>
          <a:prstGeom prst="rect">
            <a:avLst/>
          </a:prstGeom>
        </p:spPr>
        <p:txBody>
          <a:bodyPr vert="horz" lIns="93481" tIns="46741" rIns="93481" bIns="46741" rtlCol="0"/>
          <a:lstStyle>
            <a:lvl1pPr algn="l">
              <a:defRPr sz="1300"/>
            </a:lvl1pPr>
          </a:lstStyle>
          <a:p>
            <a:endParaRPr lang="en-US" dirty="0"/>
          </a:p>
        </p:txBody>
      </p:sp>
      <p:sp>
        <p:nvSpPr>
          <p:cNvPr id="3" name="Date Placeholder 2"/>
          <p:cNvSpPr>
            <a:spLocks noGrp="1"/>
          </p:cNvSpPr>
          <p:nvPr>
            <p:ph type="dt" idx="1"/>
          </p:nvPr>
        </p:nvSpPr>
        <p:spPr>
          <a:xfrm>
            <a:off x="5273002" y="0"/>
            <a:ext cx="4033943" cy="352663"/>
          </a:xfrm>
          <a:prstGeom prst="rect">
            <a:avLst/>
          </a:prstGeom>
        </p:spPr>
        <p:txBody>
          <a:bodyPr vert="horz" lIns="93481" tIns="46741" rIns="93481" bIns="46741" rtlCol="0"/>
          <a:lstStyle>
            <a:lvl1pPr algn="r">
              <a:defRPr sz="1300"/>
            </a:lvl1pPr>
          </a:lstStyle>
          <a:p>
            <a:fld id="{E6CC2317-6751-4CD4-9995-8782DD78E936}" type="datetimeFigureOut">
              <a:rPr lang="en-US" smtClean="0"/>
              <a:pPr/>
              <a:t>10/26/2023</a:t>
            </a:fld>
            <a:endParaRPr lang="en-US" dirty="0"/>
          </a:p>
        </p:txBody>
      </p:sp>
      <p:sp>
        <p:nvSpPr>
          <p:cNvPr id="4" name="Slide Image Placeholder 3"/>
          <p:cNvSpPr>
            <a:spLocks noGrp="1" noRot="1" noChangeAspect="1"/>
          </p:cNvSpPr>
          <p:nvPr>
            <p:ph type="sldImg" idx="2"/>
          </p:nvPr>
        </p:nvSpPr>
        <p:spPr>
          <a:xfrm>
            <a:off x="3332163" y="530225"/>
            <a:ext cx="2644775" cy="2644775"/>
          </a:xfrm>
          <a:prstGeom prst="rect">
            <a:avLst/>
          </a:prstGeom>
          <a:noFill/>
          <a:ln w="12700">
            <a:solidFill>
              <a:prstClr val="black"/>
            </a:solidFill>
          </a:ln>
        </p:spPr>
        <p:txBody>
          <a:bodyPr vert="horz" lIns="93481" tIns="46741" rIns="93481" bIns="46741" rtlCol="0" anchor="ctr"/>
          <a:lstStyle/>
          <a:p>
            <a:endParaRPr lang="en-US" dirty="0"/>
          </a:p>
        </p:txBody>
      </p:sp>
      <p:sp>
        <p:nvSpPr>
          <p:cNvPr id="5" name="Notes Placeholder 4"/>
          <p:cNvSpPr>
            <a:spLocks noGrp="1"/>
          </p:cNvSpPr>
          <p:nvPr>
            <p:ph type="body" sz="quarter" idx="3"/>
          </p:nvPr>
        </p:nvSpPr>
        <p:spPr>
          <a:xfrm>
            <a:off x="930910" y="3350300"/>
            <a:ext cx="7447280" cy="3173968"/>
          </a:xfrm>
          <a:prstGeom prst="rect">
            <a:avLst/>
          </a:prstGeom>
        </p:spPr>
        <p:txBody>
          <a:bodyPr vert="horz" lIns="93481" tIns="46741" rIns="93481" bIns="4674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99376"/>
            <a:ext cx="4033943" cy="352663"/>
          </a:xfrm>
          <a:prstGeom prst="rect">
            <a:avLst/>
          </a:prstGeom>
        </p:spPr>
        <p:txBody>
          <a:bodyPr vert="horz" lIns="93481" tIns="46741" rIns="93481" bIns="46741" rtlCol="0" anchor="b"/>
          <a:lstStyle>
            <a:lvl1pPr algn="l">
              <a:defRPr sz="1300"/>
            </a:lvl1pPr>
          </a:lstStyle>
          <a:p>
            <a:endParaRPr lang="en-US" dirty="0"/>
          </a:p>
        </p:txBody>
      </p:sp>
      <p:sp>
        <p:nvSpPr>
          <p:cNvPr id="7" name="Slide Number Placeholder 6"/>
          <p:cNvSpPr>
            <a:spLocks noGrp="1"/>
          </p:cNvSpPr>
          <p:nvPr>
            <p:ph type="sldNum" sz="quarter" idx="5"/>
          </p:nvPr>
        </p:nvSpPr>
        <p:spPr>
          <a:xfrm>
            <a:off x="5273002" y="6699376"/>
            <a:ext cx="4033943" cy="352663"/>
          </a:xfrm>
          <a:prstGeom prst="rect">
            <a:avLst/>
          </a:prstGeom>
        </p:spPr>
        <p:txBody>
          <a:bodyPr vert="horz" lIns="93481" tIns="46741" rIns="93481" bIns="46741" rtlCol="0" anchor="b"/>
          <a:lstStyle>
            <a:lvl1pPr algn="r">
              <a:defRPr sz="13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955874534"/>
      </p:ext>
    </p:extLst>
  </p:cSld>
  <p:clrMap bg1="lt1" tx1="dk1" bg2="lt2" tx2="dk2" accent1="accent1" accent2="accent2" accent3="accent3" accent4="accent4" accent5="accent5" accent6="accent6" hlink="hlink" folHlink="folHlink"/>
  <p:notesStyle>
    <a:lvl1pPr marL="0" algn="l" defTabSz="3869753" rtl="0" eaLnBrk="1" latinLnBrk="0" hangingPunct="1">
      <a:defRPr sz="5094" kern="1200">
        <a:solidFill>
          <a:schemeClr val="tx1"/>
        </a:solidFill>
        <a:latin typeface="+mn-lt"/>
        <a:ea typeface="+mn-ea"/>
        <a:cs typeface="+mn-cs"/>
      </a:defRPr>
    </a:lvl1pPr>
    <a:lvl2pPr marL="1934878" algn="l" defTabSz="3869753" rtl="0" eaLnBrk="1" latinLnBrk="0" hangingPunct="1">
      <a:defRPr sz="5094" kern="1200">
        <a:solidFill>
          <a:schemeClr val="tx1"/>
        </a:solidFill>
        <a:latin typeface="+mn-lt"/>
        <a:ea typeface="+mn-ea"/>
        <a:cs typeface="+mn-cs"/>
      </a:defRPr>
    </a:lvl2pPr>
    <a:lvl3pPr marL="3869753" algn="l" defTabSz="3869753" rtl="0" eaLnBrk="1" latinLnBrk="0" hangingPunct="1">
      <a:defRPr sz="5094" kern="1200">
        <a:solidFill>
          <a:schemeClr val="tx1"/>
        </a:solidFill>
        <a:latin typeface="+mn-lt"/>
        <a:ea typeface="+mn-ea"/>
        <a:cs typeface="+mn-cs"/>
      </a:defRPr>
    </a:lvl3pPr>
    <a:lvl4pPr marL="5804631" algn="l" defTabSz="3869753" rtl="0" eaLnBrk="1" latinLnBrk="0" hangingPunct="1">
      <a:defRPr sz="5094" kern="1200">
        <a:solidFill>
          <a:schemeClr val="tx1"/>
        </a:solidFill>
        <a:latin typeface="+mn-lt"/>
        <a:ea typeface="+mn-ea"/>
        <a:cs typeface="+mn-cs"/>
      </a:defRPr>
    </a:lvl4pPr>
    <a:lvl5pPr marL="7739502" algn="l" defTabSz="3869753" rtl="0" eaLnBrk="1" latinLnBrk="0" hangingPunct="1">
      <a:defRPr sz="5094" kern="1200">
        <a:solidFill>
          <a:schemeClr val="tx1"/>
        </a:solidFill>
        <a:latin typeface="+mn-lt"/>
        <a:ea typeface="+mn-ea"/>
        <a:cs typeface="+mn-cs"/>
      </a:defRPr>
    </a:lvl5pPr>
    <a:lvl6pPr marL="9674377" algn="l" defTabSz="3869753" rtl="0" eaLnBrk="1" latinLnBrk="0" hangingPunct="1">
      <a:defRPr sz="5094" kern="1200">
        <a:solidFill>
          <a:schemeClr val="tx1"/>
        </a:solidFill>
        <a:latin typeface="+mn-lt"/>
        <a:ea typeface="+mn-ea"/>
        <a:cs typeface="+mn-cs"/>
      </a:defRPr>
    </a:lvl6pPr>
    <a:lvl7pPr marL="11609258" algn="l" defTabSz="3869753" rtl="0" eaLnBrk="1" latinLnBrk="0" hangingPunct="1">
      <a:defRPr sz="5094" kern="1200">
        <a:solidFill>
          <a:schemeClr val="tx1"/>
        </a:solidFill>
        <a:latin typeface="+mn-lt"/>
        <a:ea typeface="+mn-ea"/>
        <a:cs typeface="+mn-cs"/>
      </a:defRPr>
    </a:lvl7pPr>
    <a:lvl8pPr marL="13544129" algn="l" defTabSz="3869753" rtl="0" eaLnBrk="1" latinLnBrk="0" hangingPunct="1">
      <a:defRPr sz="5094" kern="1200">
        <a:solidFill>
          <a:schemeClr val="tx1"/>
        </a:solidFill>
        <a:latin typeface="+mn-lt"/>
        <a:ea typeface="+mn-ea"/>
        <a:cs typeface="+mn-cs"/>
      </a:defRPr>
    </a:lvl8pPr>
    <a:lvl9pPr marL="15479007" algn="l" defTabSz="3869753" rtl="0" eaLnBrk="1" latinLnBrk="0" hangingPunct="1">
      <a:defRPr sz="509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686742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41621" y="6923885"/>
            <a:ext cx="8248638"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741617" y="6076701"/>
            <a:ext cx="8242128" cy="249084"/>
          </a:xfrm>
          <a:prstGeom prst="rect">
            <a:avLst/>
          </a:prstGeom>
          <a:noFill/>
        </p:spPr>
        <p:txBody>
          <a:bodyPr lIns="52249" tIns="52249" rIns="52249" bIns="52249" anchor="t" anchorCtr="0">
            <a:spAutoFit/>
          </a:bodyPr>
          <a:lstStyle>
            <a:lvl1pPr marL="0" indent="0" algn="ctr">
              <a:buNone/>
              <a:defRPr sz="933"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741621" y="15689174"/>
            <a:ext cx="8243430" cy="249084"/>
          </a:xfrm>
          <a:prstGeom prst="rect">
            <a:avLst/>
          </a:prstGeom>
          <a:noFill/>
        </p:spPr>
        <p:txBody>
          <a:bodyPr wrap="square" lIns="52249" tIns="52249" rIns="52249" bIns="52249" anchor="t" anchorCtr="0">
            <a:spAutoFit/>
          </a:bodyPr>
          <a:lstStyle>
            <a:lvl1pPr marL="0" indent="0" algn="ctr">
              <a:buNone/>
              <a:defRPr sz="933"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9503847" y="6870094"/>
            <a:ext cx="8242125"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491922" y="6076701"/>
            <a:ext cx="8242128" cy="249084"/>
          </a:xfrm>
          <a:prstGeom prst="rect">
            <a:avLst/>
          </a:prstGeom>
          <a:noFill/>
        </p:spPr>
        <p:txBody>
          <a:bodyPr lIns="52249" tIns="52249" rIns="52249" bIns="52249" anchor="t" anchorCtr="0">
            <a:spAutoFit/>
          </a:bodyPr>
          <a:lstStyle>
            <a:lvl1pPr marL="0" indent="0" algn="ctr">
              <a:buNone/>
              <a:defRPr sz="933"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8256390" y="6878775"/>
            <a:ext cx="8242125"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8242229" y="6076701"/>
            <a:ext cx="8249940" cy="249084"/>
          </a:xfrm>
          <a:prstGeom prst="rect">
            <a:avLst/>
          </a:prstGeom>
          <a:noFill/>
        </p:spPr>
        <p:txBody>
          <a:bodyPr lIns="52249" tIns="52249" rIns="52249" bIns="52249" anchor="t" anchorCtr="0">
            <a:spAutoFit/>
          </a:bodyPr>
          <a:lstStyle>
            <a:lvl1pPr marL="0" indent="0" algn="ctr">
              <a:buNone/>
              <a:defRPr sz="933"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7000346" y="6076701"/>
            <a:ext cx="8240604" cy="249084"/>
          </a:xfrm>
          <a:prstGeom prst="rect">
            <a:avLst/>
          </a:prstGeom>
          <a:noFill/>
        </p:spPr>
        <p:txBody>
          <a:bodyPr wrap="square" lIns="52249" tIns="52249" rIns="52249" bIns="52249" anchor="t" anchorCtr="0">
            <a:spAutoFit/>
          </a:bodyPr>
          <a:lstStyle>
            <a:lvl1pPr marL="0" indent="0" algn="ctr">
              <a:buNone/>
              <a:defRPr sz="933"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7000346" y="6878775"/>
            <a:ext cx="8240604"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7000346" y="15755034"/>
            <a:ext cx="8240604" cy="249084"/>
          </a:xfrm>
          <a:prstGeom prst="rect">
            <a:avLst/>
          </a:prstGeom>
          <a:noFill/>
        </p:spPr>
        <p:txBody>
          <a:bodyPr wrap="square" lIns="52249" tIns="52249" rIns="52249" bIns="52249" anchor="t" anchorCtr="0">
            <a:spAutoFit/>
          </a:bodyPr>
          <a:lstStyle>
            <a:lvl1pPr marL="0" indent="0" algn="ctr">
              <a:buNone/>
              <a:defRPr sz="933"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7000353" y="16548427"/>
            <a:ext cx="8244729"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7000346" y="28229420"/>
            <a:ext cx="8240604" cy="249084"/>
          </a:xfrm>
          <a:prstGeom prst="rect">
            <a:avLst/>
          </a:prstGeom>
          <a:noFill/>
        </p:spPr>
        <p:txBody>
          <a:bodyPr wrap="square" lIns="52249" tIns="52249" rIns="52249" bIns="52249" anchor="t" anchorCtr="0">
            <a:spAutoFit/>
          </a:bodyPr>
          <a:lstStyle>
            <a:lvl1pPr marL="0" indent="0" algn="ctr">
              <a:buNone/>
              <a:defRPr sz="933" b="1" u="sng" baseline="0">
                <a:solidFill>
                  <a:schemeClr val="tx1"/>
                </a:solidFill>
              </a:defRPr>
            </a:lvl1pPr>
          </a:lstStyle>
          <a:p>
            <a:pPr lvl="0"/>
            <a:r>
              <a:rPr lang="en-US" dirty="0"/>
              <a:t>(click to edit)  ACKNOWLEDGEMENTS</a:t>
            </a:r>
          </a:p>
        </p:txBody>
      </p:sp>
      <p:sp>
        <p:nvSpPr>
          <p:cNvPr id="30" name="Text Placeholder 3"/>
          <p:cNvSpPr>
            <a:spLocks noGrp="1"/>
          </p:cNvSpPr>
          <p:nvPr>
            <p:ph type="body" sz="quarter" idx="30" hasCustomPrompt="1"/>
          </p:nvPr>
        </p:nvSpPr>
        <p:spPr>
          <a:xfrm>
            <a:off x="27000353" y="29022817"/>
            <a:ext cx="8244729"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741621" y="16482972"/>
            <a:ext cx="8248638"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806223" y="2719629"/>
            <a:ext cx="26387308" cy="350865"/>
          </a:xfrm>
          <a:prstGeom prst="rect">
            <a:avLst/>
          </a:prstGeom>
        </p:spPr>
        <p:txBody>
          <a:bodyPr anchor="t" anchorCtr="0">
            <a:spAutoFit/>
          </a:bodyPr>
          <a:lstStyle>
            <a:lvl1pPr marL="0" indent="0" algn="ctr">
              <a:buFontTx/>
              <a:buNone/>
              <a:defRPr sz="1680" b="1">
                <a:solidFill>
                  <a:schemeClr val="bg1"/>
                </a:solidFill>
              </a:defRPr>
            </a:lvl1pPr>
            <a:lvl2pPr>
              <a:buFontTx/>
              <a:buNone/>
              <a:defRPr sz="3361"/>
            </a:lvl2pPr>
            <a:lvl3pPr>
              <a:buFontTx/>
              <a:buNone/>
              <a:defRPr sz="3361"/>
            </a:lvl3pPr>
            <a:lvl4pPr>
              <a:buFontTx/>
              <a:buNone/>
              <a:defRPr sz="3361"/>
            </a:lvl4pPr>
            <a:lvl5pPr>
              <a:buFontTx/>
              <a:buNone/>
              <a:defRPr sz="3361"/>
            </a:lvl5pPr>
          </a:lstStyle>
          <a:p>
            <a:pPr lvl="0"/>
            <a:r>
              <a:rPr lang="en-US" dirty="0"/>
              <a:t>Click here to add authors</a:t>
            </a:r>
          </a:p>
        </p:txBody>
      </p:sp>
      <p:sp>
        <p:nvSpPr>
          <p:cNvPr id="77" name="Text Placeholder 76"/>
          <p:cNvSpPr>
            <a:spLocks noGrp="1"/>
          </p:cNvSpPr>
          <p:nvPr>
            <p:ph type="body" sz="quarter" idx="184" hasCustomPrompt="1"/>
          </p:nvPr>
        </p:nvSpPr>
        <p:spPr>
          <a:xfrm>
            <a:off x="4806223" y="3824312"/>
            <a:ext cx="26387308" cy="293285"/>
          </a:xfrm>
          <a:prstGeom prst="rect">
            <a:avLst/>
          </a:prstGeom>
        </p:spPr>
        <p:txBody>
          <a:bodyPr anchor="t" anchorCtr="0">
            <a:spAutoFit/>
          </a:bodyPr>
          <a:lstStyle>
            <a:lvl1pPr marL="0" indent="0" algn="ctr">
              <a:buFontTx/>
              <a:buNone/>
              <a:defRPr sz="1306">
                <a:solidFill>
                  <a:schemeClr val="bg1"/>
                </a:solidFill>
              </a:defRPr>
            </a:lvl1pPr>
            <a:lvl2pPr>
              <a:buFontTx/>
              <a:buNone/>
              <a:defRPr sz="3361"/>
            </a:lvl2pPr>
            <a:lvl3pPr>
              <a:buFontTx/>
              <a:buNone/>
              <a:defRPr sz="3361"/>
            </a:lvl3pPr>
            <a:lvl4pPr>
              <a:buFontTx/>
              <a:buNone/>
              <a:defRPr sz="3361"/>
            </a:lvl4pPr>
            <a:lvl5pPr>
              <a:buFontTx/>
              <a:buNone/>
              <a:defRPr sz="3361"/>
            </a:lvl5pPr>
          </a:lstStyle>
          <a:p>
            <a:pPr lvl="0"/>
            <a:r>
              <a:rPr lang="en-US" dirty="0"/>
              <a:t>Click here to add affiliations</a:t>
            </a:r>
          </a:p>
        </p:txBody>
      </p:sp>
      <p:sp>
        <p:nvSpPr>
          <p:cNvPr id="78" name="Text Placeholder 76"/>
          <p:cNvSpPr>
            <a:spLocks noGrp="1"/>
          </p:cNvSpPr>
          <p:nvPr>
            <p:ph type="body" sz="quarter" idx="185" hasCustomPrompt="1"/>
          </p:nvPr>
        </p:nvSpPr>
        <p:spPr>
          <a:xfrm>
            <a:off x="4806223" y="858464"/>
            <a:ext cx="26387308" cy="523220"/>
          </a:xfrm>
          <a:prstGeom prst="rect">
            <a:avLst/>
          </a:prstGeom>
        </p:spPr>
        <p:txBody>
          <a:bodyPr anchor="t" anchorCtr="0">
            <a:spAutoFit/>
          </a:bodyPr>
          <a:lstStyle>
            <a:lvl1pPr marL="0" indent="0" algn="ctr">
              <a:buFontTx/>
              <a:buNone/>
              <a:defRPr sz="2800" b="1">
                <a:solidFill>
                  <a:schemeClr val="bg1"/>
                </a:solidFill>
              </a:defRPr>
            </a:lvl1pPr>
            <a:lvl2pPr>
              <a:buFontTx/>
              <a:buNone/>
              <a:defRPr sz="3361"/>
            </a:lvl2pPr>
            <a:lvl3pPr>
              <a:buFontTx/>
              <a:buNone/>
              <a:defRPr sz="3361"/>
            </a:lvl3pPr>
            <a:lvl4pPr>
              <a:buFontTx/>
              <a:buNone/>
              <a:defRPr sz="3361"/>
            </a:lvl4pPr>
            <a:lvl5pPr>
              <a:buFontTx/>
              <a:buNone/>
              <a:defRPr sz="3361"/>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41621" y="6923885"/>
            <a:ext cx="8248638"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741617" y="6076701"/>
            <a:ext cx="8242128" cy="249084"/>
          </a:xfrm>
          <a:prstGeom prst="rect">
            <a:avLst/>
          </a:prstGeom>
          <a:noFill/>
        </p:spPr>
        <p:txBody>
          <a:bodyPr lIns="52249" tIns="52249" rIns="52249" bIns="52249" anchor="t" anchorCtr="0">
            <a:spAutoFit/>
          </a:bodyPr>
          <a:lstStyle>
            <a:lvl1pPr marL="0" indent="0" algn="ctr">
              <a:buNone/>
              <a:defRPr sz="933"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741621" y="15689174"/>
            <a:ext cx="8243430" cy="249084"/>
          </a:xfrm>
          <a:prstGeom prst="rect">
            <a:avLst/>
          </a:prstGeom>
          <a:noFill/>
        </p:spPr>
        <p:txBody>
          <a:bodyPr wrap="square" lIns="52249" tIns="52249" rIns="52249" bIns="52249" anchor="t" anchorCtr="0">
            <a:spAutoFit/>
          </a:bodyPr>
          <a:lstStyle>
            <a:lvl1pPr marL="0" indent="0" algn="ctr">
              <a:buNone/>
              <a:defRPr sz="933"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9503847" y="6870094"/>
            <a:ext cx="8242125"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491922" y="6076701"/>
            <a:ext cx="8242128" cy="249084"/>
          </a:xfrm>
          <a:prstGeom prst="rect">
            <a:avLst/>
          </a:prstGeom>
          <a:noFill/>
        </p:spPr>
        <p:txBody>
          <a:bodyPr lIns="52249" tIns="52249" rIns="52249" bIns="52249" anchor="t" anchorCtr="0">
            <a:spAutoFit/>
          </a:bodyPr>
          <a:lstStyle>
            <a:lvl1pPr marL="0" indent="0" algn="ctr">
              <a:buNone/>
              <a:defRPr sz="933"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8256390" y="6878775"/>
            <a:ext cx="8242125"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8242229" y="6076701"/>
            <a:ext cx="8249940" cy="249084"/>
          </a:xfrm>
          <a:prstGeom prst="rect">
            <a:avLst/>
          </a:prstGeom>
          <a:noFill/>
        </p:spPr>
        <p:txBody>
          <a:bodyPr lIns="52249" tIns="52249" rIns="52249" bIns="52249" anchor="t" anchorCtr="0">
            <a:spAutoFit/>
          </a:bodyPr>
          <a:lstStyle>
            <a:lvl1pPr marL="0" indent="0" algn="ctr">
              <a:buNone/>
              <a:defRPr sz="933"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7000346" y="6076701"/>
            <a:ext cx="8240604" cy="249084"/>
          </a:xfrm>
          <a:prstGeom prst="rect">
            <a:avLst/>
          </a:prstGeom>
          <a:noFill/>
        </p:spPr>
        <p:txBody>
          <a:bodyPr wrap="square" lIns="52249" tIns="52249" rIns="52249" bIns="52249" anchor="t" anchorCtr="0">
            <a:spAutoFit/>
          </a:bodyPr>
          <a:lstStyle>
            <a:lvl1pPr marL="0" indent="0" algn="ctr">
              <a:buNone/>
              <a:defRPr sz="933"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7000346" y="6878775"/>
            <a:ext cx="8240604"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7000346" y="15755034"/>
            <a:ext cx="8240604" cy="249084"/>
          </a:xfrm>
          <a:prstGeom prst="rect">
            <a:avLst/>
          </a:prstGeom>
          <a:noFill/>
        </p:spPr>
        <p:txBody>
          <a:bodyPr wrap="square" lIns="52249" tIns="52249" rIns="52249" bIns="52249" anchor="t" anchorCtr="0">
            <a:spAutoFit/>
          </a:bodyPr>
          <a:lstStyle>
            <a:lvl1pPr marL="0" indent="0" algn="ctr">
              <a:buNone/>
              <a:defRPr sz="933"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7000353" y="16548427"/>
            <a:ext cx="8244729"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7000346" y="28229420"/>
            <a:ext cx="8240604" cy="249084"/>
          </a:xfrm>
          <a:prstGeom prst="rect">
            <a:avLst/>
          </a:prstGeom>
          <a:noFill/>
        </p:spPr>
        <p:txBody>
          <a:bodyPr wrap="square" lIns="52249" tIns="52249" rIns="52249" bIns="52249" anchor="t" anchorCtr="0">
            <a:spAutoFit/>
          </a:bodyPr>
          <a:lstStyle>
            <a:lvl1pPr marL="0" indent="0" algn="ctr">
              <a:buNone/>
              <a:defRPr sz="933" b="1" u="sng" baseline="0">
                <a:solidFill>
                  <a:schemeClr val="tx1"/>
                </a:solidFill>
              </a:defRPr>
            </a:lvl1pPr>
          </a:lstStyle>
          <a:p>
            <a:pPr lvl="0"/>
            <a:r>
              <a:rPr lang="en-US" dirty="0"/>
              <a:t>(click to edit)  ACKNOWLEDGEMENTS</a:t>
            </a:r>
          </a:p>
        </p:txBody>
      </p:sp>
      <p:sp>
        <p:nvSpPr>
          <p:cNvPr id="30" name="Text Placeholder 3"/>
          <p:cNvSpPr>
            <a:spLocks noGrp="1"/>
          </p:cNvSpPr>
          <p:nvPr>
            <p:ph type="body" sz="quarter" idx="30" hasCustomPrompt="1"/>
          </p:nvPr>
        </p:nvSpPr>
        <p:spPr>
          <a:xfrm>
            <a:off x="27000353" y="29022817"/>
            <a:ext cx="8244729"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741621" y="16482972"/>
            <a:ext cx="8248638"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C608F3FD-E62A-BA42-A3B2-59CE3FD71D81}"/>
              </a:ext>
            </a:extLst>
          </p:cNvPr>
          <p:cNvSpPr>
            <a:spLocks noGrp="1"/>
          </p:cNvSpPr>
          <p:nvPr>
            <p:ph type="body" sz="quarter" idx="150" hasCustomPrompt="1"/>
          </p:nvPr>
        </p:nvSpPr>
        <p:spPr>
          <a:xfrm>
            <a:off x="4806223" y="2719629"/>
            <a:ext cx="26387308" cy="350865"/>
          </a:xfrm>
          <a:prstGeom prst="rect">
            <a:avLst/>
          </a:prstGeom>
        </p:spPr>
        <p:txBody>
          <a:bodyPr anchor="t" anchorCtr="0">
            <a:spAutoFit/>
          </a:bodyPr>
          <a:lstStyle>
            <a:lvl1pPr marL="0" indent="0" algn="ctr">
              <a:buFontTx/>
              <a:buNone/>
              <a:defRPr sz="1680" b="1">
                <a:solidFill>
                  <a:schemeClr val="bg1"/>
                </a:solidFill>
              </a:defRPr>
            </a:lvl1pPr>
            <a:lvl2pPr>
              <a:buFontTx/>
              <a:buNone/>
              <a:defRPr sz="3361"/>
            </a:lvl2pPr>
            <a:lvl3pPr>
              <a:buFontTx/>
              <a:buNone/>
              <a:defRPr sz="3361"/>
            </a:lvl3pPr>
            <a:lvl4pPr>
              <a:buFontTx/>
              <a:buNone/>
              <a:defRPr sz="3361"/>
            </a:lvl4pPr>
            <a:lvl5pPr>
              <a:buFontTx/>
              <a:buNone/>
              <a:defRPr sz="3361"/>
            </a:lvl5pPr>
          </a:lstStyle>
          <a:p>
            <a:pPr lvl="0"/>
            <a:r>
              <a:rPr lang="en-US" dirty="0"/>
              <a:t>Click here to add authors</a:t>
            </a:r>
          </a:p>
        </p:txBody>
      </p:sp>
      <p:sp>
        <p:nvSpPr>
          <p:cNvPr id="31" name="Text Placeholder 76">
            <a:extLst>
              <a:ext uri="{FF2B5EF4-FFF2-40B4-BE49-F238E27FC236}">
                <a16:creationId xmlns:a16="http://schemas.microsoft.com/office/drawing/2014/main" id="{754D3AA4-9FF0-BE45-BC73-B6DEB354544D}"/>
              </a:ext>
            </a:extLst>
          </p:cNvPr>
          <p:cNvSpPr>
            <a:spLocks noGrp="1"/>
          </p:cNvSpPr>
          <p:nvPr>
            <p:ph type="body" sz="quarter" idx="184" hasCustomPrompt="1"/>
          </p:nvPr>
        </p:nvSpPr>
        <p:spPr>
          <a:xfrm>
            <a:off x="4806223" y="3824312"/>
            <a:ext cx="26387308" cy="293285"/>
          </a:xfrm>
          <a:prstGeom prst="rect">
            <a:avLst/>
          </a:prstGeom>
        </p:spPr>
        <p:txBody>
          <a:bodyPr anchor="t" anchorCtr="0">
            <a:spAutoFit/>
          </a:bodyPr>
          <a:lstStyle>
            <a:lvl1pPr marL="0" indent="0" algn="ctr">
              <a:buFontTx/>
              <a:buNone/>
              <a:defRPr sz="1306">
                <a:solidFill>
                  <a:schemeClr val="bg1"/>
                </a:solidFill>
              </a:defRPr>
            </a:lvl1pPr>
            <a:lvl2pPr>
              <a:buFontTx/>
              <a:buNone/>
              <a:defRPr sz="3361"/>
            </a:lvl2pPr>
            <a:lvl3pPr>
              <a:buFontTx/>
              <a:buNone/>
              <a:defRPr sz="3361"/>
            </a:lvl3pPr>
            <a:lvl4pPr>
              <a:buFontTx/>
              <a:buNone/>
              <a:defRPr sz="3361"/>
            </a:lvl4pPr>
            <a:lvl5pPr>
              <a:buFontTx/>
              <a:buNone/>
              <a:defRPr sz="3361"/>
            </a:lvl5pPr>
          </a:lstStyle>
          <a:p>
            <a:pPr lvl="0"/>
            <a:r>
              <a:rPr lang="en-US" dirty="0"/>
              <a:t>Click here to add affiliations</a:t>
            </a:r>
          </a:p>
        </p:txBody>
      </p:sp>
      <p:sp>
        <p:nvSpPr>
          <p:cNvPr id="32" name="Text Placeholder 76">
            <a:extLst>
              <a:ext uri="{FF2B5EF4-FFF2-40B4-BE49-F238E27FC236}">
                <a16:creationId xmlns:a16="http://schemas.microsoft.com/office/drawing/2014/main" id="{DF769E30-1D5E-DF48-AE9F-56D5A1E909C2}"/>
              </a:ext>
            </a:extLst>
          </p:cNvPr>
          <p:cNvSpPr>
            <a:spLocks noGrp="1"/>
          </p:cNvSpPr>
          <p:nvPr>
            <p:ph type="body" sz="quarter" idx="185" hasCustomPrompt="1"/>
          </p:nvPr>
        </p:nvSpPr>
        <p:spPr>
          <a:xfrm>
            <a:off x="4806223" y="858464"/>
            <a:ext cx="26387308" cy="523220"/>
          </a:xfrm>
          <a:prstGeom prst="rect">
            <a:avLst/>
          </a:prstGeom>
        </p:spPr>
        <p:txBody>
          <a:bodyPr anchor="t" anchorCtr="0">
            <a:spAutoFit/>
          </a:bodyPr>
          <a:lstStyle>
            <a:lvl1pPr marL="0" indent="0" algn="ctr">
              <a:buFontTx/>
              <a:buNone/>
              <a:defRPr sz="2800" b="1">
                <a:solidFill>
                  <a:schemeClr val="bg1"/>
                </a:solidFill>
              </a:defRPr>
            </a:lvl1pPr>
            <a:lvl2pPr>
              <a:buFontTx/>
              <a:buNone/>
              <a:defRPr sz="3361"/>
            </a:lvl2pPr>
            <a:lvl3pPr>
              <a:buFontTx/>
              <a:buNone/>
              <a:defRPr sz="3361"/>
            </a:lvl3pPr>
            <a:lvl4pPr>
              <a:buFontTx/>
              <a:buNone/>
              <a:defRPr sz="3361"/>
            </a:lvl4pPr>
            <a:lvl5pPr>
              <a:buFontTx/>
              <a:buNone/>
              <a:defRPr sz="3361"/>
            </a:lvl5pPr>
          </a:lstStyle>
          <a:p>
            <a:pPr lvl="0"/>
            <a:r>
              <a:rPr lang="en-US" dirty="0"/>
              <a:t>Click here to add title</a:t>
            </a:r>
          </a:p>
        </p:txBody>
      </p:sp>
    </p:spTree>
    <p:extLst>
      <p:ext uri="{BB962C8B-B14F-4D97-AF65-F5344CB8AC3E}">
        <p14:creationId xmlns:p14="http://schemas.microsoft.com/office/powerpoint/2010/main" val="185149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73194" y="6877620"/>
            <a:ext cx="11147619"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773202" y="6069811"/>
            <a:ext cx="11132734" cy="256329"/>
          </a:xfrm>
          <a:prstGeom prst="rect">
            <a:avLst/>
          </a:prstGeom>
          <a:noFill/>
        </p:spPr>
        <p:txBody>
          <a:bodyPr wrap="square" lIns="52249" tIns="52249" rIns="52249" bIns="52249" anchor="t" anchorCtr="0">
            <a:spAutoFit/>
          </a:bodyPr>
          <a:lstStyle>
            <a:lvl1pPr marL="0" indent="0" algn="ctr">
              <a:buNone/>
              <a:defRPr sz="98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73195" y="19900772"/>
            <a:ext cx="11148923"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73197" y="19032844"/>
            <a:ext cx="11132731" cy="256329"/>
          </a:xfrm>
          <a:prstGeom prst="rect">
            <a:avLst/>
          </a:prstGeom>
          <a:noFill/>
        </p:spPr>
        <p:txBody>
          <a:bodyPr wrap="square" lIns="52249" tIns="52249" rIns="52249" bIns="52249" anchor="t" anchorCtr="0">
            <a:spAutoFit/>
          </a:bodyPr>
          <a:lstStyle>
            <a:lvl1pPr marL="0" indent="0" algn="ctr">
              <a:buNone/>
              <a:defRPr sz="98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2429598" y="23474147"/>
            <a:ext cx="11131426"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2429598" y="22675022"/>
            <a:ext cx="11131426" cy="256329"/>
          </a:xfrm>
          <a:prstGeom prst="rect">
            <a:avLst/>
          </a:prstGeom>
          <a:noFill/>
        </p:spPr>
        <p:txBody>
          <a:bodyPr wrap="square" lIns="52249" tIns="52249" rIns="52249" bIns="52249" anchor="t" anchorCtr="0">
            <a:spAutoFit/>
          </a:bodyPr>
          <a:lstStyle>
            <a:lvl1pPr marL="0" indent="0" algn="ctr">
              <a:buNone/>
              <a:defRPr sz="98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2436110" y="6886300"/>
            <a:ext cx="11131426"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2429602" y="6069811"/>
            <a:ext cx="11137942" cy="256329"/>
          </a:xfrm>
          <a:prstGeom prst="rect">
            <a:avLst/>
          </a:prstGeom>
          <a:noFill/>
        </p:spPr>
        <p:txBody>
          <a:bodyPr wrap="square" lIns="52249" tIns="52249" rIns="52249" bIns="52249" anchor="t" anchorCtr="0">
            <a:spAutoFit/>
          </a:bodyPr>
          <a:lstStyle>
            <a:lvl1pPr marL="0" indent="0" algn="ctr">
              <a:buNone/>
              <a:defRPr sz="98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110512" y="6069811"/>
            <a:ext cx="11135113" cy="256329"/>
          </a:xfrm>
          <a:prstGeom prst="rect">
            <a:avLst/>
          </a:prstGeom>
          <a:noFill/>
        </p:spPr>
        <p:txBody>
          <a:bodyPr wrap="square" lIns="52249" tIns="52249" rIns="52249" bIns="52249" anchor="t" anchorCtr="0">
            <a:spAutoFit/>
          </a:bodyPr>
          <a:lstStyle>
            <a:lvl1pPr marL="0" indent="0" algn="ctr">
              <a:buNone/>
              <a:defRPr sz="98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110512" y="6877620"/>
            <a:ext cx="11135113"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4110512" y="18997726"/>
            <a:ext cx="11135113" cy="256329"/>
          </a:xfrm>
          <a:prstGeom prst="rect">
            <a:avLst/>
          </a:prstGeom>
          <a:noFill/>
        </p:spPr>
        <p:txBody>
          <a:bodyPr wrap="square" lIns="52249" tIns="52249" rIns="52249" bIns="52249" anchor="t" anchorCtr="0">
            <a:spAutoFit/>
          </a:bodyPr>
          <a:lstStyle>
            <a:lvl1pPr marL="0" indent="0" algn="ctr">
              <a:buNone/>
              <a:defRPr sz="98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108448" y="19805535"/>
            <a:ext cx="11139241"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4110512" y="28258964"/>
            <a:ext cx="11135113" cy="256329"/>
          </a:xfrm>
          <a:prstGeom prst="rect">
            <a:avLst/>
          </a:prstGeom>
          <a:noFill/>
        </p:spPr>
        <p:txBody>
          <a:bodyPr wrap="square" lIns="52249" tIns="52249" rIns="52249" bIns="52249" anchor="t" anchorCtr="0">
            <a:spAutoFit/>
          </a:bodyPr>
          <a:lstStyle>
            <a:lvl1pPr marL="0" indent="0" algn="ctr">
              <a:buNone/>
              <a:defRPr sz="98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108448" y="29066772"/>
            <a:ext cx="11139241"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Type in or paste your text here</a:t>
            </a:r>
          </a:p>
        </p:txBody>
      </p:sp>
      <p:sp>
        <p:nvSpPr>
          <p:cNvPr id="31" name="Text Placeholder 76">
            <a:extLst>
              <a:ext uri="{FF2B5EF4-FFF2-40B4-BE49-F238E27FC236}">
                <a16:creationId xmlns:a16="http://schemas.microsoft.com/office/drawing/2014/main" id="{CF634826-70EF-DC46-B69D-49474F49561F}"/>
              </a:ext>
            </a:extLst>
          </p:cNvPr>
          <p:cNvSpPr>
            <a:spLocks noGrp="1"/>
          </p:cNvSpPr>
          <p:nvPr>
            <p:ph type="body" sz="quarter" idx="150" hasCustomPrompt="1"/>
          </p:nvPr>
        </p:nvSpPr>
        <p:spPr>
          <a:xfrm>
            <a:off x="4806223" y="2719629"/>
            <a:ext cx="26387308" cy="350865"/>
          </a:xfrm>
          <a:prstGeom prst="rect">
            <a:avLst/>
          </a:prstGeom>
        </p:spPr>
        <p:txBody>
          <a:bodyPr anchor="t" anchorCtr="0">
            <a:spAutoFit/>
          </a:bodyPr>
          <a:lstStyle>
            <a:lvl1pPr marL="0" indent="0" algn="ctr">
              <a:buFontTx/>
              <a:buNone/>
              <a:defRPr sz="1680" b="1">
                <a:solidFill>
                  <a:schemeClr val="bg1"/>
                </a:solidFill>
              </a:defRPr>
            </a:lvl1pPr>
            <a:lvl2pPr>
              <a:buFontTx/>
              <a:buNone/>
              <a:defRPr sz="3361"/>
            </a:lvl2pPr>
            <a:lvl3pPr>
              <a:buFontTx/>
              <a:buNone/>
              <a:defRPr sz="3361"/>
            </a:lvl3pPr>
            <a:lvl4pPr>
              <a:buFontTx/>
              <a:buNone/>
              <a:defRPr sz="3361"/>
            </a:lvl4pPr>
            <a:lvl5pPr>
              <a:buFontTx/>
              <a:buNone/>
              <a:defRPr sz="3361"/>
            </a:lvl5pPr>
          </a:lstStyle>
          <a:p>
            <a:pPr lvl="0"/>
            <a:r>
              <a:rPr lang="en-US" dirty="0"/>
              <a:t>Click here to add authors</a:t>
            </a:r>
          </a:p>
        </p:txBody>
      </p:sp>
      <p:sp>
        <p:nvSpPr>
          <p:cNvPr id="32" name="Text Placeholder 76">
            <a:extLst>
              <a:ext uri="{FF2B5EF4-FFF2-40B4-BE49-F238E27FC236}">
                <a16:creationId xmlns:a16="http://schemas.microsoft.com/office/drawing/2014/main" id="{3123D64C-F3F4-ED44-939F-12CDAFECB7A2}"/>
              </a:ext>
            </a:extLst>
          </p:cNvPr>
          <p:cNvSpPr>
            <a:spLocks noGrp="1"/>
          </p:cNvSpPr>
          <p:nvPr>
            <p:ph type="body" sz="quarter" idx="184" hasCustomPrompt="1"/>
          </p:nvPr>
        </p:nvSpPr>
        <p:spPr>
          <a:xfrm>
            <a:off x="4806223" y="3824312"/>
            <a:ext cx="26387308" cy="293285"/>
          </a:xfrm>
          <a:prstGeom prst="rect">
            <a:avLst/>
          </a:prstGeom>
        </p:spPr>
        <p:txBody>
          <a:bodyPr anchor="t" anchorCtr="0">
            <a:spAutoFit/>
          </a:bodyPr>
          <a:lstStyle>
            <a:lvl1pPr marL="0" indent="0" algn="ctr">
              <a:buFontTx/>
              <a:buNone/>
              <a:defRPr sz="1306">
                <a:solidFill>
                  <a:schemeClr val="bg1"/>
                </a:solidFill>
              </a:defRPr>
            </a:lvl1pPr>
            <a:lvl2pPr>
              <a:buFontTx/>
              <a:buNone/>
              <a:defRPr sz="3361"/>
            </a:lvl2pPr>
            <a:lvl3pPr>
              <a:buFontTx/>
              <a:buNone/>
              <a:defRPr sz="3361"/>
            </a:lvl3pPr>
            <a:lvl4pPr>
              <a:buFontTx/>
              <a:buNone/>
              <a:defRPr sz="3361"/>
            </a:lvl4pPr>
            <a:lvl5pPr>
              <a:buFontTx/>
              <a:buNone/>
              <a:defRPr sz="3361"/>
            </a:lvl5pPr>
          </a:lstStyle>
          <a:p>
            <a:pPr lvl="0"/>
            <a:r>
              <a:rPr lang="en-US" dirty="0"/>
              <a:t>Click here to add affiliations</a:t>
            </a:r>
          </a:p>
        </p:txBody>
      </p:sp>
      <p:sp>
        <p:nvSpPr>
          <p:cNvPr id="33" name="Text Placeholder 76">
            <a:extLst>
              <a:ext uri="{FF2B5EF4-FFF2-40B4-BE49-F238E27FC236}">
                <a16:creationId xmlns:a16="http://schemas.microsoft.com/office/drawing/2014/main" id="{7101585F-BDA8-804D-928B-43FBC4A8F347}"/>
              </a:ext>
            </a:extLst>
          </p:cNvPr>
          <p:cNvSpPr>
            <a:spLocks noGrp="1"/>
          </p:cNvSpPr>
          <p:nvPr>
            <p:ph type="body" sz="quarter" idx="185" hasCustomPrompt="1"/>
          </p:nvPr>
        </p:nvSpPr>
        <p:spPr>
          <a:xfrm>
            <a:off x="4806223" y="858464"/>
            <a:ext cx="26387308" cy="523220"/>
          </a:xfrm>
          <a:prstGeom prst="rect">
            <a:avLst/>
          </a:prstGeom>
        </p:spPr>
        <p:txBody>
          <a:bodyPr anchor="t" anchorCtr="0">
            <a:spAutoFit/>
          </a:bodyPr>
          <a:lstStyle>
            <a:lvl1pPr marL="0" indent="0" algn="ctr">
              <a:buFontTx/>
              <a:buNone/>
              <a:defRPr sz="2800" b="1">
                <a:solidFill>
                  <a:schemeClr val="bg1"/>
                </a:solidFill>
              </a:defRPr>
            </a:lvl1pPr>
            <a:lvl2pPr>
              <a:buFontTx/>
              <a:buNone/>
              <a:defRPr sz="3361"/>
            </a:lvl2pPr>
            <a:lvl3pPr>
              <a:buFontTx/>
              <a:buNone/>
              <a:defRPr sz="3361"/>
            </a:lvl3pPr>
            <a:lvl4pPr>
              <a:buFontTx/>
              <a:buNone/>
              <a:defRPr sz="3361"/>
            </a:lvl4pPr>
            <a:lvl5pPr>
              <a:buFontTx/>
              <a:buNone/>
              <a:defRPr sz="3361"/>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41621" y="6874148"/>
            <a:ext cx="8248638"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756507" y="6066339"/>
            <a:ext cx="8242128" cy="256329"/>
          </a:xfrm>
          <a:prstGeom prst="rect">
            <a:avLst/>
          </a:prstGeom>
          <a:noFill/>
        </p:spPr>
        <p:txBody>
          <a:bodyPr lIns="52249" tIns="52249" rIns="52249" bIns="52249" anchor="t" anchorCtr="0">
            <a:spAutoFit/>
          </a:bodyPr>
          <a:lstStyle>
            <a:lvl1pPr marL="0" indent="0" algn="ctr">
              <a:buNone/>
              <a:defRPr sz="98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40315" y="16623271"/>
            <a:ext cx="8249940"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756514" y="15850580"/>
            <a:ext cx="8243430" cy="256329"/>
          </a:xfrm>
          <a:prstGeom prst="rect">
            <a:avLst/>
          </a:prstGeom>
          <a:noFill/>
        </p:spPr>
        <p:txBody>
          <a:bodyPr wrap="square" lIns="52249" tIns="52249" rIns="52249" bIns="52249" anchor="t" anchorCtr="0">
            <a:spAutoFit/>
          </a:bodyPr>
          <a:lstStyle>
            <a:lvl1pPr marL="0" indent="0" algn="ctr">
              <a:buNone/>
              <a:defRPr sz="98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503847" y="6865464"/>
            <a:ext cx="16994665"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9503840" y="6066339"/>
            <a:ext cx="16994668" cy="256329"/>
          </a:xfrm>
          <a:prstGeom prst="rect">
            <a:avLst/>
          </a:prstGeom>
          <a:noFill/>
        </p:spPr>
        <p:txBody>
          <a:bodyPr wrap="square" lIns="52249" tIns="52249" rIns="52249" bIns="52249" anchor="t" anchorCtr="0">
            <a:spAutoFit/>
          </a:bodyPr>
          <a:lstStyle>
            <a:lvl1pPr marL="0" indent="0" algn="ctr">
              <a:buNone/>
              <a:defRPr sz="980" b="1" u="sng" baseline="0">
                <a:solidFill>
                  <a:schemeClr val="tx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9503840" y="24162961"/>
            <a:ext cx="16994668"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9503837" y="23355152"/>
            <a:ext cx="16994668" cy="256329"/>
          </a:xfrm>
          <a:prstGeom prst="rect">
            <a:avLst/>
          </a:prstGeom>
          <a:noFill/>
        </p:spPr>
        <p:txBody>
          <a:bodyPr wrap="square" lIns="52249" tIns="52249" rIns="52249" bIns="52249" anchor="t" anchorCtr="0">
            <a:spAutoFit/>
          </a:bodyPr>
          <a:lstStyle>
            <a:lvl1pPr marL="0" indent="0" algn="ctr">
              <a:buNone/>
              <a:defRPr sz="98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7000346" y="6066339"/>
            <a:ext cx="8240604" cy="256329"/>
          </a:xfrm>
          <a:prstGeom prst="rect">
            <a:avLst/>
          </a:prstGeom>
          <a:noFill/>
        </p:spPr>
        <p:txBody>
          <a:bodyPr wrap="square" lIns="52249" tIns="52249" rIns="52249" bIns="52249" anchor="t" anchorCtr="0">
            <a:spAutoFit/>
          </a:bodyPr>
          <a:lstStyle>
            <a:lvl1pPr marL="0" indent="0" algn="ctr">
              <a:buNone/>
              <a:defRPr sz="98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7000346" y="6874148"/>
            <a:ext cx="8240604"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7000346" y="15916440"/>
            <a:ext cx="8240604" cy="256329"/>
          </a:xfrm>
          <a:prstGeom prst="rect">
            <a:avLst/>
          </a:prstGeom>
          <a:noFill/>
        </p:spPr>
        <p:txBody>
          <a:bodyPr wrap="square" lIns="52249" tIns="52249" rIns="52249" bIns="52249" anchor="t" anchorCtr="0">
            <a:spAutoFit/>
          </a:bodyPr>
          <a:lstStyle>
            <a:lvl1pPr marL="0" indent="0" algn="ctr">
              <a:buNone/>
              <a:defRPr sz="98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7000353" y="16724248"/>
            <a:ext cx="8244729"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7000346" y="28390830"/>
            <a:ext cx="8240604" cy="256329"/>
          </a:xfrm>
          <a:prstGeom prst="rect">
            <a:avLst/>
          </a:prstGeom>
          <a:noFill/>
        </p:spPr>
        <p:txBody>
          <a:bodyPr wrap="square" lIns="52249" tIns="52249" rIns="52249" bIns="52249" anchor="t" anchorCtr="0">
            <a:spAutoFit/>
          </a:bodyPr>
          <a:lstStyle>
            <a:lvl1pPr marL="0" indent="0" algn="ctr">
              <a:buNone/>
              <a:defRPr sz="98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7000353" y="29198635"/>
            <a:ext cx="8244729" cy="349973"/>
          </a:xfrm>
          <a:prstGeom prst="rect">
            <a:avLst/>
          </a:prstGeom>
        </p:spPr>
        <p:txBody>
          <a:bodyPr wrap="square" lIns="130622" tIns="130622" rIns="130622" bIns="130622" anchor="t" anchorCtr="0">
            <a:spAutoFit/>
          </a:bodyPr>
          <a:lstStyle>
            <a:lvl1pPr marL="0" indent="0">
              <a:buNone/>
              <a:defRPr sz="560">
                <a:solidFill>
                  <a:schemeClr val="tx1"/>
                </a:solidFill>
                <a:latin typeface="Times New Roman" panose="02020603050405020304" pitchFamily="18" charset="0"/>
                <a:cs typeface="Times New Roman" panose="02020603050405020304" pitchFamily="18" charset="0"/>
              </a:defRPr>
            </a:lvl1pPr>
            <a:lvl2pPr marL="396250" indent="-152403">
              <a:defRPr sz="654">
                <a:latin typeface="Trebuchet MS" pitchFamily="34" charset="0"/>
              </a:defRPr>
            </a:lvl2pPr>
            <a:lvl3pPr marL="548653" indent="-152403">
              <a:defRPr sz="654">
                <a:latin typeface="Trebuchet MS" pitchFamily="34" charset="0"/>
              </a:defRPr>
            </a:lvl3pPr>
            <a:lvl4pPr marL="716297" indent="-167644">
              <a:defRPr sz="654">
                <a:latin typeface="Trebuchet MS" pitchFamily="34" charset="0"/>
              </a:defRPr>
            </a:lvl4pPr>
            <a:lvl5pPr marL="838219" indent="-121923">
              <a:defRPr sz="654">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id="{149B2797-AFE4-5D44-B853-252D572DA125}"/>
              </a:ext>
            </a:extLst>
          </p:cNvPr>
          <p:cNvSpPr>
            <a:spLocks noGrp="1"/>
          </p:cNvSpPr>
          <p:nvPr>
            <p:ph type="body" sz="quarter" idx="150" hasCustomPrompt="1"/>
          </p:nvPr>
        </p:nvSpPr>
        <p:spPr>
          <a:xfrm>
            <a:off x="4806223" y="2719629"/>
            <a:ext cx="26387308" cy="350865"/>
          </a:xfrm>
          <a:prstGeom prst="rect">
            <a:avLst/>
          </a:prstGeom>
        </p:spPr>
        <p:txBody>
          <a:bodyPr anchor="t" anchorCtr="0">
            <a:spAutoFit/>
          </a:bodyPr>
          <a:lstStyle>
            <a:lvl1pPr marL="0" indent="0" algn="ctr">
              <a:buFontTx/>
              <a:buNone/>
              <a:defRPr sz="1680" b="1">
                <a:solidFill>
                  <a:schemeClr val="bg1"/>
                </a:solidFill>
              </a:defRPr>
            </a:lvl1pPr>
            <a:lvl2pPr>
              <a:buFontTx/>
              <a:buNone/>
              <a:defRPr sz="3361"/>
            </a:lvl2pPr>
            <a:lvl3pPr>
              <a:buFontTx/>
              <a:buNone/>
              <a:defRPr sz="3361"/>
            </a:lvl3pPr>
            <a:lvl4pPr>
              <a:buFontTx/>
              <a:buNone/>
              <a:defRPr sz="3361"/>
            </a:lvl4pPr>
            <a:lvl5pPr>
              <a:buFontTx/>
              <a:buNone/>
              <a:defRPr sz="3361"/>
            </a:lvl5pPr>
          </a:lstStyle>
          <a:p>
            <a:pPr lvl="0"/>
            <a:r>
              <a:rPr lang="en-US" dirty="0"/>
              <a:t>Click here to add authors</a:t>
            </a:r>
          </a:p>
        </p:txBody>
      </p:sp>
      <p:sp>
        <p:nvSpPr>
          <p:cNvPr id="32" name="Text Placeholder 76">
            <a:extLst>
              <a:ext uri="{FF2B5EF4-FFF2-40B4-BE49-F238E27FC236}">
                <a16:creationId xmlns:a16="http://schemas.microsoft.com/office/drawing/2014/main" id="{1F5EB3AD-A266-7B4A-B0C1-68D26D9C038B}"/>
              </a:ext>
            </a:extLst>
          </p:cNvPr>
          <p:cNvSpPr>
            <a:spLocks noGrp="1"/>
          </p:cNvSpPr>
          <p:nvPr>
            <p:ph type="body" sz="quarter" idx="184" hasCustomPrompt="1"/>
          </p:nvPr>
        </p:nvSpPr>
        <p:spPr>
          <a:xfrm>
            <a:off x="4806223" y="3824312"/>
            <a:ext cx="26387308" cy="293285"/>
          </a:xfrm>
          <a:prstGeom prst="rect">
            <a:avLst/>
          </a:prstGeom>
        </p:spPr>
        <p:txBody>
          <a:bodyPr anchor="t" anchorCtr="0">
            <a:spAutoFit/>
          </a:bodyPr>
          <a:lstStyle>
            <a:lvl1pPr marL="0" indent="0" algn="ctr">
              <a:buFontTx/>
              <a:buNone/>
              <a:defRPr sz="1306">
                <a:solidFill>
                  <a:schemeClr val="bg1"/>
                </a:solidFill>
              </a:defRPr>
            </a:lvl1pPr>
            <a:lvl2pPr>
              <a:buFontTx/>
              <a:buNone/>
              <a:defRPr sz="3361"/>
            </a:lvl2pPr>
            <a:lvl3pPr>
              <a:buFontTx/>
              <a:buNone/>
              <a:defRPr sz="3361"/>
            </a:lvl3pPr>
            <a:lvl4pPr>
              <a:buFontTx/>
              <a:buNone/>
              <a:defRPr sz="3361"/>
            </a:lvl4pPr>
            <a:lvl5pPr>
              <a:buFontTx/>
              <a:buNone/>
              <a:defRPr sz="3361"/>
            </a:lvl5pPr>
          </a:lstStyle>
          <a:p>
            <a:pPr lvl="0"/>
            <a:r>
              <a:rPr lang="en-US" dirty="0"/>
              <a:t>Click here to add affiliations</a:t>
            </a:r>
          </a:p>
        </p:txBody>
      </p:sp>
      <p:sp>
        <p:nvSpPr>
          <p:cNvPr id="33" name="Text Placeholder 76">
            <a:extLst>
              <a:ext uri="{FF2B5EF4-FFF2-40B4-BE49-F238E27FC236}">
                <a16:creationId xmlns:a16="http://schemas.microsoft.com/office/drawing/2014/main" id="{8D41AE4D-51AF-0446-B693-0D449B356781}"/>
              </a:ext>
            </a:extLst>
          </p:cNvPr>
          <p:cNvSpPr>
            <a:spLocks noGrp="1"/>
          </p:cNvSpPr>
          <p:nvPr>
            <p:ph type="body" sz="quarter" idx="185" hasCustomPrompt="1"/>
          </p:nvPr>
        </p:nvSpPr>
        <p:spPr>
          <a:xfrm>
            <a:off x="4806223" y="858464"/>
            <a:ext cx="26387308" cy="523220"/>
          </a:xfrm>
          <a:prstGeom prst="rect">
            <a:avLst/>
          </a:prstGeom>
        </p:spPr>
        <p:txBody>
          <a:bodyPr anchor="t" anchorCtr="0">
            <a:spAutoFit/>
          </a:bodyPr>
          <a:lstStyle>
            <a:lvl1pPr marL="0" indent="0" algn="ctr">
              <a:buFontTx/>
              <a:buNone/>
              <a:defRPr sz="2800" b="1">
                <a:solidFill>
                  <a:schemeClr val="bg1"/>
                </a:solidFill>
              </a:defRPr>
            </a:lvl1pPr>
            <a:lvl2pPr>
              <a:buFontTx/>
              <a:buNone/>
              <a:defRPr sz="3361"/>
            </a:lvl2pPr>
            <a:lvl3pPr>
              <a:buFontTx/>
              <a:buNone/>
              <a:defRPr sz="3361"/>
            </a:lvl3pPr>
            <a:lvl4pPr>
              <a:buFontTx/>
              <a:buNone/>
              <a:defRPr sz="3361"/>
            </a:lvl4pPr>
            <a:lvl5pPr>
              <a:buFontTx/>
              <a:buNone/>
              <a:defRPr sz="3361"/>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ounded Rectangle 38"/>
          <p:cNvSpPr/>
          <p:nvPr userDrawn="1"/>
        </p:nvSpPr>
        <p:spPr>
          <a:xfrm>
            <a:off x="754169" y="6017163"/>
            <a:ext cx="8252282" cy="2776363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dirty="0"/>
          </a:p>
        </p:txBody>
      </p:sp>
      <p:sp>
        <p:nvSpPr>
          <p:cNvPr id="40" name="Rounded Rectangle 39"/>
          <p:cNvSpPr/>
          <p:nvPr userDrawn="1"/>
        </p:nvSpPr>
        <p:spPr>
          <a:xfrm>
            <a:off x="9525500" y="6017163"/>
            <a:ext cx="8252282" cy="2776363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dirty="0"/>
          </a:p>
        </p:txBody>
      </p:sp>
      <p:sp>
        <p:nvSpPr>
          <p:cNvPr id="41" name="Rounded Rectangle 40"/>
          <p:cNvSpPr/>
          <p:nvPr userDrawn="1"/>
        </p:nvSpPr>
        <p:spPr>
          <a:xfrm>
            <a:off x="18235521" y="6017163"/>
            <a:ext cx="8252282" cy="2776363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dirty="0"/>
          </a:p>
        </p:txBody>
      </p:sp>
      <p:sp>
        <p:nvSpPr>
          <p:cNvPr id="42" name="Rounded Rectangle 41"/>
          <p:cNvSpPr/>
          <p:nvPr userDrawn="1"/>
        </p:nvSpPr>
        <p:spPr>
          <a:xfrm>
            <a:off x="26995640" y="6017163"/>
            <a:ext cx="8252282" cy="2776363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dirty="0"/>
          </a:p>
        </p:txBody>
      </p:sp>
      <p:grpSp>
        <p:nvGrpSpPr>
          <p:cNvPr id="64" name="Group 63"/>
          <p:cNvGrpSpPr/>
          <p:nvPr userDrawn="1"/>
        </p:nvGrpSpPr>
        <p:grpSpPr>
          <a:xfrm rot="10800000">
            <a:off x="-26163" y="34077684"/>
            <a:ext cx="36058784" cy="1933660"/>
            <a:chOff x="-14192" y="1382"/>
            <a:chExt cx="27451941" cy="4572641"/>
          </a:xfrm>
        </p:grpSpPr>
        <p:sp>
          <p:nvSpPr>
            <p:cNvPr id="6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6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6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ln>
                  <a:noFill/>
                </a:ln>
                <a:solidFill>
                  <a:schemeClr val="accent1"/>
                </a:solidFill>
              </a:endParaRPr>
            </a:p>
          </p:txBody>
        </p:sp>
      </p:grpSp>
      <p:sp>
        <p:nvSpPr>
          <p:cNvPr id="68" name="Text Box 14"/>
          <p:cNvSpPr txBox="1">
            <a:spLocks noChangeArrowheads="1"/>
          </p:cNvSpPr>
          <p:nvPr userDrawn="1"/>
        </p:nvSpPr>
        <p:spPr bwMode="auto">
          <a:xfrm>
            <a:off x="1371166" y="34980178"/>
            <a:ext cx="3105275" cy="136403"/>
          </a:xfrm>
          <a:prstGeom prst="rect">
            <a:avLst/>
          </a:prstGeom>
          <a:noFill/>
          <a:ln w="9525">
            <a:noFill/>
            <a:miter lim="800000"/>
            <a:headEnd/>
            <a:tailEnd/>
          </a:ln>
          <a:effectLst/>
        </p:spPr>
        <p:txBody>
          <a:bodyPr wrap="square" lIns="36539" tIns="18266" rIns="36539" bIns="18266">
            <a:spAutoFit/>
          </a:bodyPr>
          <a:lstStyle/>
          <a:p>
            <a:pPr eaLnBrk="0" hangingPunct="0">
              <a:lnSpc>
                <a:spcPct val="65000"/>
              </a:lnSpc>
              <a:spcBef>
                <a:spcPct val="50000"/>
              </a:spcBef>
              <a:defRPr/>
            </a:pPr>
            <a:r>
              <a:rPr lang="en-US" sz="234"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420" b="1" dirty="0">
                <a:solidFill>
                  <a:schemeClr val="bg1">
                    <a:lumMod val="75000"/>
                  </a:schemeClr>
                </a:solidFill>
                <a:latin typeface="Arial" charset="0"/>
              </a:rPr>
              <a:t>www.PosterPresentations.com</a:t>
            </a:r>
          </a:p>
        </p:txBody>
      </p:sp>
      <p:graphicFrame>
        <p:nvGraphicFramePr>
          <p:cNvPr id="44" name="Table 43">
            <a:extLst>
              <a:ext uri="{FF2B5EF4-FFF2-40B4-BE49-F238E27FC236}">
                <a16:creationId xmlns:a16="http://schemas.microsoft.com/office/drawing/2014/main" id="{76F390C8-37A2-C940-8A3F-645D6D21EE6A}"/>
              </a:ext>
            </a:extLst>
          </p:cNvPr>
          <p:cNvGraphicFramePr>
            <a:graphicFrameLocks noGrp="1"/>
          </p:cNvGraphicFramePr>
          <p:nvPr userDrawn="1">
            <p:extLst>
              <p:ext uri="{D42A27DB-BD31-4B8C-83A1-F6EECF244321}">
                <p14:modId xmlns:p14="http://schemas.microsoft.com/office/powerpoint/2010/main" val="2751482110"/>
              </p:ext>
            </p:extLst>
          </p:nvPr>
        </p:nvGraphicFramePr>
        <p:xfrm>
          <a:off x="-8404984" y="2"/>
          <a:ext cx="8004987" cy="39064046"/>
        </p:xfrm>
        <a:graphic>
          <a:graphicData uri="http://schemas.openxmlformats.org/drawingml/2006/table">
            <a:tbl>
              <a:tblPr firstRow="1" bandRow="1">
                <a:tableStyleId>{5C22544A-7EE6-4342-B048-85BDC9FD1C3A}</a:tableStyleId>
              </a:tblPr>
              <a:tblGrid>
                <a:gridCol w="3432472">
                  <a:extLst>
                    <a:ext uri="{9D8B030D-6E8A-4147-A177-3AD203B41FA5}">
                      <a16:colId xmlns:a16="http://schemas.microsoft.com/office/drawing/2014/main" val="20000"/>
                    </a:ext>
                  </a:extLst>
                </a:gridCol>
                <a:gridCol w="4572515">
                  <a:extLst>
                    <a:ext uri="{9D8B030D-6E8A-4147-A177-3AD203B41FA5}">
                      <a16:colId xmlns:a16="http://schemas.microsoft.com/office/drawing/2014/main" val="20001"/>
                    </a:ext>
                  </a:extLst>
                </a:gridCol>
              </a:tblGrid>
              <a:tr h="194284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700" b="0" spc="600" dirty="0">
                          <a:solidFill>
                            <a:srgbClr val="1F3A4E"/>
                          </a:solidFill>
                          <a:latin typeface="Arial Black" panose="020B0A04020102020204" pitchFamily="34" charset="0"/>
                        </a:rPr>
                        <a:t>QUICK START GUIDE</a:t>
                      </a:r>
                      <a:br>
                        <a:rPr lang="en-US" sz="3700" b="0" spc="600" dirty="0">
                          <a:solidFill>
                            <a:srgbClr val="1F3A4E"/>
                          </a:solidFill>
                          <a:latin typeface="Arial Black" panose="020B0A04020102020204" pitchFamily="34" charset="0"/>
                        </a:rPr>
                      </a:br>
                      <a:r>
                        <a:rPr lang="en-US" sz="3000" b="1" spc="0" dirty="0">
                          <a:solidFill>
                            <a:srgbClr val="FF0000"/>
                          </a:solidFill>
                          <a:latin typeface="Trebuchet MS" pitchFamily="34" charset="0"/>
                        </a:rPr>
                        <a:t>(THIS SIDEBAR WILL NOT PRINT)</a:t>
                      </a:r>
                      <a:endParaRPr lang="en-US" sz="3700" b="1" spc="600" dirty="0">
                        <a:solidFill>
                          <a:schemeClr val="bg1"/>
                        </a:solidFill>
                        <a:latin typeface="Trebuchet MS" pitchFamily="34" charset="0"/>
                      </a:endParaRPr>
                    </a:p>
                  </a:txBody>
                  <a:tcPr marL="239998" marR="119999" marT="257141" marB="85714">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701496">
                <a:tc gridSpan="2">
                  <a:txBody>
                    <a:bodyPr/>
                    <a:lstStyle/>
                    <a:p>
                      <a:pPr defTabSz="3765639"/>
                      <a:r>
                        <a:rPr lang="en-US" sz="2200" i="0" dirty="0">
                          <a:solidFill>
                            <a:srgbClr val="D9D9D9"/>
                          </a:solidFill>
                          <a:latin typeface="Arial"/>
                          <a:cs typeface="Arial"/>
                        </a:rPr>
                        <a:t>This PowerPoint template produces a </a:t>
                      </a:r>
                      <a:r>
                        <a:rPr lang="en-US" sz="2200" i="0" dirty="0">
                          <a:solidFill>
                            <a:srgbClr val="FFC000"/>
                          </a:solidFill>
                          <a:latin typeface="Arial"/>
                          <a:cs typeface="Arial"/>
                        </a:rPr>
                        <a:t>42x60” </a:t>
                      </a:r>
                      <a:r>
                        <a:rPr lang="en-US" sz="22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200" i="0" dirty="0">
                        <a:solidFill>
                          <a:srgbClr val="D9D9D9"/>
                        </a:solidFill>
                        <a:latin typeface="Arial"/>
                        <a:cs typeface="Arial"/>
                      </a:endParaRPr>
                    </a:p>
                    <a:p>
                      <a:pPr defTabSz="3765639"/>
                      <a:r>
                        <a:rPr lang="en-US" sz="22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200" i="0" dirty="0">
                          <a:solidFill>
                            <a:srgbClr val="FFC000"/>
                          </a:solidFill>
                          <a:latin typeface="Arial"/>
                          <a:cs typeface="Arial"/>
                        </a:rPr>
                        <a:t>PosterPresentations.com</a:t>
                      </a:r>
                      <a:r>
                        <a:rPr lang="en-US" sz="2200" i="0" dirty="0">
                          <a:solidFill>
                            <a:srgbClr val="D9D9D9"/>
                          </a:solidFill>
                          <a:latin typeface="Arial"/>
                          <a:cs typeface="Arial"/>
                        </a:rPr>
                        <a:t> and click on the  </a:t>
                      </a:r>
                      <a:r>
                        <a:rPr lang="en-US" sz="2200" i="0" dirty="0">
                          <a:solidFill>
                            <a:srgbClr val="FFC000"/>
                          </a:solidFill>
                          <a:latin typeface="Arial"/>
                          <a:cs typeface="Arial"/>
                        </a:rPr>
                        <a:t>HELP DESK</a:t>
                      </a:r>
                      <a:r>
                        <a:rPr lang="en-US" sz="2200" i="0" baseline="0" dirty="0">
                          <a:solidFill>
                            <a:srgbClr val="D9D9D9"/>
                          </a:solidFill>
                          <a:latin typeface="Arial"/>
                          <a:cs typeface="Arial"/>
                        </a:rPr>
                        <a:t> </a:t>
                      </a:r>
                      <a:r>
                        <a:rPr lang="en-US" sz="2200" i="0" dirty="0">
                          <a:solidFill>
                            <a:srgbClr val="D9D9D9"/>
                          </a:solidFill>
                          <a:latin typeface="Arial"/>
                          <a:cs typeface="Arial"/>
                        </a:rPr>
                        <a:t>tab.</a:t>
                      </a:r>
                    </a:p>
                    <a:p>
                      <a:pPr defTabSz="3765639"/>
                      <a:endParaRPr lang="en-US" sz="2200" i="0" dirty="0">
                        <a:solidFill>
                          <a:srgbClr val="D9D9D9"/>
                        </a:solidFill>
                        <a:latin typeface="Arial"/>
                        <a:cs typeface="Arial"/>
                      </a:endParaRPr>
                    </a:p>
                    <a:p>
                      <a:pPr defTabSz="3765639"/>
                      <a:r>
                        <a:rPr lang="en-US" sz="2200" i="0" dirty="0">
                          <a:solidFill>
                            <a:srgbClr val="D9D9D9"/>
                          </a:solidFill>
                          <a:latin typeface="Arial"/>
                          <a:cs typeface="Arial"/>
                        </a:rPr>
                        <a:t>To print your poster using our same-day professional printing service, go online to </a:t>
                      </a:r>
                      <a:r>
                        <a:rPr lang="en-US" sz="2200" i="0" dirty="0">
                          <a:solidFill>
                            <a:srgbClr val="FFC000"/>
                          </a:solidFill>
                          <a:latin typeface="Arial"/>
                          <a:cs typeface="Arial"/>
                        </a:rPr>
                        <a:t>PosterPresentations.com</a:t>
                      </a:r>
                      <a:r>
                        <a:rPr lang="en-US" sz="2200" i="0" dirty="0">
                          <a:solidFill>
                            <a:srgbClr val="D9D9D9"/>
                          </a:solidFill>
                          <a:latin typeface="Arial"/>
                          <a:cs typeface="Arial"/>
                        </a:rPr>
                        <a:t> and click on "</a:t>
                      </a:r>
                      <a:r>
                        <a:rPr lang="en-US" sz="2200" i="0" dirty="0">
                          <a:solidFill>
                            <a:srgbClr val="FFC000"/>
                          </a:solidFill>
                          <a:latin typeface="Arial"/>
                          <a:cs typeface="Arial"/>
                        </a:rPr>
                        <a:t>Order your poster</a:t>
                      </a:r>
                      <a:r>
                        <a:rPr lang="en-US" sz="2200" i="0" dirty="0">
                          <a:solidFill>
                            <a:srgbClr val="D9D9D9"/>
                          </a:solidFill>
                          <a:latin typeface="Arial"/>
                          <a:cs typeface="Arial"/>
                        </a:rPr>
                        <a:t>".</a:t>
                      </a:r>
                      <a:endParaRPr lang="en-US" sz="2200" b="1" dirty="0">
                        <a:solidFill>
                          <a:srgbClr val="D9D9D9"/>
                        </a:solidFill>
                        <a:latin typeface="Arial"/>
                        <a:cs typeface="Arial"/>
                      </a:endParaRPr>
                    </a:p>
                  </a:txBody>
                  <a:tcPr marL="239998" marR="119999" marT="257141" marB="85714">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158695">
                <a:tc>
                  <a:txBody>
                    <a:bodyPr/>
                    <a:lstStyle/>
                    <a:p>
                      <a:pPr algn="ctr"/>
                      <a:endParaRPr lang="en-US" sz="2200" dirty="0">
                        <a:solidFill>
                          <a:srgbClr val="1F3A4E"/>
                        </a:solidFill>
                      </a:endParaRPr>
                    </a:p>
                    <a:p>
                      <a:pPr algn="ctr"/>
                      <a:endParaRPr lang="en-US" sz="2200" dirty="0">
                        <a:solidFill>
                          <a:srgbClr val="1F3A4E"/>
                        </a:solidFill>
                      </a:endParaRPr>
                    </a:p>
                    <a:p>
                      <a:pPr algn="ctr"/>
                      <a:r>
                        <a:rPr lang="en-US" sz="2200" dirty="0">
                          <a:solidFill>
                            <a:schemeClr val="bg1"/>
                          </a:solidFill>
                          <a:latin typeface="Arial" panose="020B0604020202020204" pitchFamily="34" charset="0"/>
                          <a:cs typeface="Arial" panose="020B0604020202020204" pitchFamily="34" charset="0"/>
                        </a:rPr>
                        <a:t>This is a template for a</a:t>
                      </a:r>
                    </a:p>
                    <a:p>
                      <a:pPr marL="0" marR="0" lvl="0" indent="0" algn="ctr" defTabSz="1706843" rtl="0" eaLnBrk="1" fontAlgn="auto" latinLnBrk="0" hangingPunct="1">
                        <a:lnSpc>
                          <a:spcPct val="100000"/>
                        </a:lnSpc>
                        <a:spcBef>
                          <a:spcPts val="0"/>
                        </a:spcBef>
                        <a:spcAft>
                          <a:spcPts val="0"/>
                        </a:spcAft>
                        <a:buClrTx/>
                        <a:buSzTx/>
                        <a:buFontTx/>
                        <a:buNone/>
                        <a:tabLst/>
                        <a:defRPr/>
                      </a:pPr>
                      <a:r>
                        <a:rPr lang="en-US" sz="2200" dirty="0">
                          <a:solidFill>
                            <a:schemeClr val="bg1"/>
                          </a:solidFill>
                          <a:latin typeface="Arial" panose="020B0604020202020204" pitchFamily="34" charset="0"/>
                          <a:cs typeface="Arial" panose="020B0604020202020204" pitchFamily="34" charset="0"/>
                        </a:rPr>
                        <a:t>presentation poster </a:t>
                      </a:r>
                      <a:br>
                        <a:rPr lang="en-US" sz="2200" dirty="0">
                          <a:solidFill>
                            <a:schemeClr val="bg1"/>
                          </a:solidFill>
                          <a:latin typeface="Arial" panose="020B0604020202020204" pitchFamily="34" charset="0"/>
                          <a:cs typeface="Arial" panose="020B0604020202020204" pitchFamily="34" charset="0"/>
                        </a:rPr>
                      </a:br>
                      <a:r>
                        <a:rPr lang="en-US" sz="3700" b="1" dirty="0">
                          <a:solidFill>
                            <a:srgbClr val="FFC000"/>
                          </a:solidFill>
                          <a:latin typeface="Arial" panose="020B0604020202020204" pitchFamily="34" charset="0"/>
                          <a:cs typeface="Arial" panose="020B0604020202020204" pitchFamily="34" charset="0"/>
                        </a:rPr>
                        <a:t>42 inches tall</a:t>
                      </a:r>
                      <a:br>
                        <a:rPr lang="en-US" sz="3700" b="1" dirty="0">
                          <a:solidFill>
                            <a:srgbClr val="FFC000"/>
                          </a:solidFill>
                          <a:latin typeface="Arial" panose="020B0604020202020204" pitchFamily="34" charset="0"/>
                          <a:cs typeface="Arial" panose="020B0604020202020204" pitchFamily="34" charset="0"/>
                        </a:rPr>
                      </a:br>
                      <a:r>
                        <a:rPr lang="en-US" sz="3700" b="1" dirty="0">
                          <a:solidFill>
                            <a:srgbClr val="FFC000"/>
                          </a:solidFill>
                          <a:latin typeface="Arial" panose="020B0604020202020204" pitchFamily="34" charset="0"/>
                          <a:cs typeface="Arial" panose="020B0604020202020204" pitchFamily="34" charset="0"/>
                        </a:rPr>
                        <a:t>by</a:t>
                      </a:r>
                      <a:br>
                        <a:rPr lang="en-US" sz="3700" b="1" dirty="0">
                          <a:solidFill>
                            <a:srgbClr val="FFC000"/>
                          </a:solidFill>
                          <a:latin typeface="Arial" panose="020B0604020202020204" pitchFamily="34" charset="0"/>
                          <a:cs typeface="Arial" panose="020B0604020202020204" pitchFamily="34" charset="0"/>
                        </a:rPr>
                      </a:br>
                      <a:r>
                        <a:rPr lang="en-US" sz="3700" b="1" dirty="0">
                          <a:solidFill>
                            <a:srgbClr val="FFC000"/>
                          </a:solidFill>
                          <a:latin typeface="Arial" panose="020B0604020202020204" pitchFamily="34" charset="0"/>
                          <a:cs typeface="Arial" panose="020B0604020202020204" pitchFamily="34" charset="0"/>
                        </a:rPr>
                        <a:t>60 inches wide</a:t>
                      </a:r>
                      <a:br>
                        <a:rPr lang="en-US" sz="2200" dirty="0">
                          <a:solidFill>
                            <a:schemeClr val="bg1"/>
                          </a:solidFill>
                          <a:latin typeface="Arial" panose="020B0604020202020204" pitchFamily="34" charset="0"/>
                          <a:cs typeface="Arial" panose="020B0604020202020204" pitchFamily="34" charset="0"/>
                        </a:rPr>
                      </a:br>
                      <a:endParaRPr lang="en-US" sz="2200" dirty="0">
                        <a:solidFill>
                          <a:srgbClr val="1F3A4E"/>
                        </a:solidFill>
                      </a:endParaRPr>
                    </a:p>
                  </a:txBody>
                  <a:tcPr marL="119999" marR="119999" marT="85714" marB="85714">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600" b="1" baseline="0" dirty="0">
                          <a:solidFill>
                            <a:srgbClr val="FFC000"/>
                          </a:solidFill>
                          <a:latin typeface="Arial" panose="020B0604020202020204" pitchFamily="34" charset="0"/>
                          <a:cs typeface="Arial" panose="020B0604020202020204" pitchFamily="34" charset="0"/>
                        </a:rPr>
                        <a:t>Important: Check the template size</a:t>
                      </a:r>
                      <a:br>
                        <a:rPr lang="en-US" sz="2200" b="0" baseline="0" dirty="0">
                          <a:solidFill>
                            <a:srgbClr val="FFC000"/>
                          </a:solidFill>
                          <a:latin typeface="Arial" panose="020B0604020202020204" pitchFamily="34" charset="0"/>
                          <a:cs typeface="Arial" panose="020B0604020202020204" pitchFamily="34" charset="0"/>
                        </a:rPr>
                      </a:br>
                      <a:r>
                        <a:rPr lang="en-US" sz="22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200" b="0" baseline="0" dirty="0">
                          <a:solidFill>
                            <a:srgbClr val="D9D9D9"/>
                          </a:solidFill>
                          <a:latin typeface="Arial" panose="020B0604020202020204" pitchFamily="34" charset="0"/>
                          <a:cs typeface="Arial" panose="020B0604020202020204" pitchFamily="34" charset="0"/>
                        </a:rPr>
                      </a:br>
                      <a:r>
                        <a:rPr lang="en-US" sz="22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200" b="0" baseline="0" dirty="0">
                          <a:solidFill>
                            <a:srgbClr val="D9D9D9"/>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36 tall x 51.42 wide</a:t>
                      </a:r>
                      <a:br>
                        <a:rPr lang="en-US" sz="2200" b="0" baseline="0" dirty="0">
                          <a:solidFill>
                            <a:srgbClr val="FFC000"/>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48 tall x 68.57 wide</a:t>
                      </a:r>
                    </a:p>
                  </a:txBody>
                  <a:tcPr marL="239998" marR="119999" marT="257141" marB="85714">
                    <a:solidFill>
                      <a:srgbClr val="010101"/>
                    </a:solidFill>
                  </a:tcPr>
                </a:tc>
                <a:extLst>
                  <a:ext uri="{0D108BD9-81ED-4DB2-BD59-A6C34878D82A}">
                    <a16:rowId xmlns:a16="http://schemas.microsoft.com/office/drawing/2014/main" val="10008"/>
                  </a:ext>
                </a:extLst>
              </a:tr>
              <a:tr h="5341573">
                <a:tc>
                  <a:txBody>
                    <a:bodyPr/>
                    <a:lstStyle/>
                    <a:p>
                      <a:endParaRPr lang="en-US" sz="2200" dirty="0">
                        <a:solidFill>
                          <a:srgbClr val="1F3A4E"/>
                        </a:solidFill>
                      </a:endParaRPr>
                    </a:p>
                  </a:txBody>
                  <a:tcPr marL="119999" marR="119999" marT="85714" marB="85714">
                    <a:blipFill rotWithShape="1">
                      <a:blip r:embed="rId3"/>
                      <a:stretch>
                        <a:fillRect/>
                      </a:stretch>
                    </a:blipFill>
                  </a:tcPr>
                </a:tc>
                <a:tc>
                  <a:txBody>
                    <a:bodyPr/>
                    <a:lstStyle/>
                    <a:p>
                      <a:pPr algn="l"/>
                      <a:r>
                        <a:rPr lang="en-US" sz="2600" b="1" baseline="0" dirty="0">
                          <a:solidFill>
                            <a:srgbClr val="FFC000"/>
                          </a:solidFill>
                          <a:latin typeface="Arial" panose="020B0604020202020204" pitchFamily="34" charset="0"/>
                          <a:cs typeface="Arial" panose="020B0604020202020204" pitchFamily="34" charset="0"/>
                        </a:rPr>
                        <a:t>How to </a:t>
                      </a:r>
                      <a:r>
                        <a:rPr lang="en-US" sz="4500" b="1" baseline="0" dirty="0">
                          <a:solidFill>
                            <a:srgbClr val="FFC000"/>
                          </a:solidFill>
                          <a:latin typeface="Arial" panose="020B0604020202020204" pitchFamily="34" charset="0"/>
                          <a:cs typeface="Arial" panose="020B0604020202020204" pitchFamily="34" charset="0"/>
                        </a:rPr>
                        <a:t>Zoom in </a:t>
                      </a:r>
                      <a:r>
                        <a:rPr lang="en-US" sz="2600" b="1" baseline="0" dirty="0">
                          <a:solidFill>
                            <a:srgbClr val="FFC000"/>
                          </a:solidFill>
                          <a:latin typeface="Arial" panose="020B0604020202020204" pitchFamily="34" charset="0"/>
                          <a:cs typeface="Arial" panose="020B0604020202020204" pitchFamily="34" charset="0"/>
                        </a:rPr>
                        <a:t>and </a:t>
                      </a:r>
                      <a:r>
                        <a:rPr lang="en-US" sz="1900" b="1" baseline="0" dirty="0">
                          <a:solidFill>
                            <a:srgbClr val="FFC000"/>
                          </a:solidFill>
                          <a:latin typeface="Arial" panose="020B0604020202020204" pitchFamily="34" charset="0"/>
                          <a:cs typeface="Arial" panose="020B0604020202020204" pitchFamily="34" charset="0"/>
                        </a:rPr>
                        <a:t>out</a:t>
                      </a:r>
                      <a:endParaRPr lang="en-US" sz="2600" b="1" baseline="0" dirty="0">
                        <a:solidFill>
                          <a:srgbClr val="FFC000"/>
                        </a:solidFill>
                        <a:latin typeface="Arial" panose="020B0604020202020204" pitchFamily="34" charset="0"/>
                        <a:cs typeface="Arial" panose="020B0604020202020204" pitchFamily="34" charset="0"/>
                      </a:endParaRPr>
                    </a:p>
                    <a:p>
                      <a:pPr algn="l"/>
                      <a:r>
                        <a:rPr lang="en-US" sz="22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200" b="0" baseline="0" dirty="0">
                          <a:solidFill>
                            <a:srgbClr val="D9D9D9"/>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1. </a:t>
                      </a:r>
                      <a:r>
                        <a:rPr lang="en-US" sz="22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200" b="0" baseline="0" dirty="0">
                          <a:solidFill>
                            <a:srgbClr val="D9D9D9"/>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2. </a:t>
                      </a:r>
                      <a:r>
                        <a:rPr lang="en-US" sz="22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39998" marR="119999" marT="257141" marB="85714">
                    <a:solidFill>
                      <a:srgbClr val="010101"/>
                    </a:solidFill>
                  </a:tcPr>
                </a:tc>
                <a:extLst>
                  <a:ext uri="{0D108BD9-81ED-4DB2-BD59-A6C34878D82A}">
                    <a16:rowId xmlns:a16="http://schemas.microsoft.com/office/drawing/2014/main" val="10001"/>
                  </a:ext>
                </a:extLst>
              </a:tr>
              <a:tr h="257934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600" b="1" baseline="0" dirty="0">
                          <a:solidFill>
                            <a:srgbClr val="FFC000"/>
                          </a:solidFill>
                          <a:latin typeface="Arial" panose="020B0604020202020204" pitchFamily="34" charset="0"/>
                          <a:cs typeface="Arial" panose="020B0604020202020204" pitchFamily="34" charset="0"/>
                        </a:rPr>
                        <a:t>Ruler and Guides</a:t>
                      </a:r>
                      <a:br>
                        <a:rPr lang="en-US" sz="2200" b="0" baseline="0" dirty="0">
                          <a:solidFill>
                            <a:srgbClr val="FFC000"/>
                          </a:solidFill>
                          <a:latin typeface="Arial" panose="020B0604020202020204" pitchFamily="34" charset="0"/>
                          <a:cs typeface="Arial" panose="020B0604020202020204" pitchFamily="34" charset="0"/>
                        </a:rPr>
                      </a:br>
                      <a:r>
                        <a:rPr lang="en-US" sz="22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19999" marR="119999" marT="85714" marB="85714">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158695">
                <a:tc>
                  <a:txBody>
                    <a:bodyPr/>
                    <a:lstStyle/>
                    <a:p>
                      <a:endParaRPr lang="en-US" sz="2200" dirty="0">
                        <a:solidFill>
                          <a:srgbClr val="1F3A4E"/>
                        </a:solidFill>
                      </a:endParaRPr>
                    </a:p>
                  </a:txBody>
                  <a:tcPr marL="119999" marR="119999" marT="85714" marB="85714">
                    <a:blipFill rotWithShape="1">
                      <a:blip r:embed="rId4"/>
                      <a:stretch>
                        <a:fillRect/>
                      </a:stretch>
                    </a:blipFill>
                  </a:tcPr>
                </a:tc>
                <a:tc>
                  <a:txBody>
                    <a:bodyPr/>
                    <a:lstStyle/>
                    <a:p>
                      <a:pPr marL="0" lvl="1" indent="0" algn="l" defTabSz="114300"/>
                      <a:r>
                        <a:rPr lang="en-US" sz="2600" b="1" baseline="0" dirty="0">
                          <a:solidFill>
                            <a:srgbClr val="FFC000"/>
                          </a:solidFill>
                          <a:latin typeface="Arial" panose="020B0604020202020204" pitchFamily="34" charset="0"/>
                          <a:cs typeface="Arial" panose="020B0604020202020204" pitchFamily="34" charset="0"/>
                        </a:rPr>
                        <a:t>Headers and text containers</a:t>
                      </a:r>
                      <a:br>
                        <a:rPr lang="en-US" sz="2200" b="0" baseline="0" dirty="0">
                          <a:solidFill>
                            <a:schemeClr val="bg1"/>
                          </a:solidFill>
                          <a:latin typeface="Arial" panose="020B0604020202020204" pitchFamily="34" charset="0"/>
                          <a:cs typeface="Arial" panose="020B0604020202020204" pitchFamily="34" charset="0"/>
                        </a:rPr>
                      </a:br>
                      <a:r>
                        <a:rPr lang="en-US" sz="22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200" b="0" baseline="0" dirty="0">
                          <a:solidFill>
                            <a:schemeClr val="bg1"/>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a:t>
                      </a:r>
                      <a:r>
                        <a:rPr lang="en-US" sz="2200" b="0" baseline="0" dirty="0">
                          <a:solidFill>
                            <a:schemeClr val="bg1"/>
                          </a:solidFill>
                          <a:latin typeface="Arial" panose="020B0604020202020204" pitchFamily="34" charset="0"/>
                          <a:cs typeface="Arial" panose="020B0604020202020204" pitchFamily="34" charset="0"/>
                        </a:rPr>
                        <a:t> </a:t>
                      </a:r>
                      <a:r>
                        <a:rPr lang="en-US" sz="22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200" b="0" baseline="0" dirty="0">
                          <a:solidFill>
                            <a:schemeClr val="bg1"/>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a:t>
                      </a:r>
                      <a:r>
                        <a:rPr lang="en-US" sz="2200" b="0" baseline="0" dirty="0">
                          <a:solidFill>
                            <a:schemeClr val="bg1"/>
                          </a:solidFill>
                          <a:latin typeface="Arial" panose="020B0604020202020204" pitchFamily="34" charset="0"/>
                          <a:cs typeface="Arial" panose="020B0604020202020204" pitchFamily="34" charset="0"/>
                        </a:rPr>
                        <a:t> </a:t>
                      </a:r>
                      <a:r>
                        <a:rPr lang="en-US" sz="22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200" b="0" baseline="0" dirty="0">
                          <a:solidFill>
                            <a:schemeClr val="bg1"/>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a:t>
                      </a:r>
                      <a:r>
                        <a:rPr lang="en-US" sz="2200" b="0" baseline="0" dirty="0">
                          <a:solidFill>
                            <a:schemeClr val="bg1"/>
                          </a:solidFill>
                          <a:latin typeface="Arial" panose="020B0604020202020204" pitchFamily="34" charset="0"/>
                          <a:cs typeface="Arial" panose="020B0604020202020204" pitchFamily="34" charset="0"/>
                        </a:rPr>
                        <a:t> </a:t>
                      </a:r>
                      <a:r>
                        <a:rPr lang="en-US" sz="22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39998" marR="119999" marT="257141" marB="85714">
                    <a:solidFill>
                      <a:srgbClr val="010101"/>
                    </a:solidFill>
                  </a:tcPr>
                </a:tc>
                <a:extLst>
                  <a:ext uri="{0D108BD9-81ED-4DB2-BD59-A6C34878D82A}">
                    <a16:rowId xmlns:a16="http://schemas.microsoft.com/office/drawing/2014/main" val="10003"/>
                  </a:ext>
                </a:extLst>
              </a:tr>
              <a:tr h="3920466">
                <a:tc gridSpan="2">
                  <a:txBody>
                    <a:bodyPr/>
                    <a:lstStyle/>
                    <a:p>
                      <a:r>
                        <a:rPr lang="en-US" sz="2600" b="1" dirty="0">
                          <a:solidFill>
                            <a:srgbClr val="FFC000"/>
                          </a:solidFill>
                          <a:latin typeface="Arial" panose="020B0604020202020204" pitchFamily="34" charset="0"/>
                          <a:cs typeface="Arial" panose="020B0604020202020204" pitchFamily="34" charset="0"/>
                        </a:rPr>
                        <a:t>Adding content to the poster</a:t>
                      </a:r>
                    </a:p>
                    <a:p>
                      <a:r>
                        <a:rPr lang="en-US" sz="22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2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200" dirty="0">
                        <a:solidFill>
                          <a:srgbClr val="D9D9D9"/>
                        </a:solidFill>
                        <a:latin typeface="Arial" panose="020B0604020202020204" pitchFamily="34" charset="0"/>
                        <a:cs typeface="Arial" panose="020B0604020202020204" pitchFamily="34" charset="0"/>
                      </a:endParaRPr>
                    </a:p>
                  </a:txBody>
                  <a:tcPr marL="119999" marR="119999" marT="85714" marB="85714">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75077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39998" marR="119999" marT="257141" marB="85714">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462629">
                <a:tc gridSpan="2">
                  <a:txBody>
                    <a:bodyPr/>
                    <a:lstStyle/>
                    <a:p>
                      <a:endParaRPr lang="en-US" sz="2200" dirty="0">
                        <a:solidFill>
                          <a:schemeClr val="bg1"/>
                        </a:solidFill>
                        <a:latin typeface="Arial" panose="020B0604020202020204" pitchFamily="34" charset="0"/>
                        <a:cs typeface="Arial" panose="020B0604020202020204" pitchFamily="34" charset="0"/>
                      </a:endParaRPr>
                    </a:p>
                  </a:txBody>
                  <a:tcPr marL="239998" marR="119999" marT="257141" marB="85714">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62472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Zoom in and look at your images at 100%-200% magnification. If they look clear, they will print well. </a:t>
                      </a:r>
                    </a:p>
                  </a:txBody>
                  <a:tcPr marL="239998" marR="119999" marT="257141" marB="85714">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42279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chemeClr val="bg1"/>
                        </a:solidFill>
                        <a:latin typeface="Arial"/>
                        <a:cs typeface="Arial"/>
                      </a:endParaRPr>
                    </a:p>
                  </a:txBody>
                  <a:tcPr marL="239998" marR="119999" marT="257141" marB="85714">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7" name="Table 16">
            <a:extLst>
              <a:ext uri="{FF2B5EF4-FFF2-40B4-BE49-F238E27FC236}">
                <a16:creationId xmlns:a16="http://schemas.microsoft.com/office/drawing/2014/main" id="{E1DFF6F1-B2EE-4BB8-B8D6-E8FD13BA45A7}"/>
              </a:ext>
            </a:extLst>
          </p:cNvPr>
          <p:cNvGraphicFramePr>
            <a:graphicFrameLocks noGrp="1"/>
          </p:cNvGraphicFramePr>
          <p:nvPr userDrawn="1">
            <p:extLst>
              <p:ext uri="{D42A27DB-BD31-4B8C-83A1-F6EECF244321}">
                <p14:modId xmlns:p14="http://schemas.microsoft.com/office/powerpoint/2010/main" val="3874725373"/>
              </p:ext>
            </p:extLst>
          </p:nvPr>
        </p:nvGraphicFramePr>
        <p:xfrm>
          <a:off x="36638303" y="4"/>
          <a:ext cx="8008432" cy="36090633"/>
        </p:xfrm>
        <a:graphic>
          <a:graphicData uri="http://schemas.openxmlformats.org/drawingml/2006/table">
            <a:tbl>
              <a:tblPr firstRow="1" bandRow="1">
                <a:tableStyleId>{5C22544A-7EE6-4342-B048-85BDC9FD1C3A}</a:tableStyleId>
              </a:tblPr>
              <a:tblGrid>
                <a:gridCol w="4012963">
                  <a:extLst>
                    <a:ext uri="{9D8B030D-6E8A-4147-A177-3AD203B41FA5}">
                      <a16:colId xmlns:a16="http://schemas.microsoft.com/office/drawing/2014/main" val="20000"/>
                    </a:ext>
                  </a:extLst>
                </a:gridCol>
                <a:gridCol w="3995469">
                  <a:extLst>
                    <a:ext uri="{9D8B030D-6E8A-4147-A177-3AD203B41FA5}">
                      <a16:colId xmlns:a16="http://schemas.microsoft.com/office/drawing/2014/main" val="4164475170"/>
                    </a:ext>
                  </a:extLst>
                </a:gridCol>
              </a:tblGrid>
              <a:tr h="194284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700" b="0" spc="600" dirty="0">
                          <a:solidFill>
                            <a:srgbClr val="1F3A4E"/>
                          </a:solidFill>
                          <a:latin typeface="Arial Black" panose="020B0A04020102020204" pitchFamily="34" charset="0"/>
                        </a:rPr>
                        <a:t>QUICK START GUIDE</a:t>
                      </a:r>
                      <a:br>
                        <a:rPr lang="en-US" sz="3700" b="0" spc="600" dirty="0">
                          <a:solidFill>
                            <a:srgbClr val="1F3A4E"/>
                          </a:solidFill>
                          <a:latin typeface="Arial Black" panose="020B0A04020102020204" pitchFamily="34" charset="0"/>
                        </a:rPr>
                      </a:br>
                      <a:r>
                        <a:rPr lang="en-US" sz="3000" b="1" spc="0" dirty="0">
                          <a:solidFill>
                            <a:srgbClr val="FF0000"/>
                          </a:solidFill>
                          <a:latin typeface="Trebuchet MS" pitchFamily="34" charset="0"/>
                        </a:rPr>
                        <a:t>(THIS SIDEBAR WILL NOT PRINT)</a:t>
                      </a:r>
                      <a:endParaRPr lang="en-US" sz="3700" b="1" spc="600" dirty="0">
                        <a:solidFill>
                          <a:schemeClr val="bg1"/>
                        </a:solidFill>
                        <a:latin typeface="Trebuchet MS" pitchFamily="34" charset="0"/>
                      </a:endParaRPr>
                    </a:p>
                  </a:txBody>
                  <a:tcPr marL="239998" marR="119999" marT="257141" marB="85714">
                    <a:solidFill>
                      <a:srgbClr val="FFC000"/>
                    </a:solidFill>
                  </a:tcPr>
                </a:tc>
                <a:tc hMerge="1">
                  <a:txBody>
                    <a:bodyPr/>
                    <a:lstStyle/>
                    <a:p>
                      <a:endParaRPr lang="en-US"/>
                    </a:p>
                  </a:txBody>
                  <a:tcPr/>
                </a:tc>
                <a:extLst>
                  <a:ext uri="{0D108BD9-81ED-4DB2-BD59-A6C34878D82A}">
                    <a16:rowId xmlns:a16="http://schemas.microsoft.com/office/drawing/2014/main" val="10000"/>
                  </a:ext>
                </a:extLst>
              </a:tr>
              <a:tr h="5865642">
                <a:tc gridSpan="2">
                  <a:txBody>
                    <a:bodyPr/>
                    <a:lstStyle/>
                    <a:p>
                      <a:pPr algn="l"/>
                      <a:r>
                        <a:rPr lang="en-US" sz="26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200" dirty="0">
                        <a:solidFill>
                          <a:srgbClr val="FFC000"/>
                        </a:solidFill>
                      </a:endParaRP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39998" marR="119999" marT="257141" marB="85714">
                    <a:solidFill>
                      <a:schemeClr val="tx1"/>
                    </a:solidFill>
                  </a:tcPr>
                </a:tc>
                <a:tc hMerge="1">
                  <a:txBody>
                    <a:bodyPr/>
                    <a:lstStyle/>
                    <a:p>
                      <a:endParaRPr lang="en-US"/>
                    </a:p>
                  </a:txBody>
                  <a:tcPr/>
                </a:tc>
                <a:extLst>
                  <a:ext uri="{0D108BD9-81ED-4DB2-BD59-A6C34878D82A}">
                    <a16:rowId xmlns:a16="http://schemas.microsoft.com/office/drawing/2014/main" val="10001"/>
                  </a:ext>
                </a:extLst>
              </a:tr>
              <a:tr h="3867182">
                <a:tc gridSpan="2">
                  <a:txBody>
                    <a:bodyPr/>
                    <a:lstStyle/>
                    <a:p>
                      <a:r>
                        <a:rPr lang="en-US" sz="2600" b="1" dirty="0">
                          <a:solidFill>
                            <a:srgbClr val="FFC000"/>
                          </a:solidFill>
                          <a:latin typeface="Arial" panose="020B0604020202020204" pitchFamily="34" charset="0"/>
                          <a:cs typeface="Arial" panose="020B0604020202020204" pitchFamily="34" charset="0"/>
                        </a:rPr>
                        <a:t>How to change the column layout configuration</a:t>
                      </a:r>
                    </a:p>
                    <a:p>
                      <a:r>
                        <a:rPr lang="en-US" sz="2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200" dirty="0">
                          <a:solidFill>
                            <a:srgbClr val="D9D9D9"/>
                          </a:solidFill>
                          <a:latin typeface="Arial" panose="020B0604020202020204" pitchFamily="34" charset="0"/>
                          <a:cs typeface="Arial" panose="020B0604020202020204" pitchFamily="34" charset="0"/>
                        </a:rPr>
                        <a:t>You can see a tutorial here: </a:t>
                      </a:r>
                      <a:r>
                        <a:rPr lang="en-US" sz="2200" u="sng" dirty="0">
                          <a:solidFill>
                            <a:srgbClr val="FFC000"/>
                          </a:solidFill>
                          <a:latin typeface="Arial" panose="020B0604020202020204" pitchFamily="34" charset="0"/>
                          <a:cs typeface="Arial" panose="020B0604020202020204" pitchFamily="34" charset="0"/>
                        </a:rPr>
                        <a:t>https://www.posterpresentations.com/how-to-change-the-column-configuration.html</a:t>
                      </a:r>
                      <a:endParaRPr lang="en-US" sz="6000" u="sng" dirty="0">
                        <a:solidFill>
                          <a:srgbClr val="FFC000"/>
                        </a:solidFill>
                      </a:endParaRPr>
                    </a:p>
                  </a:txBody>
                  <a:tcPr marL="239998" marR="119999" marT="257141" marB="85714">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458622">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239998" marR="119999" marT="257141" marB="85714">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The Quick Start</a:t>
                      </a:r>
                      <a:r>
                        <a:rPr lang="en-US" sz="2200" baseline="0" noProof="0" dirty="0">
                          <a:solidFill>
                            <a:srgbClr val="D9D9D9"/>
                          </a:solidFill>
                          <a:latin typeface="Arial" panose="020B0604020202020204" pitchFamily="34" charset="0"/>
                          <a:cs typeface="Arial" panose="020B0604020202020204" pitchFamily="34" charset="0"/>
                        </a:rPr>
                        <a:t> Guides</a:t>
                      </a:r>
                      <a:r>
                        <a:rPr lang="en-US" sz="2200" noProof="0" dirty="0">
                          <a:solidFill>
                            <a:srgbClr val="D9D9D9"/>
                          </a:solidFill>
                          <a:latin typeface="Arial" panose="020B0604020202020204" pitchFamily="34" charset="0"/>
                          <a:cs typeface="Arial" panose="020B0604020202020204" pitchFamily="34" charset="0"/>
                        </a:rPr>
                        <a:t> </a:t>
                      </a:r>
                      <a:r>
                        <a:rPr lang="en-US" sz="2200" u="sng" noProof="0" dirty="0">
                          <a:solidFill>
                            <a:srgbClr val="D9D9D9"/>
                          </a:solidFill>
                          <a:latin typeface="Arial" panose="020B0604020202020204" pitchFamily="34" charset="0"/>
                          <a:cs typeface="Arial" panose="020B0604020202020204" pitchFamily="34" charset="0"/>
                        </a:rPr>
                        <a:t>are outside the template’s printable area</a:t>
                      </a:r>
                      <a:r>
                        <a:rPr lang="en-US" sz="2200" noProof="0" dirty="0">
                          <a:solidFill>
                            <a:srgbClr val="D9D9D9"/>
                          </a:solidFill>
                          <a:latin typeface="Arial" panose="020B0604020202020204" pitchFamily="34" charset="0"/>
                          <a:cs typeface="Arial" panose="020B0604020202020204" pitchFamily="34" charset="0"/>
                        </a:rPr>
                        <a:t> and they will not be on the printed poster</a:t>
                      </a:r>
                      <a:r>
                        <a:rPr lang="en-US" sz="2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To hide the guides click on the </a:t>
                      </a:r>
                      <a:r>
                        <a:rPr lang="en-US" sz="2200" b="1" baseline="0" noProof="0" dirty="0">
                          <a:solidFill>
                            <a:srgbClr val="D9D9D9"/>
                          </a:solidFill>
                          <a:latin typeface="Arial" panose="020B0604020202020204" pitchFamily="34" charset="0"/>
                          <a:cs typeface="Arial" panose="020B0604020202020204" pitchFamily="34" charset="0"/>
                        </a:rPr>
                        <a:t>Home</a:t>
                      </a:r>
                      <a:r>
                        <a:rPr lang="en-US" sz="2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200" b="1"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200" b="1" baseline="0" noProof="0" dirty="0">
                          <a:solidFill>
                            <a:srgbClr val="D9D9D9"/>
                          </a:solidFill>
                          <a:latin typeface="Arial" panose="020B0604020202020204" pitchFamily="34" charset="0"/>
                          <a:cs typeface="Arial" panose="020B0604020202020204" pitchFamily="34" charset="0"/>
                        </a:rPr>
                        <a:t>Without Guides </a:t>
                      </a:r>
                      <a:r>
                        <a:rPr lang="en-US" sz="2200" b="0"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a:t>
                      </a: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239998" marR="119999" marT="257141" marB="85714">
                    <a:solidFill>
                      <a:srgbClr val="010101"/>
                    </a:solidFill>
                  </a:tcPr>
                </a:tc>
                <a:extLst>
                  <a:ext uri="{0D108BD9-81ED-4DB2-BD59-A6C34878D82A}">
                    <a16:rowId xmlns:a16="http://schemas.microsoft.com/office/drawing/2014/main" val="10005"/>
                  </a:ext>
                </a:extLst>
              </a:tr>
              <a:tr h="304540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239998" marR="119999" marT="257141" marB="85714">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4012580">
                <a:tc>
                  <a:txBody>
                    <a:bodyPr/>
                    <a:lstStyle/>
                    <a:p>
                      <a:r>
                        <a:rPr lang="en-US" sz="2600" b="1" dirty="0">
                          <a:solidFill>
                            <a:srgbClr val="FFC000"/>
                          </a:solidFill>
                          <a:latin typeface="Arial" panose="020B0604020202020204" pitchFamily="34" charset="0"/>
                          <a:cs typeface="Arial" panose="020B0604020202020204" pitchFamily="34" charset="0"/>
                        </a:rPr>
                        <a:t>How to</a:t>
                      </a:r>
                      <a:r>
                        <a:rPr lang="en-US" sz="2600" b="1" baseline="0" dirty="0">
                          <a:solidFill>
                            <a:srgbClr val="FFC000"/>
                          </a:solidFill>
                          <a:latin typeface="Arial" panose="020B0604020202020204" pitchFamily="34" charset="0"/>
                          <a:cs typeface="Arial" panose="020B0604020202020204" pitchFamily="34" charset="0"/>
                        </a:rPr>
                        <a:t> preview your poster prior to printing</a:t>
                      </a:r>
                      <a:endParaRPr lang="en-US" sz="2600" b="1" dirty="0">
                        <a:solidFill>
                          <a:srgbClr val="FFC000"/>
                        </a:solidFill>
                        <a:latin typeface="Arial" panose="020B0604020202020204" pitchFamily="34" charset="0"/>
                        <a:cs typeface="Arial" panose="020B0604020202020204" pitchFamily="34" charset="0"/>
                      </a:endParaRPr>
                    </a:p>
                    <a:p>
                      <a:r>
                        <a:rPr lang="en-US" sz="2200" dirty="0">
                          <a:solidFill>
                            <a:srgbClr val="D9D9D9"/>
                          </a:solidFill>
                          <a:latin typeface="Arial" panose="020B0604020202020204" pitchFamily="34" charset="0"/>
                          <a:cs typeface="Arial" panose="020B0604020202020204" pitchFamily="34" charset="0"/>
                        </a:rPr>
                        <a:t>You can preview your poster at any time by pressing the </a:t>
                      </a:r>
                      <a:r>
                        <a:rPr lang="en-US" sz="2200" dirty="0">
                          <a:solidFill>
                            <a:srgbClr val="FFC000"/>
                          </a:solidFill>
                          <a:latin typeface="Arial" panose="020B0604020202020204" pitchFamily="34" charset="0"/>
                          <a:cs typeface="Arial" panose="020B0604020202020204" pitchFamily="34" charset="0"/>
                        </a:rPr>
                        <a:t>F5 key</a:t>
                      </a:r>
                      <a:r>
                        <a:rPr lang="en-US" sz="2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200" dirty="0">
                          <a:solidFill>
                            <a:srgbClr val="FFC000"/>
                          </a:solidFill>
                          <a:latin typeface="Arial" panose="020B0604020202020204" pitchFamily="34" charset="0"/>
                          <a:cs typeface="Arial" panose="020B0604020202020204" pitchFamily="34" charset="0"/>
                        </a:rPr>
                        <a:t>ESC key </a:t>
                      </a:r>
                      <a:r>
                        <a:rPr lang="en-US" sz="2200" dirty="0">
                          <a:solidFill>
                            <a:srgbClr val="D9D9D9"/>
                          </a:solidFill>
                          <a:latin typeface="Arial" panose="020B0604020202020204" pitchFamily="34" charset="0"/>
                          <a:cs typeface="Arial" panose="020B0604020202020204" pitchFamily="34" charset="0"/>
                        </a:rPr>
                        <a:t>to exit Preview.</a:t>
                      </a:r>
                    </a:p>
                  </a:txBody>
                  <a:tcPr marL="239998" marR="119999" marT="257141" marB="85714">
                    <a:solidFill>
                      <a:srgbClr val="010101"/>
                    </a:solidFill>
                  </a:tcPr>
                </a:tc>
                <a:tc>
                  <a:txBody>
                    <a:bodyPr/>
                    <a:lstStyle/>
                    <a:p>
                      <a:pPr algn="ctr"/>
                      <a:r>
                        <a:rPr lang="en-US" sz="12400" b="1" dirty="0">
                          <a:solidFill>
                            <a:srgbClr val="D9D9D9"/>
                          </a:solidFill>
                          <a:latin typeface="Arial" panose="020B0604020202020204" pitchFamily="34" charset="0"/>
                          <a:cs typeface="Arial" panose="020B0604020202020204" pitchFamily="34" charset="0"/>
                        </a:rPr>
                        <a:t>F5</a:t>
                      </a:r>
                      <a:r>
                        <a:rPr lang="en-US" sz="2200" baseline="0" dirty="0">
                          <a:solidFill>
                            <a:srgbClr val="D9D9D9"/>
                          </a:solidFill>
                          <a:latin typeface="Arial" panose="020B0604020202020204" pitchFamily="34" charset="0"/>
                          <a:cs typeface="Arial" panose="020B0604020202020204" pitchFamily="34" charset="0"/>
                        </a:rPr>
                        <a:t> </a:t>
                      </a:r>
                      <a:endParaRPr lang="en-US" sz="6000" dirty="0"/>
                    </a:p>
                  </a:txBody>
                  <a:tcPr marL="239998" marR="119999" marT="257141" marB="85714" anchor="ctr">
                    <a:solidFill>
                      <a:schemeClr val="tx1">
                        <a:lumMod val="95000"/>
                        <a:lumOff val="5000"/>
                      </a:schemeClr>
                    </a:solidFill>
                  </a:tcPr>
                </a:tc>
                <a:extLst>
                  <a:ext uri="{0D108BD9-81ED-4DB2-BD59-A6C34878D82A}">
                    <a16:rowId xmlns:a16="http://schemas.microsoft.com/office/drawing/2014/main" val="10006"/>
                  </a:ext>
                </a:extLst>
              </a:tr>
              <a:tr h="59825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When you are ready to have your poster printed go online to </a:t>
                      </a:r>
                      <a:r>
                        <a:rPr lang="en-US" sz="2200" noProof="0" dirty="0">
                          <a:solidFill>
                            <a:srgbClr val="FFC000"/>
                          </a:solidFill>
                          <a:latin typeface="Arial"/>
                          <a:cs typeface="Arial"/>
                        </a:rPr>
                        <a:t>PosterPresentations.com</a:t>
                      </a:r>
                      <a:r>
                        <a:rPr lang="en-US" sz="2200" noProof="0" dirty="0">
                          <a:solidFill>
                            <a:srgbClr val="D9D9D9"/>
                          </a:solidFill>
                          <a:latin typeface="Arial"/>
                          <a:cs typeface="Arial"/>
                        </a:rPr>
                        <a:t> and click on the "</a:t>
                      </a:r>
                      <a:r>
                        <a:rPr lang="en-US" sz="2200" noProof="0" dirty="0">
                          <a:solidFill>
                            <a:srgbClr val="FFC000"/>
                          </a:solidFill>
                          <a:latin typeface="Arial"/>
                          <a:cs typeface="Arial"/>
                        </a:rPr>
                        <a:t>Order Your Poster</a:t>
                      </a:r>
                      <a:r>
                        <a:rPr lang="en-US" sz="2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200" noProof="0" dirty="0">
                          <a:solidFill>
                            <a:srgbClr val="D9D9D9"/>
                          </a:solidFill>
                          <a:latin typeface="Arial"/>
                          <a:cs typeface="Arial"/>
                        </a:rPr>
                      </a:br>
                      <a:r>
                        <a:rPr lang="en-US" sz="2200" noProof="0" dirty="0">
                          <a:solidFill>
                            <a:srgbClr val="D9D9D9"/>
                          </a:solidFill>
                          <a:latin typeface="Arial"/>
                          <a:cs typeface="Arial"/>
                        </a:rPr>
                        <a:t>Go to </a:t>
                      </a:r>
                      <a:r>
                        <a:rPr lang="en-US" sz="2200" noProof="0" dirty="0">
                          <a:solidFill>
                            <a:srgbClr val="FFC000"/>
                          </a:solidFill>
                          <a:latin typeface="Arial"/>
                          <a:cs typeface="Arial"/>
                        </a:rPr>
                        <a:t>PosterPresentations.com</a:t>
                      </a:r>
                      <a:r>
                        <a:rPr lang="en-US" sz="2200" noProof="0" dirty="0">
                          <a:solidFill>
                            <a:srgbClr val="D9D9D9"/>
                          </a:solidFill>
                          <a:latin typeface="Arial"/>
                          <a:cs typeface="Arial"/>
                        </a:rPr>
                        <a:t> for more information.</a:t>
                      </a:r>
                    </a:p>
                  </a:txBody>
                  <a:tcPr marL="239998" marR="119999" marT="257141" marB="85714">
                    <a:solidFill>
                      <a:srgbClr val="010101"/>
                    </a:solidFill>
                  </a:tcPr>
                </a:tc>
                <a:tc hMerge="1">
                  <a:txBody>
                    <a:bodyPr/>
                    <a:lstStyle/>
                    <a:p>
                      <a:endParaRPr lang="en-US"/>
                    </a:p>
                  </a:txBody>
                  <a:tcPr/>
                </a:tc>
                <a:extLst>
                  <a:ext uri="{0D108BD9-81ED-4DB2-BD59-A6C34878D82A}">
                    <a16:rowId xmlns:a16="http://schemas.microsoft.com/office/drawing/2014/main" val="10007"/>
                  </a:ext>
                </a:extLst>
              </a:tr>
              <a:tr h="1428456">
                <a:tc gridSpan="2">
                  <a:txBody>
                    <a:bodyPr/>
                    <a:lstStyle/>
                    <a:p>
                      <a:endParaRPr lang="en-US" sz="2200" dirty="0">
                        <a:solidFill>
                          <a:srgbClr val="1F3A4E"/>
                        </a:solidFill>
                      </a:endParaRPr>
                    </a:p>
                  </a:txBody>
                  <a:tcPr marL="239998" marR="119999" marT="257141" marB="85714">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4487324">
                <a:tc>
                  <a:txBody>
                    <a:bodyPr/>
                    <a:lstStyle/>
                    <a:p>
                      <a:pPr>
                        <a:lnSpc>
                          <a:spcPts val="2600"/>
                        </a:lnSpc>
                      </a:pPr>
                      <a:r>
                        <a:rPr lang="en-US" sz="1900" dirty="0">
                          <a:solidFill>
                            <a:schemeClr val="bg1">
                              <a:lumMod val="85000"/>
                            </a:schemeClr>
                          </a:solidFill>
                          <a:latin typeface="Arial"/>
                          <a:cs typeface="Arial"/>
                        </a:rPr>
                        <a:t>© 2019</a:t>
                      </a:r>
                      <a:r>
                        <a:rPr lang="en-US" sz="1900" baseline="0" dirty="0">
                          <a:solidFill>
                            <a:schemeClr val="bg1">
                              <a:lumMod val="85000"/>
                            </a:schemeClr>
                          </a:solidFill>
                          <a:latin typeface="Arial"/>
                          <a:cs typeface="Arial"/>
                        </a:rPr>
                        <a:t> </a:t>
                      </a:r>
                      <a:r>
                        <a:rPr lang="en-US" sz="1900" dirty="0">
                          <a:solidFill>
                            <a:schemeClr val="bg1">
                              <a:lumMod val="85000"/>
                            </a:schemeClr>
                          </a:solidFill>
                          <a:latin typeface="Arial"/>
                          <a:cs typeface="Arial"/>
                        </a:rPr>
                        <a:t>PosterPresentations.com</a:t>
                      </a:r>
                      <a:br>
                        <a:rPr lang="en-US" sz="1900" dirty="0">
                          <a:solidFill>
                            <a:schemeClr val="bg1">
                              <a:lumMod val="85000"/>
                            </a:schemeClr>
                          </a:solidFill>
                          <a:latin typeface="Arial"/>
                          <a:cs typeface="Arial"/>
                        </a:rPr>
                      </a:br>
                      <a:r>
                        <a:rPr lang="en-US" sz="1900" dirty="0">
                          <a:solidFill>
                            <a:schemeClr val="bg1">
                              <a:lumMod val="85000"/>
                            </a:schemeClr>
                          </a:solidFill>
                          <a:latin typeface="Arial"/>
                          <a:cs typeface="Arial"/>
                        </a:rPr>
                        <a:t>2117 Fourth Street ,</a:t>
                      </a:r>
                      <a:r>
                        <a:rPr lang="en-US" sz="1900" baseline="0" dirty="0">
                          <a:solidFill>
                            <a:schemeClr val="bg1">
                              <a:lumMod val="85000"/>
                            </a:schemeClr>
                          </a:solidFill>
                          <a:latin typeface="Arial"/>
                          <a:cs typeface="Arial"/>
                        </a:rPr>
                        <a:t> STE C        </a:t>
                      </a:r>
                    </a:p>
                    <a:p>
                      <a:pPr>
                        <a:lnSpc>
                          <a:spcPts val="2600"/>
                        </a:lnSpc>
                      </a:pPr>
                      <a:r>
                        <a:rPr lang="en-US" sz="1900" baseline="0" dirty="0">
                          <a:solidFill>
                            <a:schemeClr val="bg1">
                              <a:lumMod val="85000"/>
                            </a:schemeClr>
                          </a:solidFill>
                          <a:latin typeface="Arial"/>
                          <a:cs typeface="Arial"/>
                        </a:rPr>
                        <a:t>Berkeley CA 94710 USA</a:t>
                      </a:r>
                      <a:endParaRPr lang="en-US" sz="1900" dirty="0">
                        <a:solidFill>
                          <a:schemeClr val="bg1">
                            <a:lumMod val="85000"/>
                          </a:schemeClr>
                        </a:solidFill>
                        <a:latin typeface="Arial"/>
                        <a:cs typeface="Arial"/>
                      </a:endParaRPr>
                    </a:p>
                  </a:txBody>
                  <a:tcPr marL="239998" marR="119999" marT="257141" marB="85714">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dirty="0">
                          <a:solidFill>
                            <a:srgbClr val="D0D0D0"/>
                          </a:solidFill>
                          <a:latin typeface="Arial"/>
                          <a:cs typeface="Arial"/>
                        </a:rPr>
                        <a:t>For complete tutorials</a:t>
                      </a:r>
                      <a:r>
                        <a:rPr lang="en-US" sz="2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900" b="1" dirty="0">
                          <a:solidFill>
                            <a:srgbClr val="FFC000"/>
                          </a:solidFill>
                          <a:latin typeface="Arial"/>
                          <a:cs typeface="Arial"/>
                        </a:rPr>
                        <a:t>https://www.posterpresentations.com/helpdesk.html</a:t>
                      </a:r>
                      <a:endParaRPr lang="en-US" sz="4900" dirty="0"/>
                    </a:p>
                  </a:txBody>
                  <a:tcPr marL="239998" marR="119999" marT="257141" marB="85714">
                    <a:solidFill>
                      <a:srgbClr val="010101"/>
                    </a:solidFill>
                  </a:tcPr>
                </a:tc>
                <a:extLst>
                  <a:ext uri="{0D108BD9-81ED-4DB2-BD59-A6C34878D82A}">
                    <a16:rowId xmlns:a16="http://schemas.microsoft.com/office/drawing/2014/main" val="10009"/>
                  </a:ext>
                </a:extLst>
              </a:tr>
            </a:tbl>
          </a:graphicData>
        </a:graphic>
      </p:graphicFrame>
      <p:grpSp>
        <p:nvGrpSpPr>
          <p:cNvPr id="18" name="Group 17">
            <a:extLst>
              <a:ext uri="{FF2B5EF4-FFF2-40B4-BE49-F238E27FC236}">
                <a16:creationId xmlns:a16="http://schemas.microsoft.com/office/drawing/2014/main" id="{4F62D6A1-74A5-6F46-8B78-6DE3E740775E}"/>
              </a:ext>
            </a:extLst>
          </p:cNvPr>
          <p:cNvGrpSpPr/>
          <p:nvPr userDrawn="1"/>
        </p:nvGrpSpPr>
        <p:grpSpPr>
          <a:xfrm>
            <a:off x="-56827" y="21162"/>
            <a:ext cx="36056565" cy="5232260"/>
            <a:chOff x="-43304" y="11286"/>
            <a:chExt cx="43905392" cy="4120075"/>
          </a:xfrm>
        </p:grpSpPr>
        <p:sp>
          <p:nvSpPr>
            <p:cNvPr id="19" name="Rectangle 18">
              <a:extLst>
                <a:ext uri="{FF2B5EF4-FFF2-40B4-BE49-F238E27FC236}">
                  <a16:creationId xmlns:a16="http://schemas.microsoft.com/office/drawing/2014/main" id="{A9FA5A12-E7D3-3445-B7AC-E081D94CFBB9}"/>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dirty="0"/>
            </a:p>
          </p:txBody>
        </p:sp>
        <p:grpSp>
          <p:nvGrpSpPr>
            <p:cNvPr id="20" name="Group 19">
              <a:extLst>
                <a:ext uri="{FF2B5EF4-FFF2-40B4-BE49-F238E27FC236}">
                  <a16:creationId xmlns:a16="http://schemas.microsoft.com/office/drawing/2014/main" id="{590A50F9-8167-7B4F-A3D3-FA8AB0274D56}"/>
                </a:ext>
              </a:extLst>
            </p:cNvPr>
            <p:cNvGrpSpPr/>
            <p:nvPr userDrawn="1"/>
          </p:nvGrpSpPr>
          <p:grpSpPr>
            <a:xfrm>
              <a:off x="-43304" y="11286"/>
              <a:ext cx="43905392" cy="4036528"/>
              <a:chOff x="-14192" y="1382"/>
              <a:chExt cx="27451941" cy="4572641"/>
            </a:xfrm>
          </p:grpSpPr>
          <p:sp>
            <p:nvSpPr>
              <p:cNvPr id="21" name="Rectangle 16">
                <a:extLst>
                  <a:ext uri="{FF2B5EF4-FFF2-40B4-BE49-F238E27FC236}">
                    <a16:creationId xmlns:a16="http://schemas.microsoft.com/office/drawing/2014/main" id="{E6EC65C4-D95B-1A4D-B91E-8ED7BBD51D7C}"/>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22" name="Rectangle 16">
                <a:extLst>
                  <a:ext uri="{FF2B5EF4-FFF2-40B4-BE49-F238E27FC236}">
                    <a16:creationId xmlns:a16="http://schemas.microsoft.com/office/drawing/2014/main" id="{A39F55FD-4B0B-E648-AF94-C1FF57CEDA59}"/>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23" name="Rectangle 15">
                <a:extLst>
                  <a:ext uri="{FF2B5EF4-FFF2-40B4-BE49-F238E27FC236}">
                    <a16:creationId xmlns:a16="http://schemas.microsoft.com/office/drawing/2014/main" id="{70CDBCA9-69BD-234A-8829-C151CDFE3BC9}"/>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1170459" rtl="0" eaLnBrk="1" latinLnBrk="0" hangingPunct="1">
        <a:spcBef>
          <a:spcPct val="0"/>
        </a:spcBef>
        <a:buNone/>
        <a:defRPr sz="2334" kern="1200">
          <a:solidFill>
            <a:schemeClr val="bg1"/>
          </a:solidFill>
          <a:latin typeface="Trebuchet MS" pitchFamily="34" charset="0"/>
          <a:ea typeface="+mj-ea"/>
          <a:cs typeface="+mj-cs"/>
        </a:defRPr>
      </a:lvl1pPr>
    </p:titleStyle>
    <p:bodyStyle>
      <a:lvl1pPr marL="438923" indent="-438923" algn="l" defTabSz="1170459" rtl="0" eaLnBrk="1" latinLnBrk="0" hangingPunct="1">
        <a:spcBef>
          <a:spcPct val="20000"/>
        </a:spcBef>
        <a:buFont typeface="Arial" pitchFamily="34" charset="0"/>
        <a:buChar char="•"/>
        <a:defRPr sz="4107" kern="1200">
          <a:solidFill>
            <a:schemeClr val="tx1"/>
          </a:solidFill>
          <a:latin typeface="+mn-lt"/>
          <a:ea typeface="+mn-ea"/>
          <a:cs typeface="+mn-cs"/>
        </a:defRPr>
      </a:lvl1pPr>
      <a:lvl2pPr marL="950998" indent="-365768" algn="l" defTabSz="1170459" rtl="0" eaLnBrk="1" latinLnBrk="0" hangingPunct="1">
        <a:spcBef>
          <a:spcPct val="20000"/>
        </a:spcBef>
        <a:buFont typeface="Arial" pitchFamily="34" charset="0"/>
        <a:buChar char="–"/>
        <a:defRPr sz="3593" kern="1200">
          <a:solidFill>
            <a:schemeClr val="tx1"/>
          </a:solidFill>
          <a:latin typeface="+mn-lt"/>
          <a:ea typeface="+mn-ea"/>
          <a:cs typeface="+mn-cs"/>
        </a:defRPr>
      </a:lvl2pPr>
      <a:lvl3pPr marL="1463075" indent="-292615" algn="l" defTabSz="1170459" rtl="0" eaLnBrk="1" latinLnBrk="0" hangingPunct="1">
        <a:spcBef>
          <a:spcPct val="20000"/>
        </a:spcBef>
        <a:buFont typeface="Arial" pitchFamily="34" charset="0"/>
        <a:buChar char="•"/>
        <a:defRPr sz="3080" kern="1200">
          <a:solidFill>
            <a:schemeClr val="tx1"/>
          </a:solidFill>
          <a:latin typeface="+mn-lt"/>
          <a:ea typeface="+mn-ea"/>
          <a:cs typeface="+mn-cs"/>
        </a:defRPr>
      </a:lvl3pPr>
      <a:lvl4pPr marL="204830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4pPr>
      <a:lvl5pPr marL="263353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5pPr>
      <a:lvl6pPr marL="321876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6pPr>
      <a:lvl7pPr marL="380399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7pPr>
      <a:lvl8pPr marL="438922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8pPr>
      <a:lvl9pPr marL="4974453"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9pPr>
    </p:bodyStyle>
    <p:otherStyle>
      <a:defPPr>
        <a:defRPr lang="en-US"/>
      </a:defPPr>
      <a:lvl1pPr marL="0" algn="l" defTabSz="1170459" rtl="0" eaLnBrk="1" latinLnBrk="0" hangingPunct="1">
        <a:defRPr sz="2287" kern="1200">
          <a:solidFill>
            <a:schemeClr val="tx1"/>
          </a:solidFill>
          <a:latin typeface="+mn-lt"/>
          <a:ea typeface="+mn-ea"/>
          <a:cs typeface="+mn-cs"/>
        </a:defRPr>
      </a:lvl1pPr>
      <a:lvl2pPr marL="585230" algn="l" defTabSz="1170459" rtl="0" eaLnBrk="1" latinLnBrk="0" hangingPunct="1">
        <a:defRPr sz="2287" kern="1200">
          <a:solidFill>
            <a:schemeClr val="tx1"/>
          </a:solidFill>
          <a:latin typeface="+mn-lt"/>
          <a:ea typeface="+mn-ea"/>
          <a:cs typeface="+mn-cs"/>
        </a:defRPr>
      </a:lvl2pPr>
      <a:lvl3pPr marL="1170459" algn="l" defTabSz="1170459" rtl="0" eaLnBrk="1" latinLnBrk="0" hangingPunct="1">
        <a:defRPr sz="2287" kern="1200">
          <a:solidFill>
            <a:schemeClr val="tx1"/>
          </a:solidFill>
          <a:latin typeface="+mn-lt"/>
          <a:ea typeface="+mn-ea"/>
          <a:cs typeface="+mn-cs"/>
        </a:defRPr>
      </a:lvl3pPr>
      <a:lvl4pPr marL="1755690" algn="l" defTabSz="1170459" rtl="0" eaLnBrk="1" latinLnBrk="0" hangingPunct="1">
        <a:defRPr sz="2287" kern="1200">
          <a:solidFill>
            <a:schemeClr val="tx1"/>
          </a:solidFill>
          <a:latin typeface="+mn-lt"/>
          <a:ea typeface="+mn-ea"/>
          <a:cs typeface="+mn-cs"/>
        </a:defRPr>
      </a:lvl4pPr>
      <a:lvl5pPr marL="2340919" algn="l" defTabSz="1170459" rtl="0" eaLnBrk="1" latinLnBrk="0" hangingPunct="1">
        <a:defRPr sz="2287" kern="1200">
          <a:solidFill>
            <a:schemeClr val="tx1"/>
          </a:solidFill>
          <a:latin typeface="+mn-lt"/>
          <a:ea typeface="+mn-ea"/>
          <a:cs typeface="+mn-cs"/>
        </a:defRPr>
      </a:lvl5pPr>
      <a:lvl6pPr marL="2926149" algn="l" defTabSz="1170459" rtl="0" eaLnBrk="1" latinLnBrk="0" hangingPunct="1">
        <a:defRPr sz="2287" kern="1200">
          <a:solidFill>
            <a:schemeClr val="tx1"/>
          </a:solidFill>
          <a:latin typeface="+mn-lt"/>
          <a:ea typeface="+mn-ea"/>
          <a:cs typeface="+mn-cs"/>
        </a:defRPr>
      </a:lvl6pPr>
      <a:lvl7pPr marL="3511379" algn="l" defTabSz="1170459" rtl="0" eaLnBrk="1" latinLnBrk="0" hangingPunct="1">
        <a:defRPr sz="2287" kern="1200">
          <a:solidFill>
            <a:schemeClr val="tx1"/>
          </a:solidFill>
          <a:latin typeface="+mn-lt"/>
          <a:ea typeface="+mn-ea"/>
          <a:cs typeface="+mn-cs"/>
        </a:defRPr>
      </a:lvl7pPr>
      <a:lvl8pPr marL="4096609" algn="l" defTabSz="1170459" rtl="0" eaLnBrk="1" latinLnBrk="0" hangingPunct="1">
        <a:defRPr sz="2287" kern="1200">
          <a:solidFill>
            <a:schemeClr val="tx1"/>
          </a:solidFill>
          <a:latin typeface="+mn-lt"/>
          <a:ea typeface="+mn-ea"/>
          <a:cs typeface="+mn-cs"/>
        </a:defRPr>
      </a:lvl8pPr>
      <a:lvl9pPr marL="4681839" algn="l" defTabSz="1170459" rtl="0" eaLnBrk="1" latinLnBrk="0" hangingPunct="1">
        <a:defRPr sz="228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ounded Rectangle 38"/>
          <p:cNvSpPr/>
          <p:nvPr userDrawn="1"/>
        </p:nvSpPr>
        <p:spPr>
          <a:xfrm>
            <a:off x="754169" y="6017163"/>
            <a:ext cx="8252282" cy="2776363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dirty="0"/>
          </a:p>
        </p:txBody>
      </p:sp>
      <p:sp>
        <p:nvSpPr>
          <p:cNvPr id="40" name="Rounded Rectangle 39"/>
          <p:cNvSpPr/>
          <p:nvPr userDrawn="1"/>
        </p:nvSpPr>
        <p:spPr>
          <a:xfrm>
            <a:off x="9525500" y="6017163"/>
            <a:ext cx="8252282" cy="2776363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dirty="0"/>
          </a:p>
        </p:txBody>
      </p:sp>
      <p:sp>
        <p:nvSpPr>
          <p:cNvPr id="41" name="Rounded Rectangle 40"/>
          <p:cNvSpPr/>
          <p:nvPr userDrawn="1"/>
        </p:nvSpPr>
        <p:spPr>
          <a:xfrm>
            <a:off x="18235521" y="6017163"/>
            <a:ext cx="8252282" cy="2776363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dirty="0"/>
          </a:p>
        </p:txBody>
      </p:sp>
      <p:sp>
        <p:nvSpPr>
          <p:cNvPr id="42" name="Rounded Rectangle 41"/>
          <p:cNvSpPr/>
          <p:nvPr userDrawn="1"/>
        </p:nvSpPr>
        <p:spPr>
          <a:xfrm>
            <a:off x="26995640" y="6017163"/>
            <a:ext cx="8252282" cy="2776363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dirty="0"/>
          </a:p>
        </p:txBody>
      </p:sp>
      <p:grpSp>
        <p:nvGrpSpPr>
          <p:cNvPr id="64" name="Group 63"/>
          <p:cNvGrpSpPr/>
          <p:nvPr userDrawn="1"/>
        </p:nvGrpSpPr>
        <p:grpSpPr>
          <a:xfrm rot="10800000">
            <a:off x="-26163" y="34077684"/>
            <a:ext cx="36058784" cy="1933660"/>
            <a:chOff x="-14192" y="1382"/>
            <a:chExt cx="27451941" cy="4572641"/>
          </a:xfrm>
        </p:grpSpPr>
        <p:sp>
          <p:nvSpPr>
            <p:cNvPr id="6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6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6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ln>
                  <a:noFill/>
                </a:ln>
                <a:solidFill>
                  <a:schemeClr val="accent1"/>
                </a:solidFill>
              </a:endParaRPr>
            </a:p>
          </p:txBody>
        </p:sp>
      </p:grpSp>
      <p:sp>
        <p:nvSpPr>
          <p:cNvPr id="68" name="Text Box 14"/>
          <p:cNvSpPr txBox="1">
            <a:spLocks noChangeArrowheads="1"/>
          </p:cNvSpPr>
          <p:nvPr userDrawn="1"/>
        </p:nvSpPr>
        <p:spPr bwMode="auto">
          <a:xfrm>
            <a:off x="1371166" y="34980178"/>
            <a:ext cx="3105275" cy="136403"/>
          </a:xfrm>
          <a:prstGeom prst="rect">
            <a:avLst/>
          </a:prstGeom>
          <a:noFill/>
          <a:ln w="9525">
            <a:noFill/>
            <a:miter lim="800000"/>
            <a:headEnd/>
            <a:tailEnd/>
          </a:ln>
          <a:effectLst/>
        </p:spPr>
        <p:txBody>
          <a:bodyPr wrap="square" lIns="36539" tIns="18266" rIns="36539" bIns="18266">
            <a:spAutoFit/>
          </a:bodyPr>
          <a:lstStyle/>
          <a:p>
            <a:pPr eaLnBrk="0" hangingPunct="0">
              <a:lnSpc>
                <a:spcPct val="65000"/>
              </a:lnSpc>
              <a:spcBef>
                <a:spcPct val="50000"/>
              </a:spcBef>
              <a:defRPr/>
            </a:pPr>
            <a:r>
              <a:rPr lang="en-US" sz="234"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420" b="1" dirty="0">
                <a:solidFill>
                  <a:schemeClr val="bg1">
                    <a:lumMod val="75000"/>
                  </a:schemeClr>
                </a:solidFill>
                <a:latin typeface="Arial" charset="0"/>
              </a:rPr>
              <a:t>www.PosterPresentations.com</a:t>
            </a:r>
          </a:p>
        </p:txBody>
      </p:sp>
      <p:grpSp>
        <p:nvGrpSpPr>
          <p:cNvPr id="15" name="Group 14">
            <a:extLst>
              <a:ext uri="{FF2B5EF4-FFF2-40B4-BE49-F238E27FC236}">
                <a16:creationId xmlns:a16="http://schemas.microsoft.com/office/drawing/2014/main" id="{C42DC934-F6B1-5548-BE6D-CA18F181480B}"/>
              </a:ext>
            </a:extLst>
          </p:cNvPr>
          <p:cNvGrpSpPr/>
          <p:nvPr userDrawn="1"/>
        </p:nvGrpSpPr>
        <p:grpSpPr>
          <a:xfrm>
            <a:off x="-56827" y="21162"/>
            <a:ext cx="36056565" cy="5232260"/>
            <a:chOff x="-43304" y="11286"/>
            <a:chExt cx="43905392" cy="4120075"/>
          </a:xfrm>
        </p:grpSpPr>
        <p:sp>
          <p:nvSpPr>
            <p:cNvPr id="16" name="Rectangle 15">
              <a:extLst>
                <a:ext uri="{FF2B5EF4-FFF2-40B4-BE49-F238E27FC236}">
                  <a16:creationId xmlns:a16="http://schemas.microsoft.com/office/drawing/2014/main" id="{E5BF342C-E65D-744E-98B1-15C02266424D}"/>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dirty="0"/>
            </a:p>
          </p:txBody>
        </p:sp>
        <p:grpSp>
          <p:nvGrpSpPr>
            <p:cNvPr id="17" name="Group 16">
              <a:extLst>
                <a:ext uri="{FF2B5EF4-FFF2-40B4-BE49-F238E27FC236}">
                  <a16:creationId xmlns:a16="http://schemas.microsoft.com/office/drawing/2014/main" id="{8445E923-E237-9F48-B8A8-F4C73CFA2946}"/>
                </a:ext>
              </a:extLst>
            </p:cNvPr>
            <p:cNvGrpSpPr/>
            <p:nvPr userDrawn="1"/>
          </p:nvGrpSpPr>
          <p:grpSpPr>
            <a:xfrm>
              <a:off x="-43304" y="11286"/>
              <a:ext cx="43905392" cy="4036528"/>
              <a:chOff x="-14192" y="1382"/>
              <a:chExt cx="27451941" cy="4572641"/>
            </a:xfrm>
          </p:grpSpPr>
          <p:sp>
            <p:nvSpPr>
              <p:cNvPr id="18" name="Rectangle 16">
                <a:extLst>
                  <a:ext uri="{FF2B5EF4-FFF2-40B4-BE49-F238E27FC236}">
                    <a16:creationId xmlns:a16="http://schemas.microsoft.com/office/drawing/2014/main" id="{7764483B-3339-8242-95E6-E6B4EDCDDFA4}"/>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19" name="Rectangle 16">
                <a:extLst>
                  <a:ext uri="{FF2B5EF4-FFF2-40B4-BE49-F238E27FC236}">
                    <a16:creationId xmlns:a16="http://schemas.microsoft.com/office/drawing/2014/main" id="{FE8038AD-6301-F74B-B40B-ACA2D6F7B873}"/>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20" name="Rectangle 15">
                <a:extLst>
                  <a:ext uri="{FF2B5EF4-FFF2-40B4-BE49-F238E27FC236}">
                    <a16:creationId xmlns:a16="http://schemas.microsoft.com/office/drawing/2014/main" id="{2C92D6E3-B66B-6B4A-9D7E-BB2582EC254C}"/>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ln>
                    <a:noFill/>
                  </a:ln>
                  <a:solidFill>
                    <a:schemeClr val="accent1"/>
                  </a:solidFill>
                </a:endParaRPr>
              </a:p>
            </p:txBody>
          </p:sp>
        </p:grpSp>
      </p:grpSp>
    </p:spTree>
    <p:extLst>
      <p:ext uri="{BB962C8B-B14F-4D97-AF65-F5344CB8AC3E}">
        <p14:creationId xmlns:p14="http://schemas.microsoft.com/office/powerpoint/2010/main" val="334102782"/>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1170459" rtl="0" eaLnBrk="1" latinLnBrk="0" hangingPunct="1">
        <a:spcBef>
          <a:spcPct val="0"/>
        </a:spcBef>
        <a:buNone/>
        <a:defRPr sz="2334" kern="1200">
          <a:solidFill>
            <a:schemeClr val="bg1"/>
          </a:solidFill>
          <a:latin typeface="Trebuchet MS" pitchFamily="34" charset="0"/>
          <a:ea typeface="+mj-ea"/>
          <a:cs typeface="+mj-cs"/>
        </a:defRPr>
      </a:lvl1pPr>
    </p:titleStyle>
    <p:bodyStyle>
      <a:lvl1pPr marL="438923" indent="-438923" algn="l" defTabSz="1170459" rtl="0" eaLnBrk="1" latinLnBrk="0" hangingPunct="1">
        <a:spcBef>
          <a:spcPct val="20000"/>
        </a:spcBef>
        <a:buFont typeface="Arial" pitchFamily="34" charset="0"/>
        <a:buChar char="•"/>
        <a:defRPr sz="4107" kern="1200">
          <a:solidFill>
            <a:schemeClr val="tx1"/>
          </a:solidFill>
          <a:latin typeface="+mn-lt"/>
          <a:ea typeface="+mn-ea"/>
          <a:cs typeface="+mn-cs"/>
        </a:defRPr>
      </a:lvl1pPr>
      <a:lvl2pPr marL="950998" indent="-365768" algn="l" defTabSz="1170459" rtl="0" eaLnBrk="1" latinLnBrk="0" hangingPunct="1">
        <a:spcBef>
          <a:spcPct val="20000"/>
        </a:spcBef>
        <a:buFont typeface="Arial" pitchFamily="34" charset="0"/>
        <a:buChar char="–"/>
        <a:defRPr sz="3593" kern="1200">
          <a:solidFill>
            <a:schemeClr val="tx1"/>
          </a:solidFill>
          <a:latin typeface="+mn-lt"/>
          <a:ea typeface="+mn-ea"/>
          <a:cs typeface="+mn-cs"/>
        </a:defRPr>
      </a:lvl2pPr>
      <a:lvl3pPr marL="1463075" indent="-292615" algn="l" defTabSz="1170459" rtl="0" eaLnBrk="1" latinLnBrk="0" hangingPunct="1">
        <a:spcBef>
          <a:spcPct val="20000"/>
        </a:spcBef>
        <a:buFont typeface="Arial" pitchFamily="34" charset="0"/>
        <a:buChar char="•"/>
        <a:defRPr sz="3080" kern="1200">
          <a:solidFill>
            <a:schemeClr val="tx1"/>
          </a:solidFill>
          <a:latin typeface="+mn-lt"/>
          <a:ea typeface="+mn-ea"/>
          <a:cs typeface="+mn-cs"/>
        </a:defRPr>
      </a:lvl3pPr>
      <a:lvl4pPr marL="204830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4pPr>
      <a:lvl5pPr marL="263353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5pPr>
      <a:lvl6pPr marL="321876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6pPr>
      <a:lvl7pPr marL="380399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7pPr>
      <a:lvl8pPr marL="438922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8pPr>
      <a:lvl9pPr marL="4974453"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9pPr>
    </p:bodyStyle>
    <p:otherStyle>
      <a:defPPr>
        <a:defRPr lang="en-US"/>
      </a:defPPr>
      <a:lvl1pPr marL="0" algn="l" defTabSz="1170459" rtl="0" eaLnBrk="1" latinLnBrk="0" hangingPunct="1">
        <a:defRPr sz="2287" kern="1200">
          <a:solidFill>
            <a:schemeClr val="tx1"/>
          </a:solidFill>
          <a:latin typeface="+mn-lt"/>
          <a:ea typeface="+mn-ea"/>
          <a:cs typeface="+mn-cs"/>
        </a:defRPr>
      </a:lvl1pPr>
      <a:lvl2pPr marL="585230" algn="l" defTabSz="1170459" rtl="0" eaLnBrk="1" latinLnBrk="0" hangingPunct="1">
        <a:defRPr sz="2287" kern="1200">
          <a:solidFill>
            <a:schemeClr val="tx1"/>
          </a:solidFill>
          <a:latin typeface="+mn-lt"/>
          <a:ea typeface="+mn-ea"/>
          <a:cs typeface="+mn-cs"/>
        </a:defRPr>
      </a:lvl2pPr>
      <a:lvl3pPr marL="1170459" algn="l" defTabSz="1170459" rtl="0" eaLnBrk="1" latinLnBrk="0" hangingPunct="1">
        <a:defRPr sz="2287" kern="1200">
          <a:solidFill>
            <a:schemeClr val="tx1"/>
          </a:solidFill>
          <a:latin typeface="+mn-lt"/>
          <a:ea typeface="+mn-ea"/>
          <a:cs typeface="+mn-cs"/>
        </a:defRPr>
      </a:lvl3pPr>
      <a:lvl4pPr marL="1755690" algn="l" defTabSz="1170459" rtl="0" eaLnBrk="1" latinLnBrk="0" hangingPunct="1">
        <a:defRPr sz="2287" kern="1200">
          <a:solidFill>
            <a:schemeClr val="tx1"/>
          </a:solidFill>
          <a:latin typeface="+mn-lt"/>
          <a:ea typeface="+mn-ea"/>
          <a:cs typeface="+mn-cs"/>
        </a:defRPr>
      </a:lvl4pPr>
      <a:lvl5pPr marL="2340919" algn="l" defTabSz="1170459" rtl="0" eaLnBrk="1" latinLnBrk="0" hangingPunct="1">
        <a:defRPr sz="2287" kern="1200">
          <a:solidFill>
            <a:schemeClr val="tx1"/>
          </a:solidFill>
          <a:latin typeface="+mn-lt"/>
          <a:ea typeface="+mn-ea"/>
          <a:cs typeface="+mn-cs"/>
        </a:defRPr>
      </a:lvl5pPr>
      <a:lvl6pPr marL="2926149" algn="l" defTabSz="1170459" rtl="0" eaLnBrk="1" latinLnBrk="0" hangingPunct="1">
        <a:defRPr sz="2287" kern="1200">
          <a:solidFill>
            <a:schemeClr val="tx1"/>
          </a:solidFill>
          <a:latin typeface="+mn-lt"/>
          <a:ea typeface="+mn-ea"/>
          <a:cs typeface="+mn-cs"/>
        </a:defRPr>
      </a:lvl6pPr>
      <a:lvl7pPr marL="3511379" algn="l" defTabSz="1170459" rtl="0" eaLnBrk="1" latinLnBrk="0" hangingPunct="1">
        <a:defRPr sz="2287" kern="1200">
          <a:solidFill>
            <a:schemeClr val="tx1"/>
          </a:solidFill>
          <a:latin typeface="+mn-lt"/>
          <a:ea typeface="+mn-ea"/>
          <a:cs typeface="+mn-cs"/>
        </a:defRPr>
      </a:lvl7pPr>
      <a:lvl8pPr marL="4096609" algn="l" defTabSz="1170459" rtl="0" eaLnBrk="1" latinLnBrk="0" hangingPunct="1">
        <a:defRPr sz="2287" kern="1200">
          <a:solidFill>
            <a:schemeClr val="tx1"/>
          </a:solidFill>
          <a:latin typeface="+mn-lt"/>
          <a:ea typeface="+mn-ea"/>
          <a:cs typeface="+mn-cs"/>
        </a:defRPr>
      </a:lvl8pPr>
      <a:lvl9pPr marL="4681839" algn="l" defTabSz="1170459" rtl="0" eaLnBrk="1" latinLnBrk="0" hangingPunct="1">
        <a:defRPr sz="228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ounded Rectangle 38"/>
          <p:cNvSpPr/>
          <p:nvPr userDrawn="1"/>
        </p:nvSpPr>
        <p:spPr>
          <a:xfrm>
            <a:off x="754162" y="6017163"/>
            <a:ext cx="11138608" cy="2776363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dirty="0"/>
          </a:p>
        </p:txBody>
      </p:sp>
      <p:sp>
        <p:nvSpPr>
          <p:cNvPr id="40" name="Rounded Rectangle 39"/>
          <p:cNvSpPr/>
          <p:nvPr userDrawn="1"/>
        </p:nvSpPr>
        <p:spPr>
          <a:xfrm>
            <a:off x="12419162" y="6017163"/>
            <a:ext cx="11138608" cy="2776363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dirty="0"/>
          </a:p>
        </p:txBody>
      </p:sp>
      <p:sp>
        <p:nvSpPr>
          <p:cNvPr id="41" name="Rounded Rectangle 40"/>
          <p:cNvSpPr/>
          <p:nvPr userDrawn="1"/>
        </p:nvSpPr>
        <p:spPr>
          <a:xfrm>
            <a:off x="24084164" y="6017163"/>
            <a:ext cx="11138608" cy="2776363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dirty="0"/>
          </a:p>
        </p:txBody>
      </p:sp>
      <p:grpSp>
        <p:nvGrpSpPr>
          <p:cNvPr id="63" name="Group 62"/>
          <p:cNvGrpSpPr/>
          <p:nvPr userDrawn="1"/>
        </p:nvGrpSpPr>
        <p:grpSpPr>
          <a:xfrm rot="10800000">
            <a:off x="-26163" y="34077684"/>
            <a:ext cx="36058784" cy="1933660"/>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ln>
                  <a:noFill/>
                </a:ln>
                <a:solidFill>
                  <a:schemeClr val="accent1"/>
                </a:solidFill>
              </a:endParaRPr>
            </a:p>
          </p:txBody>
        </p:sp>
      </p:grpSp>
      <p:sp>
        <p:nvSpPr>
          <p:cNvPr id="70" name="Text Box 14"/>
          <p:cNvSpPr txBox="1">
            <a:spLocks noChangeArrowheads="1"/>
          </p:cNvSpPr>
          <p:nvPr userDrawn="1"/>
        </p:nvSpPr>
        <p:spPr bwMode="auto">
          <a:xfrm>
            <a:off x="1371166" y="34980178"/>
            <a:ext cx="3105275" cy="136403"/>
          </a:xfrm>
          <a:prstGeom prst="rect">
            <a:avLst/>
          </a:prstGeom>
          <a:noFill/>
          <a:ln w="9525">
            <a:noFill/>
            <a:miter lim="800000"/>
            <a:headEnd/>
            <a:tailEnd/>
          </a:ln>
          <a:effectLst/>
        </p:spPr>
        <p:txBody>
          <a:bodyPr wrap="square" lIns="36539" tIns="18266" rIns="36539" bIns="18266">
            <a:spAutoFit/>
          </a:bodyPr>
          <a:lstStyle/>
          <a:p>
            <a:pPr eaLnBrk="0" hangingPunct="0">
              <a:lnSpc>
                <a:spcPct val="65000"/>
              </a:lnSpc>
              <a:spcBef>
                <a:spcPct val="50000"/>
              </a:spcBef>
              <a:defRPr/>
            </a:pPr>
            <a:r>
              <a:rPr lang="en-US" sz="234"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420" b="1" dirty="0">
                <a:solidFill>
                  <a:schemeClr val="bg1">
                    <a:lumMod val="75000"/>
                  </a:schemeClr>
                </a:solidFill>
                <a:latin typeface="Arial" charset="0"/>
              </a:rPr>
              <a:t>www.PosterPresentations.com</a:t>
            </a:r>
          </a:p>
        </p:txBody>
      </p:sp>
      <p:graphicFrame>
        <p:nvGraphicFramePr>
          <p:cNvPr id="74" name="Table 73">
            <a:extLst>
              <a:ext uri="{FF2B5EF4-FFF2-40B4-BE49-F238E27FC236}">
                <a16:creationId xmlns:a16="http://schemas.microsoft.com/office/drawing/2014/main" id="{16BBF88A-6677-A64D-95F9-18575CE7D8DD}"/>
              </a:ext>
            </a:extLst>
          </p:cNvPr>
          <p:cNvGraphicFramePr>
            <a:graphicFrameLocks noGrp="1"/>
          </p:cNvGraphicFramePr>
          <p:nvPr userDrawn="1">
            <p:extLst>
              <p:ext uri="{D42A27DB-BD31-4B8C-83A1-F6EECF244321}">
                <p14:modId xmlns:p14="http://schemas.microsoft.com/office/powerpoint/2010/main" val="2751482110"/>
              </p:ext>
            </p:extLst>
          </p:nvPr>
        </p:nvGraphicFramePr>
        <p:xfrm>
          <a:off x="-8404984" y="2"/>
          <a:ext cx="8004987" cy="39064046"/>
        </p:xfrm>
        <a:graphic>
          <a:graphicData uri="http://schemas.openxmlformats.org/drawingml/2006/table">
            <a:tbl>
              <a:tblPr firstRow="1" bandRow="1">
                <a:tableStyleId>{5C22544A-7EE6-4342-B048-85BDC9FD1C3A}</a:tableStyleId>
              </a:tblPr>
              <a:tblGrid>
                <a:gridCol w="3432472">
                  <a:extLst>
                    <a:ext uri="{9D8B030D-6E8A-4147-A177-3AD203B41FA5}">
                      <a16:colId xmlns:a16="http://schemas.microsoft.com/office/drawing/2014/main" val="20000"/>
                    </a:ext>
                  </a:extLst>
                </a:gridCol>
                <a:gridCol w="4572515">
                  <a:extLst>
                    <a:ext uri="{9D8B030D-6E8A-4147-A177-3AD203B41FA5}">
                      <a16:colId xmlns:a16="http://schemas.microsoft.com/office/drawing/2014/main" val="20001"/>
                    </a:ext>
                  </a:extLst>
                </a:gridCol>
              </a:tblGrid>
              <a:tr h="194284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700" b="0" spc="600" dirty="0">
                          <a:solidFill>
                            <a:srgbClr val="1F3A4E"/>
                          </a:solidFill>
                          <a:latin typeface="Arial Black" panose="020B0A04020102020204" pitchFamily="34" charset="0"/>
                        </a:rPr>
                        <a:t>QUICK START GUIDE</a:t>
                      </a:r>
                      <a:br>
                        <a:rPr lang="en-US" sz="3700" b="0" spc="600" dirty="0">
                          <a:solidFill>
                            <a:srgbClr val="1F3A4E"/>
                          </a:solidFill>
                          <a:latin typeface="Arial Black" panose="020B0A04020102020204" pitchFamily="34" charset="0"/>
                        </a:rPr>
                      </a:br>
                      <a:r>
                        <a:rPr lang="en-US" sz="3000" b="1" spc="0" dirty="0">
                          <a:solidFill>
                            <a:srgbClr val="FF0000"/>
                          </a:solidFill>
                          <a:latin typeface="Trebuchet MS" pitchFamily="34" charset="0"/>
                        </a:rPr>
                        <a:t>(THIS SIDEBAR WILL NOT PRINT)</a:t>
                      </a:r>
                      <a:endParaRPr lang="en-US" sz="3700" b="1" spc="600" dirty="0">
                        <a:solidFill>
                          <a:schemeClr val="bg1"/>
                        </a:solidFill>
                        <a:latin typeface="Trebuchet MS" pitchFamily="34" charset="0"/>
                      </a:endParaRPr>
                    </a:p>
                  </a:txBody>
                  <a:tcPr marL="239998" marR="119999" marT="257141" marB="85714">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701496">
                <a:tc gridSpan="2">
                  <a:txBody>
                    <a:bodyPr/>
                    <a:lstStyle/>
                    <a:p>
                      <a:pPr defTabSz="3765639"/>
                      <a:r>
                        <a:rPr lang="en-US" sz="2200" i="0" dirty="0">
                          <a:solidFill>
                            <a:srgbClr val="D9D9D9"/>
                          </a:solidFill>
                          <a:latin typeface="Arial"/>
                          <a:cs typeface="Arial"/>
                        </a:rPr>
                        <a:t>This PowerPoint template produces a </a:t>
                      </a:r>
                      <a:r>
                        <a:rPr lang="en-US" sz="2200" i="0" dirty="0">
                          <a:solidFill>
                            <a:srgbClr val="FFC000"/>
                          </a:solidFill>
                          <a:latin typeface="Arial"/>
                          <a:cs typeface="Arial"/>
                        </a:rPr>
                        <a:t>42x60” </a:t>
                      </a:r>
                      <a:r>
                        <a:rPr lang="en-US" sz="22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200" i="0" dirty="0">
                        <a:solidFill>
                          <a:srgbClr val="D9D9D9"/>
                        </a:solidFill>
                        <a:latin typeface="Arial"/>
                        <a:cs typeface="Arial"/>
                      </a:endParaRPr>
                    </a:p>
                    <a:p>
                      <a:pPr defTabSz="3765639"/>
                      <a:r>
                        <a:rPr lang="en-US" sz="22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200" i="0" dirty="0">
                          <a:solidFill>
                            <a:srgbClr val="FFC000"/>
                          </a:solidFill>
                          <a:latin typeface="Arial"/>
                          <a:cs typeface="Arial"/>
                        </a:rPr>
                        <a:t>PosterPresentations.com</a:t>
                      </a:r>
                      <a:r>
                        <a:rPr lang="en-US" sz="2200" i="0" dirty="0">
                          <a:solidFill>
                            <a:srgbClr val="D9D9D9"/>
                          </a:solidFill>
                          <a:latin typeface="Arial"/>
                          <a:cs typeface="Arial"/>
                        </a:rPr>
                        <a:t> and click on the  </a:t>
                      </a:r>
                      <a:r>
                        <a:rPr lang="en-US" sz="2200" i="0" dirty="0">
                          <a:solidFill>
                            <a:srgbClr val="FFC000"/>
                          </a:solidFill>
                          <a:latin typeface="Arial"/>
                          <a:cs typeface="Arial"/>
                        </a:rPr>
                        <a:t>HELP DESK</a:t>
                      </a:r>
                      <a:r>
                        <a:rPr lang="en-US" sz="2200" i="0" baseline="0" dirty="0">
                          <a:solidFill>
                            <a:srgbClr val="D9D9D9"/>
                          </a:solidFill>
                          <a:latin typeface="Arial"/>
                          <a:cs typeface="Arial"/>
                        </a:rPr>
                        <a:t> </a:t>
                      </a:r>
                      <a:r>
                        <a:rPr lang="en-US" sz="2200" i="0" dirty="0">
                          <a:solidFill>
                            <a:srgbClr val="D9D9D9"/>
                          </a:solidFill>
                          <a:latin typeface="Arial"/>
                          <a:cs typeface="Arial"/>
                        </a:rPr>
                        <a:t>tab.</a:t>
                      </a:r>
                    </a:p>
                    <a:p>
                      <a:pPr defTabSz="3765639"/>
                      <a:endParaRPr lang="en-US" sz="2200" i="0" dirty="0">
                        <a:solidFill>
                          <a:srgbClr val="D9D9D9"/>
                        </a:solidFill>
                        <a:latin typeface="Arial"/>
                        <a:cs typeface="Arial"/>
                      </a:endParaRPr>
                    </a:p>
                    <a:p>
                      <a:pPr defTabSz="3765639"/>
                      <a:r>
                        <a:rPr lang="en-US" sz="2200" i="0" dirty="0">
                          <a:solidFill>
                            <a:srgbClr val="D9D9D9"/>
                          </a:solidFill>
                          <a:latin typeface="Arial"/>
                          <a:cs typeface="Arial"/>
                        </a:rPr>
                        <a:t>To print your poster using our same-day professional printing service, go online to </a:t>
                      </a:r>
                      <a:r>
                        <a:rPr lang="en-US" sz="2200" i="0" dirty="0">
                          <a:solidFill>
                            <a:srgbClr val="FFC000"/>
                          </a:solidFill>
                          <a:latin typeface="Arial"/>
                          <a:cs typeface="Arial"/>
                        </a:rPr>
                        <a:t>PosterPresentations.com</a:t>
                      </a:r>
                      <a:r>
                        <a:rPr lang="en-US" sz="2200" i="0" dirty="0">
                          <a:solidFill>
                            <a:srgbClr val="D9D9D9"/>
                          </a:solidFill>
                          <a:latin typeface="Arial"/>
                          <a:cs typeface="Arial"/>
                        </a:rPr>
                        <a:t> and click on "</a:t>
                      </a:r>
                      <a:r>
                        <a:rPr lang="en-US" sz="2200" i="0" dirty="0">
                          <a:solidFill>
                            <a:srgbClr val="FFC000"/>
                          </a:solidFill>
                          <a:latin typeface="Arial"/>
                          <a:cs typeface="Arial"/>
                        </a:rPr>
                        <a:t>Order your poster</a:t>
                      </a:r>
                      <a:r>
                        <a:rPr lang="en-US" sz="2200" i="0" dirty="0">
                          <a:solidFill>
                            <a:srgbClr val="D9D9D9"/>
                          </a:solidFill>
                          <a:latin typeface="Arial"/>
                          <a:cs typeface="Arial"/>
                        </a:rPr>
                        <a:t>".</a:t>
                      </a:r>
                      <a:endParaRPr lang="en-US" sz="2200" b="1" dirty="0">
                        <a:solidFill>
                          <a:srgbClr val="D9D9D9"/>
                        </a:solidFill>
                        <a:latin typeface="Arial"/>
                        <a:cs typeface="Arial"/>
                      </a:endParaRPr>
                    </a:p>
                  </a:txBody>
                  <a:tcPr marL="239998" marR="119999" marT="257141" marB="85714">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158695">
                <a:tc>
                  <a:txBody>
                    <a:bodyPr/>
                    <a:lstStyle/>
                    <a:p>
                      <a:pPr algn="ctr"/>
                      <a:endParaRPr lang="en-US" sz="2200" dirty="0">
                        <a:solidFill>
                          <a:srgbClr val="1F3A4E"/>
                        </a:solidFill>
                      </a:endParaRPr>
                    </a:p>
                    <a:p>
                      <a:pPr algn="ctr"/>
                      <a:endParaRPr lang="en-US" sz="2200" dirty="0">
                        <a:solidFill>
                          <a:srgbClr val="1F3A4E"/>
                        </a:solidFill>
                      </a:endParaRPr>
                    </a:p>
                    <a:p>
                      <a:pPr algn="ctr"/>
                      <a:r>
                        <a:rPr lang="en-US" sz="2200" dirty="0">
                          <a:solidFill>
                            <a:schemeClr val="bg1"/>
                          </a:solidFill>
                          <a:latin typeface="Arial" panose="020B0604020202020204" pitchFamily="34" charset="0"/>
                          <a:cs typeface="Arial" panose="020B0604020202020204" pitchFamily="34" charset="0"/>
                        </a:rPr>
                        <a:t>This is a template for a</a:t>
                      </a:r>
                    </a:p>
                    <a:p>
                      <a:pPr marL="0" marR="0" lvl="0" indent="0" algn="ctr" defTabSz="1706843" rtl="0" eaLnBrk="1" fontAlgn="auto" latinLnBrk="0" hangingPunct="1">
                        <a:lnSpc>
                          <a:spcPct val="100000"/>
                        </a:lnSpc>
                        <a:spcBef>
                          <a:spcPts val="0"/>
                        </a:spcBef>
                        <a:spcAft>
                          <a:spcPts val="0"/>
                        </a:spcAft>
                        <a:buClrTx/>
                        <a:buSzTx/>
                        <a:buFontTx/>
                        <a:buNone/>
                        <a:tabLst/>
                        <a:defRPr/>
                      </a:pPr>
                      <a:r>
                        <a:rPr lang="en-US" sz="2200" dirty="0">
                          <a:solidFill>
                            <a:schemeClr val="bg1"/>
                          </a:solidFill>
                          <a:latin typeface="Arial" panose="020B0604020202020204" pitchFamily="34" charset="0"/>
                          <a:cs typeface="Arial" panose="020B0604020202020204" pitchFamily="34" charset="0"/>
                        </a:rPr>
                        <a:t>presentation poster </a:t>
                      </a:r>
                      <a:br>
                        <a:rPr lang="en-US" sz="2200" dirty="0">
                          <a:solidFill>
                            <a:schemeClr val="bg1"/>
                          </a:solidFill>
                          <a:latin typeface="Arial" panose="020B0604020202020204" pitchFamily="34" charset="0"/>
                          <a:cs typeface="Arial" panose="020B0604020202020204" pitchFamily="34" charset="0"/>
                        </a:rPr>
                      </a:br>
                      <a:r>
                        <a:rPr lang="en-US" sz="3700" b="1" dirty="0">
                          <a:solidFill>
                            <a:srgbClr val="FFC000"/>
                          </a:solidFill>
                          <a:latin typeface="Arial" panose="020B0604020202020204" pitchFamily="34" charset="0"/>
                          <a:cs typeface="Arial" panose="020B0604020202020204" pitchFamily="34" charset="0"/>
                        </a:rPr>
                        <a:t>42 inches tall</a:t>
                      </a:r>
                      <a:br>
                        <a:rPr lang="en-US" sz="3700" b="1" dirty="0">
                          <a:solidFill>
                            <a:srgbClr val="FFC000"/>
                          </a:solidFill>
                          <a:latin typeface="Arial" panose="020B0604020202020204" pitchFamily="34" charset="0"/>
                          <a:cs typeface="Arial" panose="020B0604020202020204" pitchFamily="34" charset="0"/>
                        </a:rPr>
                      </a:br>
                      <a:r>
                        <a:rPr lang="en-US" sz="3700" b="1" dirty="0">
                          <a:solidFill>
                            <a:srgbClr val="FFC000"/>
                          </a:solidFill>
                          <a:latin typeface="Arial" panose="020B0604020202020204" pitchFamily="34" charset="0"/>
                          <a:cs typeface="Arial" panose="020B0604020202020204" pitchFamily="34" charset="0"/>
                        </a:rPr>
                        <a:t>by</a:t>
                      </a:r>
                      <a:br>
                        <a:rPr lang="en-US" sz="3700" b="1" dirty="0">
                          <a:solidFill>
                            <a:srgbClr val="FFC000"/>
                          </a:solidFill>
                          <a:latin typeface="Arial" panose="020B0604020202020204" pitchFamily="34" charset="0"/>
                          <a:cs typeface="Arial" panose="020B0604020202020204" pitchFamily="34" charset="0"/>
                        </a:rPr>
                      </a:br>
                      <a:r>
                        <a:rPr lang="en-US" sz="3700" b="1" dirty="0">
                          <a:solidFill>
                            <a:srgbClr val="FFC000"/>
                          </a:solidFill>
                          <a:latin typeface="Arial" panose="020B0604020202020204" pitchFamily="34" charset="0"/>
                          <a:cs typeface="Arial" panose="020B0604020202020204" pitchFamily="34" charset="0"/>
                        </a:rPr>
                        <a:t>60 inches wide</a:t>
                      </a:r>
                      <a:br>
                        <a:rPr lang="en-US" sz="2200" dirty="0">
                          <a:solidFill>
                            <a:schemeClr val="bg1"/>
                          </a:solidFill>
                          <a:latin typeface="Arial" panose="020B0604020202020204" pitchFamily="34" charset="0"/>
                          <a:cs typeface="Arial" panose="020B0604020202020204" pitchFamily="34" charset="0"/>
                        </a:rPr>
                      </a:br>
                      <a:endParaRPr lang="en-US" sz="2200" dirty="0">
                        <a:solidFill>
                          <a:srgbClr val="1F3A4E"/>
                        </a:solidFill>
                      </a:endParaRPr>
                    </a:p>
                  </a:txBody>
                  <a:tcPr marL="119999" marR="119999" marT="85714" marB="85714">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600" b="1" baseline="0" dirty="0">
                          <a:solidFill>
                            <a:srgbClr val="FFC000"/>
                          </a:solidFill>
                          <a:latin typeface="Arial" panose="020B0604020202020204" pitchFamily="34" charset="0"/>
                          <a:cs typeface="Arial" panose="020B0604020202020204" pitchFamily="34" charset="0"/>
                        </a:rPr>
                        <a:t>Important: Check the template size</a:t>
                      </a:r>
                      <a:br>
                        <a:rPr lang="en-US" sz="2200" b="0" baseline="0" dirty="0">
                          <a:solidFill>
                            <a:srgbClr val="FFC000"/>
                          </a:solidFill>
                          <a:latin typeface="Arial" panose="020B0604020202020204" pitchFamily="34" charset="0"/>
                          <a:cs typeface="Arial" panose="020B0604020202020204" pitchFamily="34" charset="0"/>
                        </a:rPr>
                      </a:br>
                      <a:r>
                        <a:rPr lang="en-US" sz="22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200" b="0" baseline="0" dirty="0">
                          <a:solidFill>
                            <a:srgbClr val="D9D9D9"/>
                          </a:solidFill>
                          <a:latin typeface="Arial" panose="020B0604020202020204" pitchFamily="34" charset="0"/>
                          <a:cs typeface="Arial" panose="020B0604020202020204" pitchFamily="34" charset="0"/>
                        </a:rPr>
                      </a:br>
                      <a:r>
                        <a:rPr lang="en-US" sz="22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200" b="0" baseline="0" dirty="0">
                          <a:solidFill>
                            <a:srgbClr val="D9D9D9"/>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36 tall x 51.42 wide</a:t>
                      </a:r>
                      <a:br>
                        <a:rPr lang="en-US" sz="2200" b="0" baseline="0" dirty="0">
                          <a:solidFill>
                            <a:srgbClr val="FFC000"/>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48 tall x 68.57 wide</a:t>
                      </a:r>
                    </a:p>
                  </a:txBody>
                  <a:tcPr marL="239998" marR="119999" marT="257141" marB="85714">
                    <a:solidFill>
                      <a:srgbClr val="010101"/>
                    </a:solidFill>
                  </a:tcPr>
                </a:tc>
                <a:extLst>
                  <a:ext uri="{0D108BD9-81ED-4DB2-BD59-A6C34878D82A}">
                    <a16:rowId xmlns:a16="http://schemas.microsoft.com/office/drawing/2014/main" val="10008"/>
                  </a:ext>
                </a:extLst>
              </a:tr>
              <a:tr h="5341573">
                <a:tc>
                  <a:txBody>
                    <a:bodyPr/>
                    <a:lstStyle/>
                    <a:p>
                      <a:endParaRPr lang="en-US" sz="2200" dirty="0">
                        <a:solidFill>
                          <a:srgbClr val="1F3A4E"/>
                        </a:solidFill>
                      </a:endParaRPr>
                    </a:p>
                  </a:txBody>
                  <a:tcPr marL="119999" marR="119999" marT="85714" marB="85714">
                    <a:blipFill rotWithShape="1">
                      <a:blip r:embed="rId3"/>
                      <a:stretch>
                        <a:fillRect/>
                      </a:stretch>
                    </a:blipFill>
                  </a:tcPr>
                </a:tc>
                <a:tc>
                  <a:txBody>
                    <a:bodyPr/>
                    <a:lstStyle/>
                    <a:p>
                      <a:pPr algn="l"/>
                      <a:r>
                        <a:rPr lang="en-US" sz="2600" b="1" baseline="0" dirty="0">
                          <a:solidFill>
                            <a:srgbClr val="FFC000"/>
                          </a:solidFill>
                          <a:latin typeface="Arial" panose="020B0604020202020204" pitchFamily="34" charset="0"/>
                          <a:cs typeface="Arial" panose="020B0604020202020204" pitchFamily="34" charset="0"/>
                        </a:rPr>
                        <a:t>How to </a:t>
                      </a:r>
                      <a:r>
                        <a:rPr lang="en-US" sz="4500" b="1" baseline="0" dirty="0">
                          <a:solidFill>
                            <a:srgbClr val="FFC000"/>
                          </a:solidFill>
                          <a:latin typeface="Arial" panose="020B0604020202020204" pitchFamily="34" charset="0"/>
                          <a:cs typeface="Arial" panose="020B0604020202020204" pitchFamily="34" charset="0"/>
                        </a:rPr>
                        <a:t>Zoom in </a:t>
                      </a:r>
                      <a:r>
                        <a:rPr lang="en-US" sz="2600" b="1" baseline="0" dirty="0">
                          <a:solidFill>
                            <a:srgbClr val="FFC000"/>
                          </a:solidFill>
                          <a:latin typeface="Arial" panose="020B0604020202020204" pitchFamily="34" charset="0"/>
                          <a:cs typeface="Arial" panose="020B0604020202020204" pitchFamily="34" charset="0"/>
                        </a:rPr>
                        <a:t>and </a:t>
                      </a:r>
                      <a:r>
                        <a:rPr lang="en-US" sz="1900" b="1" baseline="0" dirty="0">
                          <a:solidFill>
                            <a:srgbClr val="FFC000"/>
                          </a:solidFill>
                          <a:latin typeface="Arial" panose="020B0604020202020204" pitchFamily="34" charset="0"/>
                          <a:cs typeface="Arial" panose="020B0604020202020204" pitchFamily="34" charset="0"/>
                        </a:rPr>
                        <a:t>out</a:t>
                      </a:r>
                      <a:endParaRPr lang="en-US" sz="2600" b="1" baseline="0" dirty="0">
                        <a:solidFill>
                          <a:srgbClr val="FFC000"/>
                        </a:solidFill>
                        <a:latin typeface="Arial" panose="020B0604020202020204" pitchFamily="34" charset="0"/>
                        <a:cs typeface="Arial" panose="020B0604020202020204" pitchFamily="34" charset="0"/>
                      </a:endParaRPr>
                    </a:p>
                    <a:p>
                      <a:pPr algn="l"/>
                      <a:r>
                        <a:rPr lang="en-US" sz="22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200" b="0" baseline="0" dirty="0">
                          <a:solidFill>
                            <a:srgbClr val="D9D9D9"/>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1. </a:t>
                      </a:r>
                      <a:r>
                        <a:rPr lang="en-US" sz="22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200" b="0" baseline="0" dirty="0">
                          <a:solidFill>
                            <a:srgbClr val="D9D9D9"/>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2. </a:t>
                      </a:r>
                      <a:r>
                        <a:rPr lang="en-US" sz="22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39998" marR="119999" marT="257141" marB="85714">
                    <a:solidFill>
                      <a:srgbClr val="010101"/>
                    </a:solidFill>
                  </a:tcPr>
                </a:tc>
                <a:extLst>
                  <a:ext uri="{0D108BD9-81ED-4DB2-BD59-A6C34878D82A}">
                    <a16:rowId xmlns:a16="http://schemas.microsoft.com/office/drawing/2014/main" val="10001"/>
                  </a:ext>
                </a:extLst>
              </a:tr>
              <a:tr h="257934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600" b="1" baseline="0" dirty="0">
                          <a:solidFill>
                            <a:srgbClr val="FFC000"/>
                          </a:solidFill>
                          <a:latin typeface="Arial" panose="020B0604020202020204" pitchFamily="34" charset="0"/>
                          <a:cs typeface="Arial" panose="020B0604020202020204" pitchFamily="34" charset="0"/>
                        </a:rPr>
                        <a:t>Ruler and Guides</a:t>
                      </a:r>
                      <a:br>
                        <a:rPr lang="en-US" sz="2200" b="0" baseline="0" dirty="0">
                          <a:solidFill>
                            <a:srgbClr val="FFC000"/>
                          </a:solidFill>
                          <a:latin typeface="Arial" panose="020B0604020202020204" pitchFamily="34" charset="0"/>
                          <a:cs typeface="Arial" panose="020B0604020202020204" pitchFamily="34" charset="0"/>
                        </a:rPr>
                      </a:br>
                      <a:r>
                        <a:rPr lang="en-US" sz="22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19999" marR="119999" marT="85714" marB="85714">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158695">
                <a:tc>
                  <a:txBody>
                    <a:bodyPr/>
                    <a:lstStyle/>
                    <a:p>
                      <a:endParaRPr lang="en-US" sz="2200" dirty="0">
                        <a:solidFill>
                          <a:srgbClr val="1F3A4E"/>
                        </a:solidFill>
                      </a:endParaRPr>
                    </a:p>
                  </a:txBody>
                  <a:tcPr marL="119999" marR="119999" marT="85714" marB="85714">
                    <a:blipFill rotWithShape="1">
                      <a:blip r:embed="rId4"/>
                      <a:stretch>
                        <a:fillRect/>
                      </a:stretch>
                    </a:blipFill>
                  </a:tcPr>
                </a:tc>
                <a:tc>
                  <a:txBody>
                    <a:bodyPr/>
                    <a:lstStyle/>
                    <a:p>
                      <a:pPr marL="0" lvl="1" indent="0" algn="l" defTabSz="114300"/>
                      <a:r>
                        <a:rPr lang="en-US" sz="2600" b="1" baseline="0" dirty="0">
                          <a:solidFill>
                            <a:srgbClr val="FFC000"/>
                          </a:solidFill>
                          <a:latin typeface="Arial" panose="020B0604020202020204" pitchFamily="34" charset="0"/>
                          <a:cs typeface="Arial" panose="020B0604020202020204" pitchFamily="34" charset="0"/>
                        </a:rPr>
                        <a:t>Headers and text containers</a:t>
                      </a:r>
                      <a:br>
                        <a:rPr lang="en-US" sz="2200" b="0" baseline="0" dirty="0">
                          <a:solidFill>
                            <a:schemeClr val="bg1"/>
                          </a:solidFill>
                          <a:latin typeface="Arial" panose="020B0604020202020204" pitchFamily="34" charset="0"/>
                          <a:cs typeface="Arial" panose="020B0604020202020204" pitchFamily="34" charset="0"/>
                        </a:rPr>
                      </a:br>
                      <a:r>
                        <a:rPr lang="en-US" sz="22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200" b="0" baseline="0" dirty="0">
                          <a:solidFill>
                            <a:schemeClr val="bg1"/>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a:t>
                      </a:r>
                      <a:r>
                        <a:rPr lang="en-US" sz="2200" b="0" baseline="0" dirty="0">
                          <a:solidFill>
                            <a:schemeClr val="bg1"/>
                          </a:solidFill>
                          <a:latin typeface="Arial" panose="020B0604020202020204" pitchFamily="34" charset="0"/>
                          <a:cs typeface="Arial" panose="020B0604020202020204" pitchFamily="34" charset="0"/>
                        </a:rPr>
                        <a:t> </a:t>
                      </a:r>
                      <a:r>
                        <a:rPr lang="en-US" sz="22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200" b="0" baseline="0" dirty="0">
                          <a:solidFill>
                            <a:schemeClr val="bg1"/>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a:t>
                      </a:r>
                      <a:r>
                        <a:rPr lang="en-US" sz="2200" b="0" baseline="0" dirty="0">
                          <a:solidFill>
                            <a:schemeClr val="bg1"/>
                          </a:solidFill>
                          <a:latin typeface="Arial" panose="020B0604020202020204" pitchFamily="34" charset="0"/>
                          <a:cs typeface="Arial" panose="020B0604020202020204" pitchFamily="34" charset="0"/>
                        </a:rPr>
                        <a:t> </a:t>
                      </a:r>
                      <a:r>
                        <a:rPr lang="en-US" sz="22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200" b="0" baseline="0" dirty="0">
                          <a:solidFill>
                            <a:schemeClr val="bg1"/>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a:t>
                      </a:r>
                      <a:r>
                        <a:rPr lang="en-US" sz="2200" b="0" baseline="0" dirty="0">
                          <a:solidFill>
                            <a:schemeClr val="bg1"/>
                          </a:solidFill>
                          <a:latin typeface="Arial" panose="020B0604020202020204" pitchFamily="34" charset="0"/>
                          <a:cs typeface="Arial" panose="020B0604020202020204" pitchFamily="34" charset="0"/>
                        </a:rPr>
                        <a:t> </a:t>
                      </a:r>
                      <a:r>
                        <a:rPr lang="en-US" sz="22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39998" marR="119999" marT="257141" marB="85714">
                    <a:solidFill>
                      <a:srgbClr val="010101"/>
                    </a:solidFill>
                  </a:tcPr>
                </a:tc>
                <a:extLst>
                  <a:ext uri="{0D108BD9-81ED-4DB2-BD59-A6C34878D82A}">
                    <a16:rowId xmlns:a16="http://schemas.microsoft.com/office/drawing/2014/main" val="10003"/>
                  </a:ext>
                </a:extLst>
              </a:tr>
              <a:tr h="3920466">
                <a:tc gridSpan="2">
                  <a:txBody>
                    <a:bodyPr/>
                    <a:lstStyle/>
                    <a:p>
                      <a:r>
                        <a:rPr lang="en-US" sz="2600" b="1" dirty="0">
                          <a:solidFill>
                            <a:srgbClr val="FFC000"/>
                          </a:solidFill>
                          <a:latin typeface="Arial" panose="020B0604020202020204" pitchFamily="34" charset="0"/>
                          <a:cs typeface="Arial" panose="020B0604020202020204" pitchFamily="34" charset="0"/>
                        </a:rPr>
                        <a:t>Adding content to the poster</a:t>
                      </a:r>
                    </a:p>
                    <a:p>
                      <a:r>
                        <a:rPr lang="en-US" sz="22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2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200" dirty="0">
                        <a:solidFill>
                          <a:srgbClr val="D9D9D9"/>
                        </a:solidFill>
                        <a:latin typeface="Arial" panose="020B0604020202020204" pitchFamily="34" charset="0"/>
                        <a:cs typeface="Arial" panose="020B0604020202020204" pitchFamily="34" charset="0"/>
                      </a:endParaRPr>
                    </a:p>
                  </a:txBody>
                  <a:tcPr marL="119999" marR="119999" marT="85714" marB="85714">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75077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39998" marR="119999" marT="257141" marB="85714">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462629">
                <a:tc gridSpan="2">
                  <a:txBody>
                    <a:bodyPr/>
                    <a:lstStyle/>
                    <a:p>
                      <a:endParaRPr lang="en-US" sz="2200" dirty="0">
                        <a:solidFill>
                          <a:schemeClr val="bg1"/>
                        </a:solidFill>
                        <a:latin typeface="Arial" panose="020B0604020202020204" pitchFamily="34" charset="0"/>
                        <a:cs typeface="Arial" panose="020B0604020202020204" pitchFamily="34" charset="0"/>
                      </a:endParaRPr>
                    </a:p>
                  </a:txBody>
                  <a:tcPr marL="239998" marR="119999" marT="257141" marB="85714">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62472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Zoom in and look at your images at 100%-200% magnification. If they look clear, they will print well. </a:t>
                      </a:r>
                    </a:p>
                  </a:txBody>
                  <a:tcPr marL="239998" marR="119999" marT="257141" marB="85714">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42279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chemeClr val="bg1"/>
                        </a:solidFill>
                        <a:latin typeface="Arial"/>
                        <a:cs typeface="Arial"/>
                      </a:endParaRPr>
                    </a:p>
                  </a:txBody>
                  <a:tcPr marL="239998" marR="119999" marT="257141" marB="85714">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Table 15">
            <a:extLst>
              <a:ext uri="{FF2B5EF4-FFF2-40B4-BE49-F238E27FC236}">
                <a16:creationId xmlns:a16="http://schemas.microsoft.com/office/drawing/2014/main" id="{CEA6AFE9-D795-4FDB-BBF4-D7265D701C5D}"/>
              </a:ext>
            </a:extLst>
          </p:cNvPr>
          <p:cNvGraphicFramePr>
            <a:graphicFrameLocks noGrp="1"/>
          </p:cNvGraphicFramePr>
          <p:nvPr userDrawn="1">
            <p:extLst>
              <p:ext uri="{D42A27DB-BD31-4B8C-83A1-F6EECF244321}">
                <p14:modId xmlns:p14="http://schemas.microsoft.com/office/powerpoint/2010/main" val="3874725373"/>
              </p:ext>
            </p:extLst>
          </p:nvPr>
        </p:nvGraphicFramePr>
        <p:xfrm>
          <a:off x="36638303" y="4"/>
          <a:ext cx="8008432" cy="36090633"/>
        </p:xfrm>
        <a:graphic>
          <a:graphicData uri="http://schemas.openxmlformats.org/drawingml/2006/table">
            <a:tbl>
              <a:tblPr firstRow="1" bandRow="1">
                <a:tableStyleId>{5C22544A-7EE6-4342-B048-85BDC9FD1C3A}</a:tableStyleId>
              </a:tblPr>
              <a:tblGrid>
                <a:gridCol w="4012963">
                  <a:extLst>
                    <a:ext uri="{9D8B030D-6E8A-4147-A177-3AD203B41FA5}">
                      <a16:colId xmlns:a16="http://schemas.microsoft.com/office/drawing/2014/main" val="20000"/>
                    </a:ext>
                  </a:extLst>
                </a:gridCol>
                <a:gridCol w="3995469">
                  <a:extLst>
                    <a:ext uri="{9D8B030D-6E8A-4147-A177-3AD203B41FA5}">
                      <a16:colId xmlns:a16="http://schemas.microsoft.com/office/drawing/2014/main" val="4164475170"/>
                    </a:ext>
                  </a:extLst>
                </a:gridCol>
              </a:tblGrid>
              <a:tr h="194284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700" b="0" spc="600" dirty="0">
                          <a:solidFill>
                            <a:srgbClr val="1F3A4E"/>
                          </a:solidFill>
                          <a:latin typeface="Arial Black" panose="020B0A04020102020204" pitchFamily="34" charset="0"/>
                        </a:rPr>
                        <a:t>QUICK START GUIDE</a:t>
                      </a:r>
                      <a:br>
                        <a:rPr lang="en-US" sz="3700" b="0" spc="600" dirty="0">
                          <a:solidFill>
                            <a:srgbClr val="1F3A4E"/>
                          </a:solidFill>
                          <a:latin typeface="Arial Black" panose="020B0A04020102020204" pitchFamily="34" charset="0"/>
                        </a:rPr>
                      </a:br>
                      <a:r>
                        <a:rPr lang="en-US" sz="3000" b="1" spc="0" dirty="0">
                          <a:solidFill>
                            <a:srgbClr val="FF0000"/>
                          </a:solidFill>
                          <a:latin typeface="Trebuchet MS" pitchFamily="34" charset="0"/>
                        </a:rPr>
                        <a:t>(THIS SIDEBAR WILL NOT PRINT)</a:t>
                      </a:r>
                      <a:endParaRPr lang="en-US" sz="3700" b="1" spc="600" dirty="0">
                        <a:solidFill>
                          <a:schemeClr val="bg1"/>
                        </a:solidFill>
                        <a:latin typeface="Trebuchet MS" pitchFamily="34" charset="0"/>
                      </a:endParaRPr>
                    </a:p>
                  </a:txBody>
                  <a:tcPr marL="239998" marR="119999" marT="257141" marB="85714">
                    <a:solidFill>
                      <a:srgbClr val="FFC000"/>
                    </a:solidFill>
                  </a:tcPr>
                </a:tc>
                <a:tc hMerge="1">
                  <a:txBody>
                    <a:bodyPr/>
                    <a:lstStyle/>
                    <a:p>
                      <a:endParaRPr lang="en-US"/>
                    </a:p>
                  </a:txBody>
                  <a:tcPr/>
                </a:tc>
                <a:extLst>
                  <a:ext uri="{0D108BD9-81ED-4DB2-BD59-A6C34878D82A}">
                    <a16:rowId xmlns:a16="http://schemas.microsoft.com/office/drawing/2014/main" val="10000"/>
                  </a:ext>
                </a:extLst>
              </a:tr>
              <a:tr h="5865642">
                <a:tc gridSpan="2">
                  <a:txBody>
                    <a:bodyPr/>
                    <a:lstStyle/>
                    <a:p>
                      <a:pPr algn="l"/>
                      <a:r>
                        <a:rPr lang="en-US" sz="26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200" dirty="0">
                        <a:solidFill>
                          <a:srgbClr val="FFC000"/>
                        </a:solidFill>
                      </a:endParaRP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39998" marR="119999" marT="257141" marB="85714">
                    <a:solidFill>
                      <a:schemeClr val="tx1"/>
                    </a:solidFill>
                  </a:tcPr>
                </a:tc>
                <a:tc hMerge="1">
                  <a:txBody>
                    <a:bodyPr/>
                    <a:lstStyle/>
                    <a:p>
                      <a:endParaRPr lang="en-US"/>
                    </a:p>
                  </a:txBody>
                  <a:tcPr/>
                </a:tc>
                <a:extLst>
                  <a:ext uri="{0D108BD9-81ED-4DB2-BD59-A6C34878D82A}">
                    <a16:rowId xmlns:a16="http://schemas.microsoft.com/office/drawing/2014/main" val="10001"/>
                  </a:ext>
                </a:extLst>
              </a:tr>
              <a:tr h="3867182">
                <a:tc gridSpan="2">
                  <a:txBody>
                    <a:bodyPr/>
                    <a:lstStyle/>
                    <a:p>
                      <a:r>
                        <a:rPr lang="en-US" sz="2600" b="1" dirty="0">
                          <a:solidFill>
                            <a:srgbClr val="FFC000"/>
                          </a:solidFill>
                          <a:latin typeface="Arial" panose="020B0604020202020204" pitchFamily="34" charset="0"/>
                          <a:cs typeface="Arial" panose="020B0604020202020204" pitchFamily="34" charset="0"/>
                        </a:rPr>
                        <a:t>How to change the column layout configuration</a:t>
                      </a:r>
                    </a:p>
                    <a:p>
                      <a:r>
                        <a:rPr lang="en-US" sz="2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200" dirty="0">
                          <a:solidFill>
                            <a:srgbClr val="D9D9D9"/>
                          </a:solidFill>
                          <a:latin typeface="Arial" panose="020B0604020202020204" pitchFamily="34" charset="0"/>
                          <a:cs typeface="Arial" panose="020B0604020202020204" pitchFamily="34" charset="0"/>
                        </a:rPr>
                        <a:t>You can see a tutorial here: </a:t>
                      </a:r>
                      <a:r>
                        <a:rPr lang="en-US" sz="2200" u="sng" dirty="0">
                          <a:solidFill>
                            <a:srgbClr val="FFC000"/>
                          </a:solidFill>
                          <a:latin typeface="Arial" panose="020B0604020202020204" pitchFamily="34" charset="0"/>
                          <a:cs typeface="Arial" panose="020B0604020202020204" pitchFamily="34" charset="0"/>
                        </a:rPr>
                        <a:t>https://www.posterpresentations.com/how-to-change-the-column-configuration.html</a:t>
                      </a:r>
                      <a:endParaRPr lang="en-US" sz="6000" u="sng" dirty="0">
                        <a:solidFill>
                          <a:srgbClr val="FFC000"/>
                        </a:solidFill>
                      </a:endParaRPr>
                    </a:p>
                  </a:txBody>
                  <a:tcPr marL="239998" marR="119999" marT="257141" marB="85714">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458622">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239998" marR="119999" marT="257141" marB="85714">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The Quick Start</a:t>
                      </a:r>
                      <a:r>
                        <a:rPr lang="en-US" sz="2200" baseline="0" noProof="0" dirty="0">
                          <a:solidFill>
                            <a:srgbClr val="D9D9D9"/>
                          </a:solidFill>
                          <a:latin typeface="Arial" panose="020B0604020202020204" pitchFamily="34" charset="0"/>
                          <a:cs typeface="Arial" panose="020B0604020202020204" pitchFamily="34" charset="0"/>
                        </a:rPr>
                        <a:t> Guides</a:t>
                      </a:r>
                      <a:r>
                        <a:rPr lang="en-US" sz="2200" noProof="0" dirty="0">
                          <a:solidFill>
                            <a:srgbClr val="D9D9D9"/>
                          </a:solidFill>
                          <a:latin typeface="Arial" panose="020B0604020202020204" pitchFamily="34" charset="0"/>
                          <a:cs typeface="Arial" panose="020B0604020202020204" pitchFamily="34" charset="0"/>
                        </a:rPr>
                        <a:t> </a:t>
                      </a:r>
                      <a:r>
                        <a:rPr lang="en-US" sz="2200" u="sng" noProof="0" dirty="0">
                          <a:solidFill>
                            <a:srgbClr val="D9D9D9"/>
                          </a:solidFill>
                          <a:latin typeface="Arial" panose="020B0604020202020204" pitchFamily="34" charset="0"/>
                          <a:cs typeface="Arial" panose="020B0604020202020204" pitchFamily="34" charset="0"/>
                        </a:rPr>
                        <a:t>are outside the template’s printable area</a:t>
                      </a:r>
                      <a:r>
                        <a:rPr lang="en-US" sz="2200" noProof="0" dirty="0">
                          <a:solidFill>
                            <a:srgbClr val="D9D9D9"/>
                          </a:solidFill>
                          <a:latin typeface="Arial" panose="020B0604020202020204" pitchFamily="34" charset="0"/>
                          <a:cs typeface="Arial" panose="020B0604020202020204" pitchFamily="34" charset="0"/>
                        </a:rPr>
                        <a:t> and they will not be on the printed poster</a:t>
                      </a:r>
                      <a:r>
                        <a:rPr lang="en-US" sz="2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To hide the guides click on the </a:t>
                      </a:r>
                      <a:r>
                        <a:rPr lang="en-US" sz="2200" b="1" baseline="0" noProof="0" dirty="0">
                          <a:solidFill>
                            <a:srgbClr val="D9D9D9"/>
                          </a:solidFill>
                          <a:latin typeface="Arial" panose="020B0604020202020204" pitchFamily="34" charset="0"/>
                          <a:cs typeface="Arial" panose="020B0604020202020204" pitchFamily="34" charset="0"/>
                        </a:rPr>
                        <a:t>Home</a:t>
                      </a:r>
                      <a:r>
                        <a:rPr lang="en-US" sz="2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200" b="1"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200" b="1" baseline="0" noProof="0" dirty="0">
                          <a:solidFill>
                            <a:srgbClr val="D9D9D9"/>
                          </a:solidFill>
                          <a:latin typeface="Arial" panose="020B0604020202020204" pitchFamily="34" charset="0"/>
                          <a:cs typeface="Arial" panose="020B0604020202020204" pitchFamily="34" charset="0"/>
                        </a:rPr>
                        <a:t>Without Guides </a:t>
                      </a:r>
                      <a:r>
                        <a:rPr lang="en-US" sz="2200" b="0"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a:t>
                      </a: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239998" marR="119999" marT="257141" marB="85714">
                    <a:solidFill>
                      <a:srgbClr val="010101"/>
                    </a:solidFill>
                  </a:tcPr>
                </a:tc>
                <a:extLst>
                  <a:ext uri="{0D108BD9-81ED-4DB2-BD59-A6C34878D82A}">
                    <a16:rowId xmlns:a16="http://schemas.microsoft.com/office/drawing/2014/main" val="10005"/>
                  </a:ext>
                </a:extLst>
              </a:tr>
              <a:tr h="304540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239998" marR="119999" marT="257141" marB="85714">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4012580">
                <a:tc>
                  <a:txBody>
                    <a:bodyPr/>
                    <a:lstStyle/>
                    <a:p>
                      <a:r>
                        <a:rPr lang="en-US" sz="2600" b="1" dirty="0">
                          <a:solidFill>
                            <a:srgbClr val="FFC000"/>
                          </a:solidFill>
                          <a:latin typeface="Arial" panose="020B0604020202020204" pitchFamily="34" charset="0"/>
                          <a:cs typeface="Arial" panose="020B0604020202020204" pitchFamily="34" charset="0"/>
                        </a:rPr>
                        <a:t>How to</a:t>
                      </a:r>
                      <a:r>
                        <a:rPr lang="en-US" sz="2600" b="1" baseline="0" dirty="0">
                          <a:solidFill>
                            <a:srgbClr val="FFC000"/>
                          </a:solidFill>
                          <a:latin typeface="Arial" panose="020B0604020202020204" pitchFamily="34" charset="0"/>
                          <a:cs typeface="Arial" panose="020B0604020202020204" pitchFamily="34" charset="0"/>
                        </a:rPr>
                        <a:t> preview your poster prior to printing</a:t>
                      </a:r>
                      <a:endParaRPr lang="en-US" sz="2600" b="1" dirty="0">
                        <a:solidFill>
                          <a:srgbClr val="FFC000"/>
                        </a:solidFill>
                        <a:latin typeface="Arial" panose="020B0604020202020204" pitchFamily="34" charset="0"/>
                        <a:cs typeface="Arial" panose="020B0604020202020204" pitchFamily="34" charset="0"/>
                      </a:endParaRPr>
                    </a:p>
                    <a:p>
                      <a:r>
                        <a:rPr lang="en-US" sz="2200" dirty="0">
                          <a:solidFill>
                            <a:srgbClr val="D9D9D9"/>
                          </a:solidFill>
                          <a:latin typeface="Arial" panose="020B0604020202020204" pitchFamily="34" charset="0"/>
                          <a:cs typeface="Arial" panose="020B0604020202020204" pitchFamily="34" charset="0"/>
                        </a:rPr>
                        <a:t>You can preview your poster at any time by pressing the </a:t>
                      </a:r>
                      <a:r>
                        <a:rPr lang="en-US" sz="2200" dirty="0">
                          <a:solidFill>
                            <a:srgbClr val="FFC000"/>
                          </a:solidFill>
                          <a:latin typeface="Arial" panose="020B0604020202020204" pitchFamily="34" charset="0"/>
                          <a:cs typeface="Arial" panose="020B0604020202020204" pitchFamily="34" charset="0"/>
                        </a:rPr>
                        <a:t>F5 key</a:t>
                      </a:r>
                      <a:r>
                        <a:rPr lang="en-US" sz="2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200" dirty="0">
                          <a:solidFill>
                            <a:srgbClr val="FFC000"/>
                          </a:solidFill>
                          <a:latin typeface="Arial" panose="020B0604020202020204" pitchFamily="34" charset="0"/>
                          <a:cs typeface="Arial" panose="020B0604020202020204" pitchFamily="34" charset="0"/>
                        </a:rPr>
                        <a:t>ESC key </a:t>
                      </a:r>
                      <a:r>
                        <a:rPr lang="en-US" sz="2200" dirty="0">
                          <a:solidFill>
                            <a:srgbClr val="D9D9D9"/>
                          </a:solidFill>
                          <a:latin typeface="Arial" panose="020B0604020202020204" pitchFamily="34" charset="0"/>
                          <a:cs typeface="Arial" panose="020B0604020202020204" pitchFamily="34" charset="0"/>
                        </a:rPr>
                        <a:t>to exit Preview.</a:t>
                      </a:r>
                    </a:p>
                  </a:txBody>
                  <a:tcPr marL="239998" marR="119999" marT="257141" marB="85714">
                    <a:solidFill>
                      <a:srgbClr val="010101"/>
                    </a:solidFill>
                  </a:tcPr>
                </a:tc>
                <a:tc>
                  <a:txBody>
                    <a:bodyPr/>
                    <a:lstStyle/>
                    <a:p>
                      <a:pPr algn="ctr"/>
                      <a:r>
                        <a:rPr lang="en-US" sz="12400" b="1" dirty="0">
                          <a:solidFill>
                            <a:srgbClr val="D9D9D9"/>
                          </a:solidFill>
                          <a:latin typeface="Arial" panose="020B0604020202020204" pitchFamily="34" charset="0"/>
                          <a:cs typeface="Arial" panose="020B0604020202020204" pitchFamily="34" charset="0"/>
                        </a:rPr>
                        <a:t>F5</a:t>
                      </a:r>
                      <a:r>
                        <a:rPr lang="en-US" sz="2200" baseline="0" dirty="0">
                          <a:solidFill>
                            <a:srgbClr val="D9D9D9"/>
                          </a:solidFill>
                          <a:latin typeface="Arial" panose="020B0604020202020204" pitchFamily="34" charset="0"/>
                          <a:cs typeface="Arial" panose="020B0604020202020204" pitchFamily="34" charset="0"/>
                        </a:rPr>
                        <a:t> </a:t>
                      </a:r>
                      <a:endParaRPr lang="en-US" sz="6000" dirty="0"/>
                    </a:p>
                  </a:txBody>
                  <a:tcPr marL="239998" marR="119999" marT="257141" marB="85714" anchor="ctr">
                    <a:solidFill>
                      <a:schemeClr val="tx1">
                        <a:lumMod val="95000"/>
                        <a:lumOff val="5000"/>
                      </a:schemeClr>
                    </a:solidFill>
                  </a:tcPr>
                </a:tc>
                <a:extLst>
                  <a:ext uri="{0D108BD9-81ED-4DB2-BD59-A6C34878D82A}">
                    <a16:rowId xmlns:a16="http://schemas.microsoft.com/office/drawing/2014/main" val="10006"/>
                  </a:ext>
                </a:extLst>
              </a:tr>
              <a:tr h="59825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When you are ready to have your poster printed go online to </a:t>
                      </a:r>
                      <a:r>
                        <a:rPr lang="en-US" sz="2200" noProof="0" dirty="0">
                          <a:solidFill>
                            <a:srgbClr val="FFC000"/>
                          </a:solidFill>
                          <a:latin typeface="Arial"/>
                          <a:cs typeface="Arial"/>
                        </a:rPr>
                        <a:t>PosterPresentations.com</a:t>
                      </a:r>
                      <a:r>
                        <a:rPr lang="en-US" sz="2200" noProof="0" dirty="0">
                          <a:solidFill>
                            <a:srgbClr val="D9D9D9"/>
                          </a:solidFill>
                          <a:latin typeface="Arial"/>
                          <a:cs typeface="Arial"/>
                        </a:rPr>
                        <a:t> and click on the "</a:t>
                      </a:r>
                      <a:r>
                        <a:rPr lang="en-US" sz="2200" noProof="0" dirty="0">
                          <a:solidFill>
                            <a:srgbClr val="FFC000"/>
                          </a:solidFill>
                          <a:latin typeface="Arial"/>
                          <a:cs typeface="Arial"/>
                        </a:rPr>
                        <a:t>Order Your Poster</a:t>
                      </a:r>
                      <a:r>
                        <a:rPr lang="en-US" sz="2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200" noProof="0" dirty="0">
                          <a:solidFill>
                            <a:srgbClr val="D9D9D9"/>
                          </a:solidFill>
                          <a:latin typeface="Arial"/>
                          <a:cs typeface="Arial"/>
                        </a:rPr>
                      </a:br>
                      <a:r>
                        <a:rPr lang="en-US" sz="2200" noProof="0" dirty="0">
                          <a:solidFill>
                            <a:srgbClr val="D9D9D9"/>
                          </a:solidFill>
                          <a:latin typeface="Arial"/>
                          <a:cs typeface="Arial"/>
                        </a:rPr>
                        <a:t>Go to </a:t>
                      </a:r>
                      <a:r>
                        <a:rPr lang="en-US" sz="2200" noProof="0" dirty="0">
                          <a:solidFill>
                            <a:srgbClr val="FFC000"/>
                          </a:solidFill>
                          <a:latin typeface="Arial"/>
                          <a:cs typeface="Arial"/>
                        </a:rPr>
                        <a:t>PosterPresentations.com</a:t>
                      </a:r>
                      <a:r>
                        <a:rPr lang="en-US" sz="2200" noProof="0" dirty="0">
                          <a:solidFill>
                            <a:srgbClr val="D9D9D9"/>
                          </a:solidFill>
                          <a:latin typeface="Arial"/>
                          <a:cs typeface="Arial"/>
                        </a:rPr>
                        <a:t> for more information.</a:t>
                      </a:r>
                    </a:p>
                  </a:txBody>
                  <a:tcPr marL="239998" marR="119999" marT="257141" marB="85714">
                    <a:solidFill>
                      <a:srgbClr val="010101"/>
                    </a:solidFill>
                  </a:tcPr>
                </a:tc>
                <a:tc hMerge="1">
                  <a:txBody>
                    <a:bodyPr/>
                    <a:lstStyle/>
                    <a:p>
                      <a:endParaRPr lang="en-US"/>
                    </a:p>
                  </a:txBody>
                  <a:tcPr/>
                </a:tc>
                <a:extLst>
                  <a:ext uri="{0D108BD9-81ED-4DB2-BD59-A6C34878D82A}">
                    <a16:rowId xmlns:a16="http://schemas.microsoft.com/office/drawing/2014/main" val="10007"/>
                  </a:ext>
                </a:extLst>
              </a:tr>
              <a:tr h="1428456">
                <a:tc gridSpan="2">
                  <a:txBody>
                    <a:bodyPr/>
                    <a:lstStyle/>
                    <a:p>
                      <a:endParaRPr lang="en-US" sz="2200" dirty="0">
                        <a:solidFill>
                          <a:srgbClr val="1F3A4E"/>
                        </a:solidFill>
                      </a:endParaRPr>
                    </a:p>
                  </a:txBody>
                  <a:tcPr marL="239998" marR="119999" marT="257141" marB="85714">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4487324">
                <a:tc>
                  <a:txBody>
                    <a:bodyPr/>
                    <a:lstStyle/>
                    <a:p>
                      <a:pPr>
                        <a:lnSpc>
                          <a:spcPts val="2600"/>
                        </a:lnSpc>
                      </a:pPr>
                      <a:r>
                        <a:rPr lang="en-US" sz="1900" dirty="0">
                          <a:solidFill>
                            <a:schemeClr val="bg1">
                              <a:lumMod val="85000"/>
                            </a:schemeClr>
                          </a:solidFill>
                          <a:latin typeface="Arial"/>
                          <a:cs typeface="Arial"/>
                        </a:rPr>
                        <a:t>© 2019</a:t>
                      </a:r>
                      <a:r>
                        <a:rPr lang="en-US" sz="1900" baseline="0" dirty="0">
                          <a:solidFill>
                            <a:schemeClr val="bg1">
                              <a:lumMod val="85000"/>
                            </a:schemeClr>
                          </a:solidFill>
                          <a:latin typeface="Arial"/>
                          <a:cs typeface="Arial"/>
                        </a:rPr>
                        <a:t> </a:t>
                      </a:r>
                      <a:r>
                        <a:rPr lang="en-US" sz="1900" dirty="0">
                          <a:solidFill>
                            <a:schemeClr val="bg1">
                              <a:lumMod val="85000"/>
                            </a:schemeClr>
                          </a:solidFill>
                          <a:latin typeface="Arial"/>
                          <a:cs typeface="Arial"/>
                        </a:rPr>
                        <a:t>PosterPresentations.com</a:t>
                      </a:r>
                      <a:br>
                        <a:rPr lang="en-US" sz="1900" dirty="0">
                          <a:solidFill>
                            <a:schemeClr val="bg1">
                              <a:lumMod val="85000"/>
                            </a:schemeClr>
                          </a:solidFill>
                          <a:latin typeface="Arial"/>
                          <a:cs typeface="Arial"/>
                        </a:rPr>
                      </a:br>
                      <a:r>
                        <a:rPr lang="en-US" sz="1900" dirty="0">
                          <a:solidFill>
                            <a:schemeClr val="bg1">
                              <a:lumMod val="85000"/>
                            </a:schemeClr>
                          </a:solidFill>
                          <a:latin typeface="Arial"/>
                          <a:cs typeface="Arial"/>
                        </a:rPr>
                        <a:t>2117 Fourth Street ,</a:t>
                      </a:r>
                      <a:r>
                        <a:rPr lang="en-US" sz="1900" baseline="0" dirty="0">
                          <a:solidFill>
                            <a:schemeClr val="bg1">
                              <a:lumMod val="85000"/>
                            </a:schemeClr>
                          </a:solidFill>
                          <a:latin typeface="Arial"/>
                          <a:cs typeface="Arial"/>
                        </a:rPr>
                        <a:t> STE C        </a:t>
                      </a:r>
                    </a:p>
                    <a:p>
                      <a:pPr>
                        <a:lnSpc>
                          <a:spcPts val="2600"/>
                        </a:lnSpc>
                      </a:pPr>
                      <a:r>
                        <a:rPr lang="en-US" sz="1900" baseline="0" dirty="0">
                          <a:solidFill>
                            <a:schemeClr val="bg1">
                              <a:lumMod val="85000"/>
                            </a:schemeClr>
                          </a:solidFill>
                          <a:latin typeface="Arial"/>
                          <a:cs typeface="Arial"/>
                        </a:rPr>
                        <a:t>Berkeley CA 94710 USA</a:t>
                      </a:r>
                      <a:endParaRPr lang="en-US" sz="1900" dirty="0">
                        <a:solidFill>
                          <a:schemeClr val="bg1">
                            <a:lumMod val="85000"/>
                          </a:schemeClr>
                        </a:solidFill>
                        <a:latin typeface="Arial"/>
                        <a:cs typeface="Arial"/>
                      </a:endParaRPr>
                    </a:p>
                  </a:txBody>
                  <a:tcPr marL="239998" marR="119999" marT="257141" marB="85714">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dirty="0">
                          <a:solidFill>
                            <a:srgbClr val="D0D0D0"/>
                          </a:solidFill>
                          <a:latin typeface="Arial"/>
                          <a:cs typeface="Arial"/>
                        </a:rPr>
                        <a:t>For complete tutorials</a:t>
                      </a:r>
                      <a:r>
                        <a:rPr lang="en-US" sz="2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900" b="1" dirty="0">
                          <a:solidFill>
                            <a:srgbClr val="FFC000"/>
                          </a:solidFill>
                          <a:latin typeface="Arial"/>
                          <a:cs typeface="Arial"/>
                        </a:rPr>
                        <a:t>https://www.posterpresentations.com/helpdesk.html</a:t>
                      </a:r>
                      <a:endParaRPr lang="en-US" sz="4900" dirty="0"/>
                    </a:p>
                  </a:txBody>
                  <a:tcPr marL="239998" marR="119999" marT="257141" marB="85714">
                    <a:solidFill>
                      <a:srgbClr val="010101"/>
                    </a:solidFill>
                  </a:tcPr>
                </a:tc>
                <a:extLst>
                  <a:ext uri="{0D108BD9-81ED-4DB2-BD59-A6C34878D82A}">
                    <a16:rowId xmlns:a16="http://schemas.microsoft.com/office/drawing/2014/main" val="10009"/>
                  </a:ext>
                </a:extLst>
              </a:tr>
            </a:tbl>
          </a:graphicData>
        </a:graphic>
      </p:graphicFrame>
      <p:grpSp>
        <p:nvGrpSpPr>
          <p:cNvPr id="17" name="Group 16">
            <a:extLst>
              <a:ext uri="{FF2B5EF4-FFF2-40B4-BE49-F238E27FC236}">
                <a16:creationId xmlns:a16="http://schemas.microsoft.com/office/drawing/2014/main" id="{3FB87BAE-D3BC-2F45-98FE-9CB46AC02A14}"/>
              </a:ext>
            </a:extLst>
          </p:cNvPr>
          <p:cNvGrpSpPr/>
          <p:nvPr userDrawn="1"/>
        </p:nvGrpSpPr>
        <p:grpSpPr>
          <a:xfrm>
            <a:off x="-56827" y="21162"/>
            <a:ext cx="36056565" cy="5232260"/>
            <a:chOff x="-43304" y="11286"/>
            <a:chExt cx="43905392" cy="4120075"/>
          </a:xfrm>
        </p:grpSpPr>
        <p:sp>
          <p:nvSpPr>
            <p:cNvPr id="18" name="Rectangle 17">
              <a:extLst>
                <a:ext uri="{FF2B5EF4-FFF2-40B4-BE49-F238E27FC236}">
                  <a16:creationId xmlns:a16="http://schemas.microsoft.com/office/drawing/2014/main" id="{2E2C19A1-781F-C340-86E6-28FAA00E5B5D}"/>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dirty="0"/>
            </a:p>
          </p:txBody>
        </p:sp>
        <p:grpSp>
          <p:nvGrpSpPr>
            <p:cNvPr id="19" name="Group 18">
              <a:extLst>
                <a:ext uri="{FF2B5EF4-FFF2-40B4-BE49-F238E27FC236}">
                  <a16:creationId xmlns:a16="http://schemas.microsoft.com/office/drawing/2014/main" id="{BB749000-9A3D-7843-82B7-8989B8A8F25D}"/>
                </a:ext>
              </a:extLst>
            </p:cNvPr>
            <p:cNvGrpSpPr/>
            <p:nvPr userDrawn="1"/>
          </p:nvGrpSpPr>
          <p:grpSpPr>
            <a:xfrm>
              <a:off x="-43304" y="11286"/>
              <a:ext cx="43905392" cy="4036528"/>
              <a:chOff x="-14192" y="1382"/>
              <a:chExt cx="27451941" cy="4572641"/>
            </a:xfrm>
          </p:grpSpPr>
          <p:sp>
            <p:nvSpPr>
              <p:cNvPr id="20" name="Rectangle 16">
                <a:extLst>
                  <a:ext uri="{FF2B5EF4-FFF2-40B4-BE49-F238E27FC236}">
                    <a16:creationId xmlns:a16="http://schemas.microsoft.com/office/drawing/2014/main" id="{5B003D37-BBFD-E544-8147-84D5D0BF9B13}"/>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21" name="Rectangle 16">
                <a:extLst>
                  <a:ext uri="{FF2B5EF4-FFF2-40B4-BE49-F238E27FC236}">
                    <a16:creationId xmlns:a16="http://schemas.microsoft.com/office/drawing/2014/main" id="{90BFF8CF-3A14-584B-AA4D-1CE9F6A0BCAD}"/>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22" name="Rectangle 15">
                <a:extLst>
                  <a:ext uri="{FF2B5EF4-FFF2-40B4-BE49-F238E27FC236}">
                    <a16:creationId xmlns:a16="http://schemas.microsoft.com/office/drawing/2014/main" id="{AC998E51-A539-FA47-A7D1-A7BF64401C9E}"/>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1170459" rtl="0" eaLnBrk="1" latinLnBrk="0" hangingPunct="1">
        <a:spcBef>
          <a:spcPct val="0"/>
        </a:spcBef>
        <a:buNone/>
        <a:defRPr sz="2334" kern="1200">
          <a:solidFill>
            <a:schemeClr val="bg1"/>
          </a:solidFill>
          <a:latin typeface="Trebuchet MS" pitchFamily="34" charset="0"/>
          <a:ea typeface="+mj-ea"/>
          <a:cs typeface="+mj-cs"/>
        </a:defRPr>
      </a:lvl1pPr>
    </p:titleStyle>
    <p:bodyStyle>
      <a:lvl1pPr marL="438923" indent="-438923" algn="l" defTabSz="1170459" rtl="0" eaLnBrk="1" latinLnBrk="0" hangingPunct="1">
        <a:spcBef>
          <a:spcPct val="20000"/>
        </a:spcBef>
        <a:buFont typeface="Arial" pitchFamily="34" charset="0"/>
        <a:buChar char="•"/>
        <a:defRPr sz="4107" kern="1200">
          <a:solidFill>
            <a:schemeClr val="tx1"/>
          </a:solidFill>
          <a:latin typeface="+mn-lt"/>
          <a:ea typeface="+mn-ea"/>
          <a:cs typeface="+mn-cs"/>
        </a:defRPr>
      </a:lvl1pPr>
      <a:lvl2pPr marL="950998" indent="-365768" algn="l" defTabSz="1170459" rtl="0" eaLnBrk="1" latinLnBrk="0" hangingPunct="1">
        <a:spcBef>
          <a:spcPct val="20000"/>
        </a:spcBef>
        <a:buFont typeface="Arial" pitchFamily="34" charset="0"/>
        <a:buChar char="–"/>
        <a:defRPr sz="3593" kern="1200">
          <a:solidFill>
            <a:schemeClr val="tx1"/>
          </a:solidFill>
          <a:latin typeface="+mn-lt"/>
          <a:ea typeface="+mn-ea"/>
          <a:cs typeface="+mn-cs"/>
        </a:defRPr>
      </a:lvl2pPr>
      <a:lvl3pPr marL="1463075" indent="-292615" algn="l" defTabSz="1170459" rtl="0" eaLnBrk="1" latinLnBrk="0" hangingPunct="1">
        <a:spcBef>
          <a:spcPct val="20000"/>
        </a:spcBef>
        <a:buFont typeface="Arial" pitchFamily="34" charset="0"/>
        <a:buChar char="•"/>
        <a:defRPr sz="3080" kern="1200">
          <a:solidFill>
            <a:schemeClr val="tx1"/>
          </a:solidFill>
          <a:latin typeface="+mn-lt"/>
          <a:ea typeface="+mn-ea"/>
          <a:cs typeface="+mn-cs"/>
        </a:defRPr>
      </a:lvl3pPr>
      <a:lvl4pPr marL="204830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4pPr>
      <a:lvl5pPr marL="263353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5pPr>
      <a:lvl6pPr marL="321876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6pPr>
      <a:lvl7pPr marL="380399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7pPr>
      <a:lvl8pPr marL="438922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8pPr>
      <a:lvl9pPr marL="4974453"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9pPr>
    </p:bodyStyle>
    <p:otherStyle>
      <a:defPPr>
        <a:defRPr lang="en-US"/>
      </a:defPPr>
      <a:lvl1pPr marL="0" algn="l" defTabSz="1170459" rtl="0" eaLnBrk="1" latinLnBrk="0" hangingPunct="1">
        <a:defRPr sz="2287" kern="1200">
          <a:solidFill>
            <a:schemeClr val="tx1"/>
          </a:solidFill>
          <a:latin typeface="+mn-lt"/>
          <a:ea typeface="+mn-ea"/>
          <a:cs typeface="+mn-cs"/>
        </a:defRPr>
      </a:lvl1pPr>
      <a:lvl2pPr marL="585230" algn="l" defTabSz="1170459" rtl="0" eaLnBrk="1" latinLnBrk="0" hangingPunct="1">
        <a:defRPr sz="2287" kern="1200">
          <a:solidFill>
            <a:schemeClr val="tx1"/>
          </a:solidFill>
          <a:latin typeface="+mn-lt"/>
          <a:ea typeface="+mn-ea"/>
          <a:cs typeface="+mn-cs"/>
        </a:defRPr>
      </a:lvl2pPr>
      <a:lvl3pPr marL="1170459" algn="l" defTabSz="1170459" rtl="0" eaLnBrk="1" latinLnBrk="0" hangingPunct="1">
        <a:defRPr sz="2287" kern="1200">
          <a:solidFill>
            <a:schemeClr val="tx1"/>
          </a:solidFill>
          <a:latin typeface="+mn-lt"/>
          <a:ea typeface="+mn-ea"/>
          <a:cs typeface="+mn-cs"/>
        </a:defRPr>
      </a:lvl3pPr>
      <a:lvl4pPr marL="1755690" algn="l" defTabSz="1170459" rtl="0" eaLnBrk="1" latinLnBrk="0" hangingPunct="1">
        <a:defRPr sz="2287" kern="1200">
          <a:solidFill>
            <a:schemeClr val="tx1"/>
          </a:solidFill>
          <a:latin typeface="+mn-lt"/>
          <a:ea typeface="+mn-ea"/>
          <a:cs typeface="+mn-cs"/>
        </a:defRPr>
      </a:lvl4pPr>
      <a:lvl5pPr marL="2340919" algn="l" defTabSz="1170459" rtl="0" eaLnBrk="1" latinLnBrk="0" hangingPunct="1">
        <a:defRPr sz="2287" kern="1200">
          <a:solidFill>
            <a:schemeClr val="tx1"/>
          </a:solidFill>
          <a:latin typeface="+mn-lt"/>
          <a:ea typeface="+mn-ea"/>
          <a:cs typeface="+mn-cs"/>
        </a:defRPr>
      </a:lvl5pPr>
      <a:lvl6pPr marL="2926149" algn="l" defTabSz="1170459" rtl="0" eaLnBrk="1" latinLnBrk="0" hangingPunct="1">
        <a:defRPr sz="2287" kern="1200">
          <a:solidFill>
            <a:schemeClr val="tx1"/>
          </a:solidFill>
          <a:latin typeface="+mn-lt"/>
          <a:ea typeface="+mn-ea"/>
          <a:cs typeface="+mn-cs"/>
        </a:defRPr>
      </a:lvl6pPr>
      <a:lvl7pPr marL="3511379" algn="l" defTabSz="1170459" rtl="0" eaLnBrk="1" latinLnBrk="0" hangingPunct="1">
        <a:defRPr sz="2287" kern="1200">
          <a:solidFill>
            <a:schemeClr val="tx1"/>
          </a:solidFill>
          <a:latin typeface="+mn-lt"/>
          <a:ea typeface="+mn-ea"/>
          <a:cs typeface="+mn-cs"/>
        </a:defRPr>
      </a:lvl7pPr>
      <a:lvl8pPr marL="4096609" algn="l" defTabSz="1170459" rtl="0" eaLnBrk="1" latinLnBrk="0" hangingPunct="1">
        <a:defRPr sz="2287" kern="1200">
          <a:solidFill>
            <a:schemeClr val="tx1"/>
          </a:solidFill>
          <a:latin typeface="+mn-lt"/>
          <a:ea typeface="+mn-ea"/>
          <a:cs typeface="+mn-cs"/>
        </a:defRPr>
      </a:lvl8pPr>
      <a:lvl9pPr marL="4681839" algn="l" defTabSz="1170459" rtl="0" eaLnBrk="1" latinLnBrk="0" hangingPunct="1">
        <a:defRPr sz="228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ounded Rectangle 39"/>
          <p:cNvSpPr/>
          <p:nvPr userDrawn="1"/>
        </p:nvSpPr>
        <p:spPr>
          <a:xfrm>
            <a:off x="754169" y="6018190"/>
            <a:ext cx="8252282" cy="27762603"/>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dirty="0"/>
          </a:p>
        </p:txBody>
      </p:sp>
      <p:sp>
        <p:nvSpPr>
          <p:cNvPr id="41" name="Rounded Rectangle 40"/>
          <p:cNvSpPr/>
          <p:nvPr userDrawn="1"/>
        </p:nvSpPr>
        <p:spPr>
          <a:xfrm>
            <a:off x="26966906" y="6018190"/>
            <a:ext cx="8252282" cy="27762603"/>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dirty="0"/>
          </a:p>
        </p:txBody>
      </p:sp>
      <p:sp>
        <p:nvSpPr>
          <p:cNvPr id="62" name="Rounded Rectangle 61"/>
          <p:cNvSpPr/>
          <p:nvPr userDrawn="1"/>
        </p:nvSpPr>
        <p:spPr>
          <a:xfrm>
            <a:off x="9523280" y="6018190"/>
            <a:ext cx="16973791" cy="27762603"/>
          </a:xfrm>
          <a:prstGeom prst="roundRect">
            <a:avLst>
              <a:gd name="adj" fmla="val 1050"/>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dirty="0"/>
          </a:p>
        </p:txBody>
      </p:sp>
      <p:grpSp>
        <p:nvGrpSpPr>
          <p:cNvPr id="66" name="Group 65"/>
          <p:cNvGrpSpPr/>
          <p:nvPr userDrawn="1"/>
        </p:nvGrpSpPr>
        <p:grpSpPr>
          <a:xfrm rot="10800000">
            <a:off x="-26163" y="34077684"/>
            <a:ext cx="36058784" cy="1933660"/>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ln>
                  <a:noFill/>
                </a:ln>
                <a:solidFill>
                  <a:schemeClr val="accent1"/>
                </a:solidFill>
              </a:endParaRPr>
            </a:p>
          </p:txBody>
        </p:sp>
      </p:grpSp>
      <p:sp>
        <p:nvSpPr>
          <p:cNvPr id="70" name="Text Box 14"/>
          <p:cNvSpPr txBox="1">
            <a:spLocks noChangeArrowheads="1"/>
          </p:cNvSpPr>
          <p:nvPr userDrawn="1"/>
        </p:nvSpPr>
        <p:spPr bwMode="auto">
          <a:xfrm>
            <a:off x="1371166" y="34980178"/>
            <a:ext cx="3105275" cy="136403"/>
          </a:xfrm>
          <a:prstGeom prst="rect">
            <a:avLst/>
          </a:prstGeom>
          <a:noFill/>
          <a:ln w="9525">
            <a:noFill/>
            <a:miter lim="800000"/>
            <a:headEnd/>
            <a:tailEnd/>
          </a:ln>
          <a:effectLst/>
        </p:spPr>
        <p:txBody>
          <a:bodyPr wrap="square" lIns="36539" tIns="18266" rIns="36539" bIns="18266">
            <a:spAutoFit/>
          </a:bodyPr>
          <a:lstStyle/>
          <a:p>
            <a:pPr eaLnBrk="0" hangingPunct="0">
              <a:lnSpc>
                <a:spcPct val="65000"/>
              </a:lnSpc>
              <a:spcBef>
                <a:spcPct val="50000"/>
              </a:spcBef>
              <a:defRPr/>
            </a:pPr>
            <a:r>
              <a:rPr lang="en-US" sz="234"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420" b="1" dirty="0">
                <a:solidFill>
                  <a:schemeClr val="bg1">
                    <a:lumMod val="75000"/>
                  </a:schemeClr>
                </a:solidFill>
                <a:latin typeface="Arial" charset="0"/>
              </a:rPr>
              <a:t>www.PosterPresentations.com</a:t>
            </a:r>
          </a:p>
        </p:txBody>
      </p:sp>
      <p:graphicFrame>
        <p:nvGraphicFramePr>
          <p:cNvPr id="74" name="Table 73">
            <a:extLst>
              <a:ext uri="{FF2B5EF4-FFF2-40B4-BE49-F238E27FC236}">
                <a16:creationId xmlns:a16="http://schemas.microsoft.com/office/drawing/2014/main" id="{255E49E5-E060-5540-A59C-97107163555D}"/>
              </a:ext>
            </a:extLst>
          </p:cNvPr>
          <p:cNvGraphicFramePr>
            <a:graphicFrameLocks noGrp="1"/>
          </p:cNvGraphicFramePr>
          <p:nvPr userDrawn="1">
            <p:extLst>
              <p:ext uri="{D42A27DB-BD31-4B8C-83A1-F6EECF244321}">
                <p14:modId xmlns:p14="http://schemas.microsoft.com/office/powerpoint/2010/main" val="2751482110"/>
              </p:ext>
            </p:extLst>
          </p:nvPr>
        </p:nvGraphicFramePr>
        <p:xfrm>
          <a:off x="-8404984" y="6"/>
          <a:ext cx="8004987" cy="39064050"/>
        </p:xfrm>
        <a:graphic>
          <a:graphicData uri="http://schemas.openxmlformats.org/drawingml/2006/table">
            <a:tbl>
              <a:tblPr firstRow="1" bandRow="1">
                <a:tableStyleId>{5C22544A-7EE6-4342-B048-85BDC9FD1C3A}</a:tableStyleId>
              </a:tblPr>
              <a:tblGrid>
                <a:gridCol w="3432472">
                  <a:extLst>
                    <a:ext uri="{9D8B030D-6E8A-4147-A177-3AD203B41FA5}">
                      <a16:colId xmlns:a16="http://schemas.microsoft.com/office/drawing/2014/main" val="20000"/>
                    </a:ext>
                  </a:extLst>
                </a:gridCol>
                <a:gridCol w="4572515">
                  <a:extLst>
                    <a:ext uri="{9D8B030D-6E8A-4147-A177-3AD203B41FA5}">
                      <a16:colId xmlns:a16="http://schemas.microsoft.com/office/drawing/2014/main" val="20001"/>
                    </a:ext>
                  </a:extLst>
                </a:gridCol>
              </a:tblGrid>
              <a:tr h="194284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700" b="0" spc="600" dirty="0">
                          <a:solidFill>
                            <a:srgbClr val="1F3A4E"/>
                          </a:solidFill>
                          <a:latin typeface="Arial Black" panose="020B0A04020102020204" pitchFamily="34" charset="0"/>
                        </a:rPr>
                        <a:t>QUICK START GUIDE</a:t>
                      </a:r>
                      <a:br>
                        <a:rPr lang="en-US" sz="3700" b="0" spc="600" dirty="0">
                          <a:solidFill>
                            <a:srgbClr val="1F3A4E"/>
                          </a:solidFill>
                          <a:latin typeface="Arial Black" panose="020B0A04020102020204" pitchFamily="34" charset="0"/>
                        </a:rPr>
                      </a:br>
                      <a:r>
                        <a:rPr lang="en-US" sz="3000" b="1" spc="0" dirty="0">
                          <a:solidFill>
                            <a:srgbClr val="FF0000"/>
                          </a:solidFill>
                          <a:latin typeface="Trebuchet MS" pitchFamily="34" charset="0"/>
                        </a:rPr>
                        <a:t>(THIS SIDEBAR WILL NOT PRINT)</a:t>
                      </a:r>
                      <a:endParaRPr lang="en-US" sz="3700" b="1" spc="600" dirty="0">
                        <a:solidFill>
                          <a:schemeClr val="bg1"/>
                        </a:solidFill>
                        <a:latin typeface="Trebuchet MS" pitchFamily="34" charset="0"/>
                      </a:endParaRPr>
                    </a:p>
                  </a:txBody>
                  <a:tcPr marL="239998" marR="119999" marT="257141" marB="85714">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701496">
                <a:tc gridSpan="2">
                  <a:txBody>
                    <a:bodyPr/>
                    <a:lstStyle/>
                    <a:p>
                      <a:pPr defTabSz="3765639"/>
                      <a:r>
                        <a:rPr lang="en-US" sz="2200" i="0" dirty="0">
                          <a:solidFill>
                            <a:srgbClr val="D9D9D9"/>
                          </a:solidFill>
                          <a:latin typeface="Arial"/>
                          <a:cs typeface="Arial"/>
                        </a:rPr>
                        <a:t>This PowerPoint template produces a </a:t>
                      </a:r>
                      <a:r>
                        <a:rPr lang="en-US" sz="2200" i="0" dirty="0">
                          <a:solidFill>
                            <a:srgbClr val="FFC000"/>
                          </a:solidFill>
                          <a:latin typeface="Arial"/>
                          <a:cs typeface="Arial"/>
                        </a:rPr>
                        <a:t>42x60” </a:t>
                      </a:r>
                      <a:r>
                        <a:rPr lang="en-US" sz="22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200" i="0" dirty="0">
                        <a:solidFill>
                          <a:srgbClr val="D9D9D9"/>
                        </a:solidFill>
                        <a:latin typeface="Arial"/>
                        <a:cs typeface="Arial"/>
                      </a:endParaRPr>
                    </a:p>
                    <a:p>
                      <a:pPr defTabSz="3765639"/>
                      <a:r>
                        <a:rPr lang="en-US" sz="22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200" i="0" dirty="0">
                          <a:solidFill>
                            <a:srgbClr val="FFC000"/>
                          </a:solidFill>
                          <a:latin typeface="Arial"/>
                          <a:cs typeface="Arial"/>
                        </a:rPr>
                        <a:t>PosterPresentations.com</a:t>
                      </a:r>
                      <a:r>
                        <a:rPr lang="en-US" sz="2200" i="0" dirty="0">
                          <a:solidFill>
                            <a:srgbClr val="D9D9D9"/>
                          </a:solidFill>
                          <a:latin typeface="Arial"/>
                          <a:cs typeface="Arial"/>
                        </a:rPr>
                        <a:t> and click on the  </a:t>
                      </a:r>
                      <a:r>
                        <a:rPr lang="en-US" sz="2200" i="0" dirty="0">
                          <a:solidFill>
                            <a:srgbClr val="FFC000"/>
                          </a:solidFill>
                          <a:latin typeface="Arial"/>
                          <a:cs typeface="Arial"/>
                        </a:rPr>
                        <a:t>HELP DESK</a:t>
                      </a:r>
                      <a:r>
                        <a:rPr lang="en-US" sz="2200" i="0" baseline="0" dirty="0">
                          <a:solidFill>
                            <a:srgbClr val="D9D9D9"/>
                          </a:solidFill>
                          <a:latin typeface="Arial"/>
                          <a:cs typeface="Arial"/>
                        </a:rPr>
                        <a:t> </a:t>
                      </a:r>
                      <a:r>
                        <a:rPr lang="en-US" sz="2200" i="0" dirty="0">
                          <a:solidFill>
                            <a:srgbClr val="D9D9D9"/>
                          </a:solidFill>
                          <a:latin typeface="Arial"/>
                          <a:cs typeface="Arial"/>
                        </a:rPr>
                        <a:t>tab.</a:t>
                      </a:r>
                    </a:p>
                    <a:p>
                      <a:pPr defTabSz="3765639"/>
                      <a:endParaRPr lang="en-US" sz="2200" i="0" dirty="0">
                        <a:solidFill>
                          <a:srgbClr val="D9D9D9"/>
                        </a:solidFill>
                        <a:latin typeface="Arial"/>
                        <a:cs typeface="Arial"/>
                      </a:endParaRPr>
                    </a:p>
                    <a:p>
                      <a:pPr defTabSz="3765639"/>
                      <a:r>
                        <a:rPr lang="en-US" sz="2200" i="0" dirty="0">
                          <a:solidFill>
                            <a:srgbClr val="D9D9D9"/>
                          </a:solidFill>
                          <a:latin typeface="Arial"/>
                          <a:cs typeface="Arial"/>
                        </a:rPr>
                        <a:t>To print your poster using our same-day professional printing service, go online to </a:t>
                      </a:r>
                      <a:r>
                        <a:rPr lang="en-US" sz="2200" i="0" dirty="0">
                          <a:solidFill>
                            <a:srgbClr val="FFC000"/>
                          </a:solidFill>
                          <a:latin typeface="Arial"/>
                          <a:cs typeface="Arial"/>
                        </a:rPr>
                        <a:t>PosterPresentations.com</a:t>
                      </a:r>
                      <a:r>
                        <a:rPr lang="en-US" sz="2200" i="0" dirty="0">
                          <a:solidFill>
                            <a:srgbClr val="D9D9D9"/>
                          </a:solidFill>
                          <a:latin typeface="Arial"/>
                          <a:cs typeface="Arial"/>
                        </a:rPr>
                        <a:t> and click on "</a:t>
                      </a:r>
                      <a:r>
                        <a:rPr lang="en-US" sz="2200" i="0" dirty="0">
                          <a:solidFill>
                            <a:srgbClr val="FFC000"/>
                          </a:solidFill>
                          <a:latin typeface="Arial"/>
                          <a:cs typeface="Arial"/>
                        </a:rPr>
                        <a:t>Order your poster</a:t>
                      </a:r>
                      <a:r>
                        <a:rPr lang="en-US" sz="2200" i="0" dirty="0">
                          <a:solidFill>
                            <a:srgbClr val="D9D9D9"/>
                          </a:solidFill>
                          <a:latin typeface="Arial"/>
                          <a:cs typeface="Arial"/>
                        </a:rPr>
                        <a:t>".</a:t>
                      </a:r>
                      <a:endParaRPr lang="en-US" sz="2200" b="1" dirty="0">
                        <a:solidFill>
                          <a:srgbClr val="D9D9D9"/>
                        </a:solidFill>
                        <a:latin typeface="Arial"/>
                        <a:cs typeface="Arial"/>
                      </a:endParaRPr>
                    </a:p>
                  </a:txBody>
                  <a:tcPr marL="239998" marR="119999" marT="257141" marB="85714">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158695">
                <a:tc>
                  <a:txBody>
                    <a:bodyPr/>
                    <a:lstStyle/>
                    <a:p>
                      <a:pPr algn="ctr"/>
                      <a:endParaRPr lang="en-US" sz="2200" dirty="0">
                        <a:solidFill>
                          <a:srgbClr val="1F3A4E"/>
                        </a:solidFill>
                      </a:endParaRPr>
                    </a:p>
                    <a:p>
                      <a:pPr algn="ctr"/>
                      <a:endParaRPr lang="en-US" sz="2200" dirty="0">
                        <a:solidFill>
                          <a:srgbClr val="1F3A4E"/>
                        </a:solidFill>
                      </a:endParaRPr>
                    </a:p>
                    <a:p>
                      <a:pPr algn="ctr"/>
                      <a:r>
                        <a:rPr lang="en-US" sz="2200" dirty="0">
                          <a:solidFill>
                            <a:schemeClr val="bg1"/>
                          </a:solidFill>
                          <a:latin typeface="Arial" panose="020B0604020202020204" pitchFamily="34" charset="0"/>
                          <a:cs typeface="Arial" panose="020B0604020202020204" pitchFamily="34" charset="0"/>
                        </a:rPr>
                        <a:t>This is a template for a</a:t>
                      </a:r>
                    </a:p>
                    <a:p>
                      <a:pPr marL="0" marR="0" lvl="0" indent="0" algn="ctr" defTabSz="1706843" rtl="0" eaLnBrk="1" fontAlgn="auto" latinLnBrk="0" hangingPunct="1">
                        <a:lnSpc>
                          <a:spcPct val="100000"/>
                        </a:lnSpc>
                        <a:spcBef>
                          <a:spcPts val="0"/>
                        </a:spcBef>
                        <a:spcAft>
                          <a:spcPts val="0"/>
                        </a:spcAft>
                        <a:buClrTx/>
                        <a:buSzTx/>
                        <a:buFontTx/>
                        <a:buNone/>
                        <a:tabLst/>
                        <a:defRPr/>
                      </a:pPr>
                      <a:r>
                        <a:rPr lang="en-US" sz="2200" dirty="0">
                          <a:solidFill>
                            <a:schemeClr val="bg1"/>
                          </a:solidFill>
                          <a:latin typeface="Arial" panose="020B0604020202020204" pitchFamily="34" charset="0"/>
                          <a:cs typeface="Arial" panose="020B0604020202020204" pitchFamily="34" charset="0"/>
                        </a:rPr>
                        <a:t>presentation poster </a:t>
                      </a:r>
                      <a:br>
                        <a:rPr lang="en-US" sz="2200" dirty="0">
                          <a:solidFill>
                            <a:schemeClr val="bg1"/>
                          </a:solidFill>
                          <a:latin typeface="Arial" panose="020B0604020202020204" pitchFamily="34" charset="0"/>
                          <a:cs typeface="Arial" panose="020B0604020202020204" pitchFamily="34" charset="0"/>
                        </a:rPr>
                      </a:br>
                      <a:r>
                        <a:rPr lang="en-US" sz="3700" b="1" dirty="0">
                          <a:solidFill>
                            <a:srgbClr val="FFC000"/>
                          </a:solidFill>
                          <a:latin typeface="Arial" panose="020B0604020202020204" pitchFamily="34" charset="0"/>
                          <a:cs typeface="Arial" panose="020B0604020202020204" pitchFamily="34" charset="0"/>
                        </a:rPr>
                        <a:t>42 inches tall</a:t>
                      </a:r>
                      <a:br>
                        <a:rPr lang="en-US" sz="3700" b="1" dirty="0">
                          <a:solidFill>
                            <a:srgbClr val="FFC000"/>
                          </a:solidFill>
                          <a:latin typeface="Arial" panose="020B0604020202020204" pitchFamily="34" charset="0"/>
                          <a:cs typeface="Arial" panose="020B0604020202020204" pitchFamily="34" charset="0"/>
                        </a:rPr>
                      </a:br>
                      <a:r>
                        <a:rPr lang="en-US" sz="3700" b="1" dirty="0">
                          <a:solidFill>
                            <a:srgbClr val="FFC000"/>
                          </a:solidFill>
                          <a:latin typeface="Arial" panose="020B0604020202020204" pitchFamily="34" charset="0"/>
                          <a:cs typeface="Arial" panose="020B0604020202020204" pitchFamily="34" charset="0"/>
                        </a:rPr>
                        <a:t>by</a:t>
                      </a:r>
                      <a:br>
                        <a:rPr lang="en-US" sz="3700" b="1" dirty="0">
                          <a:solidFill>
                            <a:srgbClr val="FFC000"/>
                          </a:solidFill>
                          <a:latin typeface="Arial" panose="020B0604020202020204" pitchFamily="34" charset="0"/>
                          <a:cs typeface="Arial" panose="020B0604020202020204" pitchFamily="34" charset="0"/>
                        </a:rPr>
                      </a:br>
                      <a:r>
                        <a:rPr lang="en-US" sz="3700" b="1" dirty="0">
                          <a:solidFill>
                            <a:srgbClr val="FFC000"/>
                          </a:solidFill>
                          <a:latin typeface="Arial" panose="020B0604020202020204" pitchFamily="34" charset="0"/>
                          <a:cs typeface="Arial" panose="020B0604020202020204" pitchFamily="34" charset="0"/>
                        </a:rPr>
                        <a:t>60 inches wide</a:t>
                      </a:r>
                      <a:br>
                        <a:rPr lang="en-US" sz="2200" dirty="0">
                          <a:solidFill>
                            <a:schemeClr val="bg1"/>
                          </a:solidFill>
                          <a:latin typeface="Arial" panose="020B0604020202020204" pitchFamily="34" charset="0"/>
                          <a:cs typeface="Arial" panose="020B0604020202020204" pitchFamily="34" charset="0"/>
                        </a:rPr>
                      </a:br>
                      <a:endParaRPr lang="en-US" sz="2200" dirty="0">
                        <a:solidFill>
                          <a:srgbClr val="1F3A4E"/>
                        </a:solidFill>
                      </a:endParaRPr>
                    </a:p>
                  </a:txBody>
                  <a:tcPr marL="119999" marR="119999" marT="85714" marB="85714">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600" b="1" baseline="0" dirty="0">
                          <a:solidFill>
                            <a:srgbClr val="FFC000"/>
                          </a:solidFill>
                          <a:latin typeface="Arial" panose="020B0604020202020204" pitchFamily="34" charset="0"/>
                          <a:cs typeface="Arial" panose="020B0604020202020204" pitchFamily="34" charset="0"/>
                        </a:rPr>
                        <a:t>Important: Check the template size</a:t>
                      </a:r>
                      <a:br>
                        <a:rPr lang="en-US" sz="2200" b="0" baseline="0" dirty="0">
                          <a:solidFill>
                            <a:srgbClr val="FFC000"/>
                          </a:solidFill>
                          <a:latin typeface="Arial" panose="020B0604020202020204" pitchFamily="34" charset="0"/>
                          <a:cs typeface="Arial" panose="020B0604020202020204" pitchFamily="34" charset="0"/>
                        </a:rPr>
                      </a:br>
                      <a:r>
                        <a:rPr lang="en-US" sz="22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200" b="0" baseline="0" dirty="0">
                          <a:solidFill>
                            <a:srgbClr val="D9D9D9"/>
                          </a:solidFill>
                          <a:latin typeface="Arial" panose="020B0604020202020204" pitchFamily="34" charset="0"/>
                          <a:cs typeface="Arial" panose="020B0604020202020204" pitchFamily="34" charset="0"/>
                        </a:rPr>
                      </a:br>
                      <a:r>
                        <a:rPr lang="en-US" sz="22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200" b="0" baseline="0" dirty="0">
                          <a:solidFill>
                            <a:srgbClr val="D9D9D9"/>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36 tall x 51.42 wide</a:t>
                      </a:r>
                      <a:br>
                        <a:rPr lang="en-US" sz="2200" b="0" baseline="0" dirty="0">
                          <a:solidFill>
                            <a:srgbClr val="FFC000"/>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48 tall x 68.57 wide</a:t>
                      </a:r>
                    </a:p>
                  </a:txBody>
                  <a:tcPr marL="239998" marR="119999" marT="257141" marB="85714">
                    <a:solidFill>
                      <a:srgbClr val="010101"/>
                    </a:solidFill>
                  </a:tcPr>
                </a:tc>
                <a:extLst>
                  <a:ext uri="{0D108BD9-81ED-4DB2-BD59-A6C34878D82A}">
                    <a16:rowId xmlns:a16="http://schemas.microsoft.com/office/drawing/2014/main" val="10008"/>
                  </a:ext>
                </a:extLst>
              </a:tr>
              <a:tr h="5341573">
                <a:tc>
                  <a:txBody>
                    <a:bodyPr/>
                    <a:lstStyle/>
                    <a:p>
                      <a:endParaRPr lang="en-US" sz="2200" dirty="0">
                        <a:solidFill>
                          <a:srgbClr val="1F3A4E"/>
                        </a:solidFill>
                      </a:endParaRPr>
                    </a:p>
                  </a:txBody>
                  <a:tcPr marL="119999" marR="119999" marT="85714" marB="85714">
                    <a:blipFill rotWithShape="1">
                      <a:blip r:embed="rId3"/>
                      <a:stretch>
                        <a:fillRect/>
                      </a:stretch>
                    </a:blipFill>
                  </a:tcPr>
                </a:tc>
                <a:tc>
                  <a:txBody>
                    <a:bodyPr/>
                    <a:lstStyle/>
                    <a:p>
                      <a:pPr algn="l"/>
                      <a:r>
                        <a:rPr lang="en-US" sz="2600" b="1" baseline="0" dirty="0">
                          <a:solidFill>
                            <a:srgbClr val="FFC000"/>
                          </a:solidFill>
                          <a:latin typeface="Arial" panose="020B0604020202020204" pitchFamily="34" charset="0"/>
                          <a:cs typeface="Arial" panose="020B0604020202020204" pitchFamily="34" charset="0"/>
                        </a:rPr>
                        <a:t>How to </a:t>
                      </a:r>
                      <a:r>
                        <a:rPr lang="en-US" sz="4500" b="1" baseline="0" dirty="0">
                          <a:solidFill>
                            <a:srgbClr val="FFC000"/>
                          </a:solidFill>
                          <a:latin typeface="Arial" panose="020B0604020202020204" pitchFamily="34" charset="0"/>
                          <a:cs typeface="Arial" panose="020B0604020202020204" pitchFamily="34" charset="0"/>
                        </a:rPr>
                        <a:t>Zoom in </a:t>
                      </a:r>
                      <a:r>
                        <a:rPr lang="en-US" sz="2600" b="1" baseline="0" dirty="0">
                          <a:solidFill>
                            <a:srgbClr val="FFC000"/>
                          </a:solidFill>
                          <a:latin typeface="Arial" panose="020B0604020202020204" pitchFamily="34" charset="0"/>
                          <a:cs typeface="Arial" panose="020B0604020202020204" pitchFamily="34" charset="0"/>
                        </a:rPr>
                        <a:t>and </a:t>
                      </a:r>
                      <a:r>
                        <a:rPr lang="en-US" sz="1900" b="1" baseline="0" dirty="0">
                          <a:solidFill>
                            <a:srgbClr val="FFC000"/>
                          </a:solidFill>
                          <a:latin typeface="Arial" panose="020B0604020202020204" pitchFamily="34" charset="0"/>
                          <a:cs typeface="Arial" panose="020B0604020202020204" pitchFamily="34" charset="0"/>
                        </a:rPr>
                        <a:t>out</a:t>
                      </a:r>
                      <a:endParaRPr lang="en-US" sz="2600" b="1" baseline="0" dirty="0">
                        <a:solidFill>
                          <a:srgbClr val="FFC000"/>
                        </a:solidFill>
                        <a:latin typeface="Arial" panose="020B0604020202020204" pitchFamily="34" charset="0"/>
                        <a:cs typeface="Arial" panose="020B0604020202020204" pitchFamily="34" charset="0"/>
                      </a:endParaRPr>
                    </a:p>
                    <a:p>
                      <a:pPr algn="l"/>
                      <a:r>
                        <a:rPr lang="en-US" sz="22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200" b="0" baseline="0" dirty="0">
                          <a:solidFill>
                            <a:srgbClr val="D9D9D9"/>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1. </a:t>
                      </a:r>
                      <a:r>
                        <a:rPr lang="en-US" sz="22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200" b="0" baseline="0" dirty="0">
                          <a:solidFill>
                            <a:srgbClr val="D9D9D9"/>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2. </a:t>
                      </a:r>
                      <a:r>
                        <a:rPr lang="en-US" sz="22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39998" marR="119999" marT="257141" marB="85714">
                    <a:solidFill>
                      <a:srgbClr val="010101"/>
                    </a:solidFill>
                  </a:tcPr>
                </a:tc>
                <a:extLst>
                  <a:ext uri="{0D108BD9-81ED-4DB2-BD59-A6C34878D82A}">
                    <a16:rowId xmlns:a16="http://schemas.microsoft.com/office/drawing/2014/main" val="10001"/>
                  </a:ext>
                </a:extLst>
              </a:tr>
              <a:tr h="257934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600" b="1" baseline="0" dirty="0">
                          <a:solidFill>
                            <a:srgbClr val="FFC000"/>
                          </a:solidFill>
                          <a:latin typeface="Arial" panose="020B0604020202020204" pitchFamily="34" charset="0"/>
                          <a:cs typeface="Arial" panose="020B0604020202020204" pitchFamily="34" charset="0"/>
                        </a:rPr>
                        <a:t>Ruler and Guides</a:t>
                      </a:r>
                      <a:br>
                        <a:rPr lang="en-US" sz="2200" b="0" baseline="0" dirty="0">
                          <a:solidFill>
                            <a:srgbClr val="FFC000"/>
                          </a:solidFill>
                          <a:latin typeface="Arial" panose="020B0604020202020204" pitchFamily="34" charset="0"/>
                          <a:cs typeface="Arial" panose="020B0604020202020204" pitchFamily="34" charset="0"/>
                        </a:rPr>
                      </a:br>
                      <a:r>
                        <a:rPr lang="en-US" sz="22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19999" marR="119999" marT="85714" marB="85714">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158695">
                <a:tc>
                  <a:txBody>
                    <a:bodyPr/>
                    <a:lstStyle/>
                    <a:p>
                      <a:endParaRPr lang="en-US" sz="2200" dirty="0">
                        <a:solidFill>
                          <a:srgbClr val="1F3A4E"/>
                        </a:solidFill>
                      </a:endParaRPr>
                    </a:p>
                  </a:txBody>
                  <a:tcPr marL="119999" marR="119999" marT="85714" marB="85714">
                    <a:blipFill rotWithShape="1">
                      <a:blip r:embed="rId4"/>
                      <a:stretch>
                        <a:fillRect/>
                      </a:stretch>
                    </a:blipFill>
                  </a:tcPr>
                </a:tc>
                <a:tc>
                  <a:txBody>
                    <a:bodyPr/>
                    <a:lstStyle/>
                    <a:p>
                      <a:pPr marL="0" lvl="1" indent="0" algn="l" defTabSz="114300"/>
                      <a:r>
                        <a:rPr lang="en-US" sz="2600" b="1" baseline="0" dirty="0">
                          <a:solidFill>
                            <a:srgbClr val="FFC000"/>
                          </a:solidFill>
                          <a:latin typeface="Arial" panose="020B0604020202020204" pitchFamily="34" charset="0"/>
                          <a:cs typeface="Arial" panose="020B0604020202020204" pitchFamily="34" charset="0"/>
                        </a:rPr>
                        <a:t>Headers and text containers</a:t>
                      </a:r>
                      <a:br>
                        <a:rPr lang="en-US" sz="2200" b="0" baseline="0" dirty="0">
                          <a:solidFill>
                            <a:schemeClr val="bg1"/>
                          </a:solidFill>
                          <a:latin typeface="Arial" panose="020B0604020202020204" pitchFamily="34" charset="0"/>
                          <a:cs typeface="Arial" panose="020B0604020202020204" pitchFamily="34" charset="0"/>
                        </a:rPr>
                      </a:br>
                      <a:r>
                        <a:rPr lang="en-US" sz="22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200" b="0" baseline="0" dirty="0">
                          <a:solidFill>
                            <a:schemeClr val="bg1"/>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a:t>
                      </a:r>
                      <a:r>
                        <a:rPr lang="en-US" sz="2200" b="0" baseline="0" dirty="0">
                          <a:solidFill>
                            <a:schemeClr val="bg1"/>
                          </a:solidFill>
                          <a:latin typeface="Arial" panose="020B0604020202020204" pitchFamily="34" charset="0"/>
                          <a:cs typeface="Arial" panose="020B0604020202020204" pitchFamily="34" charset="0"/>
                        </a:rPr>
                        <a:t> </a:t>
                      </a:r>
                      <a:r>
                        <a:rPr lang="en-US" sz="22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200" b="0" baseline="0" dirty="0">
                          <a:solidFill>
                            <a:schemeClr val="bg1"/>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a:t>
                      </a:r>
                      <a:r>
                        <a:rPr lang="en-US" sz="2200" b="0" baseline="0" dirty="0">
                          <a:solidFill>
                            <a:schemeClr val="bg1"/>
                          </a:solidFill>
                          <a:latin typeface="Arial" panose="020B0604020202020204" pitchFamily="34" charset="0"/>
                          <a:cs typeface="Arial" panose="020B0604020202020204" pitchFamily="34" charset="0"/>
                        </a:rPr>
                        <a:t> </a:t>
                      </a:r>
                      <a:r>
                        <a:rPr lang="en-US" sz="22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200" b="0" baseline="0" dirty="0">
                          <a:solidFill>
                            <a:schemeClr val="bg1"/>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a:t>
                      </a:r>
                      <a:r>
                        <a:rPr lang="en-US" sz="2200" b="0" baseline="0" dirty="0">
                          <a:solidFill>
                            <a:schemeClr val="bg1"/>
                          </a:solidFill>
                          <a:latin typeface="Arial" panose="020B0604020202020204" pitchFamily="34" charset="0"/>
                          <a:cs typeface="Arial" panose="020B0604020202020204" pitchFamily="34" charset="0"/>
                        </a:rPr>
                        <a:t> </a:t>
                      </a:r>
                      <a:r>
                        <a:rPr lang="en-US" sz="22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39998" marR="119999" marT="257141" marB="85714">
                    <a:solidFill>
                      <a:srgbClr val="010101"/>
                    </a:solidFill>
                  </a:tcPr>
                </a:tc>
                <a:extLst>
                  <a:ext uri="{0D108BD9-81ED-4DB2-BD59-A6C34878D82A}">
                    <a16:rowId xmlns:a16="http://schemas.microsoft.com/office/drawing/2014/main" val="10003"/>
                  </a:ext>
                </a:extLst>
              </a:tr>
              <a:tr h="3920466">
                <a:tc gridSpan="2">
                  <a:txBody>
                    <a:bodyPr/>
                    <a:lstStyle/>
                    <a:p>
                      <a:r>
                        <a:rPr lang="en-US" sz="2600" b="1" dirty="0">
                          <a:solidFill>
                            <a:srgbClr val="FFC000"/>
                          </a:solidFill>
                          <a:latin typeface="Arial" panose="020B0604020202020204" pitchFamily="34" charset="0"/>
                          <a:cs typeface="Arial" panose="020B0604020202020204" pitchFamily="34" charset="0"/>
                        </a:rPr>
                        <a:t>Adding content to the poster</a:t>
                      </a:r>
                    </a:p>
                    <a:p>
                      <a:r>
                        <a:rPr lang="en-US" sz="22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2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200" dirty="0">
                        <a:solidFill>
                          <a:srgbClr val="D9D9D9"/>
                        </a:solidFill>
                        <a:latin typeface="Arial" panose="020B0604020202020204" pitchFamily="34" charset="0"/>
                        <a:cs typeface="Arial" panose="020B0604020202020204" pitchFamily="34" charset="0"/>
                      </a:endParaRPr>
                    </a:p>
                  </a:txBody>
                  <a:tcPr marL="119999" marR="119999" marT="85714" marB="85714">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75077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39998" marR="119999" marT="257141" marB="85714">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462629">
                <a:tc gridSpan="2">
                  <a:txBody>
                    <a:bodyPr/>
                    <a:lstStyle/>
                    <a:p>
                      <a:endParaRPr lang="en-US" sz="2200" dirty="0">
                        <a:solidFill>
                          <a:schemeClr val="bg1"/>
                        </a:solidFill>
                        <a:latin typeface="Arial" panose="020B0604020202020204" pitchFamily="34" charset="0"/>
                        <a:cs typeface="Arial" panose="020B0604020202020204" pitchFamily="34" charset="0"/>
                      </a:endParaRPr>
                    </a:p>
                  </a:txBody>
                  <a:tcPr marL="239998" marR="119999" marT="257141" marB="85714">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62472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Zoom in and look at your images at 100%-200% magnification. If they look clear, they will print well. </a:t>
                      </a:r>
                    </a:p>
                  </a:txBody>
                  <a:tcPr marL="239998" marR="119999" marT="257141" marB="85714">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42279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chemeClr val="bg1"/>
                        </a:solidFill>
                        <a:latin typeface="Arial"/>
                        <a:cs typeface="Arial"/>
                      </a:endParaRPr>
                    </a:p>
                  </a:txBody>
                  <a:tcPr marL="239998" marR="119999" marT="257141" marB="85714">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Table 15">
            <a:extLst>
              <a:ext uri="{FF2B5EF4-FFF2-40B4-BE49-F238E27FC236}">
                <a16:creationId xmlns:a16="http://schemas.microsoft.com/office/drawing/2014/main" id="{4CA0EAFC-0E42-4387-B4A5-D0EC30ECA5AB}"/>
              </a:ext>
            </a:extLst>
          </p:cNvPr>
          <p:cNvGraphicFramePr>
            <a:graphicFrameLocks noGrp="1"/>
          </p:cNvGraphicFramePr>
          <p:nvPr userDrawn="1">
            <p:extLst>
              <p:ext uri="{D42A27DB-BD31-4B8C-83A1-F6EECF244321}">
                <p14:modId xmlns:p14="http://schemas.microsoft.com/office/powerpoint/2010/main" val="3874725373"/>
              </p:ext>
            </p:extLst>
          </p:nvPr>
        </p:nvGraphicFramePr>
        <p:xfrm>
          <a:off x="36638303" y="4"/>
          <a:ext cx="8008432" cy="36090633"/>
        </p:xfrm>
        <a:graphic>
          <a:graphicData uri="http://schemas.openxmlformats.org/drawingml/2006/table">
            <a:tbl>
              <a:tblPr firstRow="1" bandRow="1">
                <a:tableStyleId>{5C22544A-7EE6-4342-B048-85BDC9FD1C3A}</a:tableStyleId>
              </a:tblPr>
              <a:tblGrid>
                <a:gridCol w="4012963">
                  <a:extLst>
                    <a:ext uri="{9D8B030D-6E8A-4147-A177-3AD203B41FA5}">
                      <a16:colId xmlns:a16="http://schemas.microsoft.com/office/drawing/2014/main" val="20000"/>
                    </a:ext>
                  </a:extLst>
                </a:gridCol>
                <a:gridCol w="3995469">
                  <a:extLst>
                    <a:ext uri="{9D8B030D-6E8A-4147-A177-3AD203B41FA5}">
                      <a16:colId xmlns:a16="http://schemas.microsoft.com/office/drawing/2014/main" val="4164475170"/>
                    </a:ext>
                  </a:extLst>
                </a:gridCol>
              </a:tblGrid>
              <a:tr h="194284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700" b="0" spc="600" dirty="0">
                          <a:solidFill>
                            <a:srgbClr val="1F3A4E"/>
                          </a:solidFill>
                          <a:latin typeface="Arial Black" panose="020B0A04020102020204" pitchFamily="34" charset="0"/>
                        </a:rPr>
                        <a:t>QUICK START GUIDE</a:t>
                      </a:r>
                      <a:br>
                        <a:rPr lang="en-US" sz="3700" b="0" spc="600" dirty="0">
                          <a:solidFill>
                            <a:srgbClr val="1F3A4E"/>
                          </a:solidFill>
                          <a:latin typeface="Arial Black" panose="020B0A04020102020204" pitchFamily="34" charset="0"/>
                        </a:rPr>
                      </a:br>
                      <a:r>
                        <a:rPr lang="en-US" sz="3000" b="1" spc="0" dirty="0">
                          <a:solidFill>
                            <a:srgbClr val="FF0000"/>
                          </a:solidFill>
                          <a:latin typeface="Trebuchet MS" pitchFamily="34" charset="0"/>
                        </a:rPr>
                        <a:t>(THIS SIDEBAR WILL NOT PRINT)</a:t>
                      </a:r>
                      <a:endParaRPr lang="en-US" sz="3700" b="1" spc="600" dirty="0">
                        <a:solidFill>
                          <a:schemeClr val="bg1"/>
                        </a:solidFill>
                        <a:latin typeface="Trebuchet MS" pitchFamily="34" charset="0"/>
                      </a:endParaRPr>
                    </a:p>
                  </a:txBody>
                  <a:tcPr marL="239998" marR="119999" marT="257141" marB="85714">
                    <a:solidFill>
                      <a:srgbClr val="FFC000"/>
                    </a:solidFill>
                  </a:tcPr>
                </a:tc>
                <a:tc hMerge="1">
                  <a:txBody>
                    <a:bodyPr/>
                    <a:lstStyle/>
                    <a:p>
                      <a:endParaRPr lang="en-US"/>
                    </a:p>
                  </a:txBody>
                  <a:tcPr/>
                </a:tc>
                <a:extLst>
                  <a:ext uri="{0D108BD9-81ED-4DB2-BD59-A6C34878D82A}">
                    <a16:rowId xmlns:a16="http://schemas.microsoft.com/office/drawing/2014/main" val="10000"/>
                  </a:ext>
                </a:extLst>
              </a:tr>
              <a:tr h="5865642">
                <a:tc gridSpan="2">
                  <a:txBody>
                    <a:bodyPr/>
                    <a:lstStyle/>
                    <a:p>
                      <a:pPr algn="l"/>
                      <a:r>
                        <a:rPr lang="en-US" sz="26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200" dirty="0">
                        <a:solidFill>
                          <a:srgbClr val="FFC000"/>
                        </a:solidFill>
                      </a:endParaRP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39998" marR="119999" marT="257141" marB="85714">
                    <a:solidFill>
                      <a:schemeClr val="tx1"/>
                    </a:solidFill>
                  </a:tcPr>
                </a:tc>
                <a:tc hMerge="1">
                  <a:txBody>
                    <a:bodyPr/>
                    <a:lstStyle/>
                    <a:p>
                      <a:endParaRPr lang="en-US"/>
                    </a:p>
                  </a:txBody>
                  <a:tcPr/>
                </a:tc>
                <a:extLst>
                  <a:ext uri="{0D108BD9-81ED-4DB2-BD59-A6C34878D82A}">
                    <a16:rowId xmlns:a16="http://schemas.microsoft.com/office/drawing/2014/main" val="10001"/>
                  </a:ext>
                </a:extLst>
              </a:tr>
              <a:tr h="3867182">
                <a:tc gridSpan="2">
                  <a:txBody>
                    <a:bodyPr/>
                    <a:lstStyle/>
                    <a:p>
                      <a:r>
                        <a:rPr lang="en-US" sz="2600" b="1" dirty="0">
                          <a:solidFill>
                            <a:srgbClr val="FFC000"/>
                          </a:solidFill>
                          <a:latin typeface="Arial" panose="020B0604020202020204" pitchFamily="34" charset="0"/>
                          <a:cs typeface="Arial" panose="020B0604020202020204" pitchFamily="34" charset="0"/>
                        </a:rPr>
                        <a:t>How to change the column layout configuration</a:t>
                      </a:r>
                    </a:p>
                    <a:p>
                      <a:r>
                        <a:rPr lang="en-US" sz="2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200" dirty="0">
                          <a:solidFill>
                            <a:srgbClr val="D9D9D9"/>
                          </a:solidFill>
                          <a:latin typeface="Arial" panose="020B0604020202020204" pitchFamily="34" charset="0"/>
                          <a:cs typeface="Arial" panose="020B0604020202020204" pitchFamily="34" charset="0"/>
                        </a:rPr>
                        <a:t>You can see a tutorial here: </a:t>
                      </a:r>
                      <a:r>
                        <a:rPr lang="en-US" sz="2200" u="sng" dirty="0">
                          <a:solidFill>
                            <a:srgbClr val="FFC000"/>
                          </a:solidFill>
                          <a:latin typeface="Arial" panose="020B0604020202020204" pitchFamily="34" charset="0"/>
                          <a:cs typeface="Arial" panose="020B0604020202020204" pitchFamily="34" charset="0"/>
                        </a:rPr>
                        <a:t>https://www.posterpresentations.com/how-to-change-the-column-configuration.html</a:t>
                      </a:r>
                      <a:endParaRPr lang="en-US" sz="6000" u="sng" dirty="0">
                        <a:solidFill>
                          <a:srgbClr val="FFC000"/>
                        </a:solidFill>
                      </a:endParaRPr>
                    </a:p>
                  </a:txBody>
                  <a:tcPr marL="239998" marR="119999" marT="257141" marB="85714">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458622">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239998" marR="119999" marT="257141" marB="85714">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The Quick Start</a:t>
                      </a:r>
                      <a:r>
                        <a:rPr lang="en-US" sz="2200" baseline="0" noProof="0" dirty="0">
                          <a:solidFill>
                            <a:srgbClr val="D9D9D9"/>
                          </a:solidFill>
                          <a:latin typeface="Arial" panose="020B0604020202020204" pitchFamily="34" charset="0"/>
                          <a:cs typeface="Arial" panose="020B0604020202020204" pitchFamily="34" charset="0"/>
                        </a:rPr>
                        <a:t> Guides</a:t>
                      </a:r>
                      <a:r>
                        <a:rPr lang="en-US" sz="2200" noProof="0" dirty="0">
                          <a:solidFill>
                            <a:srgbClr val="D9D9D9"/>
                          </a:solidFill>
                          <a:latin typeface="Arial" panose="020B0604020202020204" pitchFamily="34" charset="0"/>
                          <a:cs typeface="Arial" panose="020B0604020202020204" pitchFamily="34" charset="0"/>
                        </a:rPr>
                        <a:t> </a:t>
                      </a:r>
                      <a:r>
                        <a:rPr lang="en-US" sz="2200" u="sng" noProof="0" dirty="0">
                          <a:solidFill>
                            <a:srgbClr val="D9D9D9"/>
                          </a:solidFill>
                          <a:latin typeface="Arial" panose="020B0604020202020204" pitchFamily="34" charset="0"/>
                          <a:cs typeface="Arial" panose="020B0604020202020204" pitchFamily="34" charset="0"/>
                        </a:rPr>
                        <a:t>are outside the template’s printable area</a:t>
                      </a:r>
                      <a:r>
                        <a:rPr lang="en-US" sz="2200" noProof="0" dirty="0">
                          <a:solidFill>
                            <a:srgbClr val="D9D9D9"/>
                          </a:solidFill>
                          <a:latin typeface="Arial" panose="020B0604020202020204" pitchFamily="34" charset="0"/>
                          <a:cs typeface="Arial" panose="020B0604020202020204" pitchFamily="34" charset="0"/>
                        </a:rPr>
                        <a:t> and they will not be on the printed poster</a:t>
                      </a:r>
                      <a:r>
                        <a:rPr lang="en-US" sz="2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To hide the guides click on the </a:t>
                      </a:r>
                      <a:r>
                        <a:rPr lang="en-US" sz="2200" b="1" baseline="0" noProof="0" dirty="0">
                          <a:solidFill>
                            <a:srgbClr val="D9D9D9"/>
                          </a:solidFill>
                          <a:latin typeface="Arial" panose="020B0604020202020204" pitchFamily="34" charset="0"/>
                          <a:cs typeface="Arial" panose="020B0604020202020204" pitchFamily="34" charset="0"/>
                        </a:rPr>
                        <a:t>Home</a:t>
                      </a:r>
                      <a:r>
                        <a:rPr lang="en-US" sz="2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200" b="1"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200" b="1" baseline="0" noProof="0" dirty="0">
                          <a:solidFill>
                            <a:srgbClr val="D9D9D9"/>
                          </a:solidFill>
                          <a:latin typeface="Arial" panose="020B0604020202020204" pitchFamily="34" charset="0"/>
                          <a:cs typeface="Arial" panose="020B0604020202020204" pitchFamily="34" charset="0"/>
                        </a:rPr>
                        <a:t>Without Guides </a:t>
                      </a:r>
                      <a:r>
                        <a:rPr lang="en-US" sz="2200" b="0"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a:t>
                      </a: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239998" marR="119999" marT="257141" marB="85714">
                    <a:solidFill>
                      <a:srgbClr val="010101"/>
                    </a:solidFill>
                  </a:tcPr>
                </a:tc>
                <a:extLst>
                  <a:ext uri="{0D108BD9-81ED-4DB2-BD59-A6C34878D82A}">
                    <a16:rowId xmlns:a16="http://schemas.microsoft.com/office/drawing/2014/main" val="10005"/>
                  </a:ext>
                </a:extLst>
              </a:tr>
              <a:tr h="304540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239998" marR="119999" marT="257141" marB="85714">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4012580">
                <a:tc>
                  <a:txBody>
                    <a:bodyPr/>
                    <a:lstStyle/>
                    <a:p>
                      <a:r>
                        <a:rPr lang="en-US" sz="2600" b="1" dirty="0">
                          <a:solidFill>
                            <a:srgbClr val="FFC000"/>
                          </a:solidFill>
                          <a:latin typeface="Arial" panose="020B0604020202020204" pitchFamily="34" charset="0"/>
                          <a:cs typeface="Arial" panose="020B0604020202020204" pitchFamily="34" charset="0"/>
                        </a:rPr>
                        <a:t>How to</a:t>
                      </a:r>
                      <a:r>
                        <a:rPr lang="en-US" sz="2600" b="1" baseline="0" dirty="0">
                          <a:solidFill>
                            <a:srgbClr val="FFC000"/>
                          </a:solidFill>
                          <a:latin typeface="Arial" panose="020B0604020202020204" pitchFamily="34" charset="0"/>
                          <a:cs typeface="Arial" panose="020B0604020202020204" pitchFamily="34" charset="0"/>
                        </a:rPr>
                        <a:t> preview your poster prior to printing</a:t>
                      </a:r>
                      <a:endParaRPr lang="en-US" sz="2600" b="1" dirty="0">
                        <a:solidFill>
                          <a:srgbClr val="FFC000"/>
                        </a:solidFill>
                        <a:latin typeface="Arial" panose="020B0604020202020204" pitchFamily="34" charset="0"/>
                        <a:cs typeface="Arial" panose="020B0604020202020204" pitchFamily="34" charset="0"/>
                      </a:endParaRPr>
                    </a:p>
                    <a:p>
                      <a:r>
                        <a:rPr lang="en-US" sz="2200" dirty="0">
                          <a:solidFill>
                            <a:srgbClr val="D9D9D9"/>
                          </a:solidFill>
                          <a:latin typeface="Arial" panose="020B0604020202020204" pitchFamily="34" charset="0"/>
                          <a:cs typeface="Arial" panose="020B0604020202020204" pitchFamily="34" charset="0"/>
                        </a:rPr>
                        <a:t>You can preview your poster at any time by pressing the </a:t>
                      </a:r>
                      <a:r>
                        <a:rPr lang="en-US" sz="2200" dirty="0">
                          <a:solidFill>
                            <a:srgbClr val="FFC000"/>
                          </a:solidFill>
                          <a:latin typeface="Arial" panose="020B0604020202020204" pitchFamily="34" charset="0"/>
                          <a:cs typeface="Arial" panose="020B0604020202020204" pitchFamily="34" charset="0"/>
                        </a:rPr>
                        <a:t>F5 key</a:t>
                      </a:r>
                      <a:r>
                        <a:rPr lang="en-US" sz="2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200" dirty="0">
                          <a:solidFill>
                            <a:srgbClr val="FFC000"/>
                          </a:solidFill>
                          <a:latin typeface="Arial" panose="020B0604020202020204" pitchFamily="34" charset="0"/>
                          <a:cs typeface="Arial" panose="020B0604020202020204" pitchFamily="34" charset="0"/>
                        </a:rPr>
                        <a:t>ESC key </a:t>
                      </a:r>
                      <a:r>
                        <a:rPr lang="en-US" sz="2200" dirty="0">
                          <a:solidFill>
                            <a:srgbClr val="D9D9D9"/>
                          </a:solidFill>
                          <a:latin typeface="Arial" panose="020B0604020202020204" pitchFamily="34" charset="0"/>
                          <a:cs typeface="Arial" panose="020B0604020202020204" pitchFamily="34" charset="0"/>
                        </a:rPr>
                        <a:t>to exit Preview.</a:t>
                      </a:r>
                    </a:p>
                  </a:txBody>
                  <a:tcPr marL="239998" marR="119999" marT="257141" marB="85714">
                    <a:solidFill>
                      <a:srgbClr val="010101"/>
                    </a:solidFill>
                  </a:tcPr>
                </a:tc>
                <a:tc>
                  <a:txBody>
                    <a:bodyPr/>
                    <a:lstStyle/>
                    <a:p>
                      <a:pPr algn="ctr"/>
                      <a:r>
                        <a:rPr lang="en-US" sz="12400" b="1" dirty="0">
                          <a:solidFill>
                            <a:srgbClr val="D9D9D9"/>
                          </a:solidFill>
                          <a:latin typeface="Arial" panose="020B0604020202020204" pitchFamily="34" charset="0"/>
                          <a:cs typeface="Arial" panose="020B0604020202020204" pitchFamily="34" charset="0"/>
                        </a:rPr>
                        <a:t>F5</a:t>
                      </a:r>
                      <a:r>
                        <a:rPr lang="en-US" sz="2200" baseline="0" dirty="0">
                          <a:solidFill>
                            <a:srgbClr val="D9D9D9"/>
                          </a:solidFill>
                          <a:latin typeface="Arial" panose="020B0604020202020204" pitchFamily="34" charset="0"/>
                          <a:cs typeface="Arial" panose="020B0604020202020204" pitchFamily="34" charset="0"/>
                        </a:rPr>
                        <a:t> </a:t>
                      </a:r>
                      <a:endParaRPr lang="en-US" sz="6000" dirty="0"/>
                    </a:p>
                  </a:txBody>
                  <a:tcPr marL="239998" marR="119999" marT="257141" marB="85714" anchor="ctr">
                    <a:solidFill>
                      <a:schemeClr val="tx1">
                        <a:lumMod val="95000"/>
                        <a:lumOff val="5000"/>
                      </a:schemeClr>
                    </a:solidFill>
                  </a:tcPr>
                </a:tc>
                <a:extLst>
                  <a:ext uri="{0D108BD9-81ED-4DB2-BD59-A6C34878D82A}">
                    <a16:rowId xmlns:a16="http://schemas.microsoft.com/office/drawing/2014/main" val="10006"/>
                  </a:ext>
                </a:extLst>
              </a:tr>
              <a:tr h="59825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When you are ready to have your poster printed go online to </a:t>
                      </a:r>
                      <a:r>
                        <a:rPr lang="en-US" sz="2200" noProof="0" dirty="0">
                          <a:solidFill>
                            <a:srgbClr val="FFC000"/>
                          </a:solidFill>
                          <a:latin typeface="Arial"/>
                          <a:cs typeface="Arial"/>
                        </a:rPr>
                        <a:t>PosterPresentations.com</a:t>
                      </a:r>
                      <a:r>
                        <a:rPr lang="en-US" sz="2200" noProof="0" dirty="0">
                          <a:solidFill>
                            <a:srgbClr val="D9D9D9"/>
                          </a:solidFill>
                          <a:latin typeface="Arial"/>
                          <a:cs typeface="Arial"/>
                        </a:rPr>
                        <a:t> and click on the "</a:t>
                      </a:r>
                      <a:r>
                        <a:rPr lang="en-US" sz="2200" noProof="0" dirty="0">
                          <a:solidFill>
                            <a:srgbClr val="FFC000"/>
                          </a:solidFill>
                          <a:latin typeface="Arial"/>
                          <a:cs typeface="Arial"/>
                        </a:rPr>
                        <a:t>Order Your Poster</a:t>
                      </a:r>
                      <a:r>
                        <a:rPr lang="en-US" sz="2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200" noProof="0" dirty="0">
                          <a:solidFill>
                            <a:srgbClr val="D9D9D9"/>
                          </a:solidFill>
                          <a:latin typeface="Arial"/>
                          <a:cs typeface="Arial"/>
                        </a:rPr>
                      </a:br>
                      <a:r>
                        <a:rPr lang="en-US" sz="2200" noProof="0" dirty="0">
                          <a:solidFill>
                            <a:srgbClr val="D9D9D9"/>
                          </a:solidFill>
                          <a:latin typeface="Arial"/>
                          <a:cs typeface="Arial"/>
                        </a:rPr>
                        <a:t>Go to </a:t>
                      </a:r>
                      <a:r>
                        <a:rPr lang="en-US" sz="2200" noProof="0" dirty="0">
                          <a:solidFill>
                            <a:srgbClr val="FFC000"/>
                          </a:solidFill>
                          <a:latin typeface="Arial"/>
                          <a:cs typeface="Arial"/>
                        </a:rPr>
                        <a:t>PosterPresentations.com</a:t>
                      </a:r>
                      <a:r>
                        <a:rPr lang="en-US" sz="2200" noProof="0" dirty="0">
                          <a:solidFill>
                            <a:srgbClr val="D9D9D9"/>
                          </a:solidFill>
                          <a:latin typeface="Arial"/>
                          <a:cs typeface="Arial"/>
                        </a:rPr>
                        <a:t> for more information.</a:t>
                      </a:r>
                    </a:p>
                  </a:txBody>
                  <a:tcPr marL="239998" marR="119999" marT="257141" marB="85714">
                    <a:solidFill>
                      <a:srgbClr val="010101"/>
                    </a:solidFill>
                  </a:tcPr>
                </a:tc>
                <a:tc hMerge="1">
                  <a:txBody>
                    <a:bodyPr/>
                    <a:lstStyle/>
                    <a:p>
                      <a:endParaRPr lang="en-US"/>
                    </a:p>
                  </a:txBody>
                  <a:tcPr/>
                </a:tc>
                <a:extLst>
                  <a:ext uri="{0D108BD9-81ED-4DB2-BD59-A6C34878D82A}">
                    <a16:rowId xmlns:a16="http://schemas.microsoft.com/office/drawing/2014/main" val="10007"/>
                  </a:ext>
                </a:extLst>
              </a:tr>
              <a:tr h="1428456">
                <a:tc gridSpan="2">
                  <a:txBody>
                    <a:bodyPr/>
                    <a:lstStyle/>
                    <a:p>
                      <a:endParaRPr lang="en-US" sz="2200" dirty="0">
                        <a:solidFill>
                          <a:srgbClr val="1F3A4E"/>
                        </a:solidFill>
                      </a:endParaRPr>
                    </a:p>
                  </a:txBody>
                  <a:tcPr marL="239998" marR="119999" marT="257141" marB="85714">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4487324">
                <a:tc>
                  <a:txBody>
                    <a:bodyPr/>
                    <a:lstStyle/>
                    <a:p>
                      <a:pPr>
                        <a:lnSpc>
                          <a:spcPts val="2600"/>
                        </a:lnSpc>
                      </a:pPr>
                      <a:r>
                        <a:rPr lang="en-US" sz="1900" dirty="0">
                          <a:solidFill>
                            <a:schemeClr val="bg1">
                              <a:lumMod val="85000"/>
                            </a:schemeClr>
                          </a:solidFill>
                          <a:latin typeface="Arial"/>
                          <a:cs typeface="Arial"/>
                        </a:rPr>
                        <a:t>© 2019</a:t>
                      </a:r>
                      <a:r>
                        <a:rPr lang="en-US" sz="1900" baseline="0" dirty="0">
                          <a:solidFill>
                            <a:schemeClr val="bg1">
                              <a:lumMod val="85000"/>
                            </a:schemeClr>
                          </a:solidFill>
                          <a:latin typeface="Arial"/>
                          <a:cs typeface="Arial"/>
                        </a:rPr>
                        <a:t> </a:t>
                      </a:r>
                      <a:r>
                        <a:rPr lang="en-US" sz="1900" dirty="0">
                          <a:solidFill>
                            <a:schemeClr val="bg1">
                              <a:lumMod val="85000"/>
                            </a:schemeClr>
                          </a:solidFill>
                          <a:latin typeface="Arial"/>
                          <a:cs typeface="Arial"/>
                        </a:rPr>
                        <a:t>PosterPresentations.com</a:t>
                      </a:r>
                      <a:br>
                        <a:rPr lang="en-US" sz="1900" dirty="0">
                          <a:solidFill>
                            <a:schemeClr val="bg1">
                              <a:lumMod val="85000"/>
                            </a:schemeClr>
                          </a:solidFill>
                          <a:latin typeface="Arial"/>
                          <a:cs typeface="Arial"/>
                        </a:rPr>
                      </a:br>
                      <a:r>
                        <a:rPr lang="en-US" sz="1900" dirty="0">
                          <a:solidFill>
                            <a:schemeClr val="bg1">
                              <a:lumMod val="85000"/>
                            </a:schemeClr>
                          </a:solidFill>
                          <a:latin typeface="Arial"/>
                          <a:cs typeface="Arial"/>
                        </a:rPr>
                        <a:t>2117 Fourth Street ,</a:t>
                      </a:r>
                      <a:r>
                        <a:rPr lang="en-US" sz="1900" baseline="0" dirty="0">
                          <a:solidFill>
                            <a:schemeClr val="bg1">
                              <a:lumMod val="85000"/>
                            </a:schemeClr>
                          </a:solidFill>
                          <a:latin typeface="Arial"/>
                          <a:cs typeface="Arial"/>
                        </a:rPr>
                        <a:t> STE C        </a:t>
                      </a:r>
                    </a:p>
                    <a:p>
                      <a:pPr>
                        <a:lnSpc>
                          <a:spcPts val="2600"/>
                        </a:lnSpc>
                      </a:pPr>
                      <a:r>
                        <a:rPr lang="en-US" sz="1900" baseline="0" dirty="0">
                          <a:solidFill>
                            <a:schemeClr val="bg1">
                              <a:lumMod val="85000"/>
                            </a:schemeClr>
                          </a:solidFill>
                          <a:latin typeface="Arial"/>
                          <a:cs typeface="Arial"/>
                        </a:rPr>
                        <a:t>Berkeley CA 94710 USA</a:t>
                      </a:r>
                      <a:endParaRPr lang="en-US" sz="1900" dirty="0">
                        <a:solidFill>
                          <a:schemeClr val="bg1">
                            <a:lumMod val="85000"/>
                          </a:schemeClr>
                        </a:solidFill>
                        <a:latin typeface="Arial"/>
                        <a:cs typeface="Arial"/>
                      </a:endParaRPr>
                    </a:p>
                  </a:txBody>
                  <a:tcPr marL="239998" marR="119999" marT="257141" marB="85714">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dirty="0">
                          <a:solidFill>
                            <a:srgbClr val="D0D0D0"/>
                          </a:solidFill>
                          <a:latin typeface="Arial"/>
                          <a:cs typeface="Arial"/>
                        </a:rPr>
                        <a:t>For complete tutorials</a:t>
                      </a:r>
                      <a:r>
                        <a:rPr lang="en-US" sz="2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900" b="1" dirty="0">
                          <a:solidFill>
                            <a:srgbClr val="FFC000"/>
                          </a:solidFill>
                          <a:latin typeface="Arial"/>
                          <a:cs typeface="Arial"/>
                        </a:rPr>
                        <a:t>https://www.posterpresentations.com/helpdesk.html</a:t>
                      </a:r>
                      <a:endParaRPr lang="en-US" sz="9000" dirty="0"/>
                    </a:p>
                  </a:txBody>
                  <a:tcPr marL="239998" marR="119999" marT="257141" marB="85714">
                    <a:solidFill>
                      <a:srgbClr val="010101"/>
                    </a:solidFill>
                  </a:tcPr>
                </a:tc>
                <a:extLst>
                  <a:ext uri="{0D108BD9-81ED-4DB2-BD59-A6C34878D82A}">
                    <a16:rowId xmlns:a16="http://schemas.microsoft.com/office/drawing/2014/main" val="10009"/>
                  </a:ext>
                </a:extLst>
              </a:tr>
            </a:tbl>
          </a:graphicData>
        </a:graphic>
      </p:graphicFrame>
      <p:grpSp>
        <p:nvGrpSpPr>
          <p:cNvPr id="17" name="Group 16">
            <a:extLst>
              <a:ext uri="{FF2B5EF4-FFF2-40B4-BE49-F238E27FC236}">
                <a16:creationId xmlns:a16="http://schemas.microsoft.com/office/drawing/2014/main" id="{459972C7-571A-3E4B-9898-D75045AF58F5}"/>
              </a:ext>
            </a:extLst>
          </p:cNvPr>
          <p:cNvGrpSpPr/>
          <p:nvPr userDrawn="1"/>
        </p:nvGrpSpPr>
        <p:grpSpPr>
          <a:xfrm>
            <a:off x="-56827" y="21162"/>
            <a:ext cx="36056565" cy="5232260"/>
            <a:chOff x="-43304" y="11286"/>
            <a:chExt cx="43905392" cy="4120075"/>
          </a:xfrm>
        </p:grpSpPr>
        <p:sp>
          <p:nvSpPr>
            <p:cNvPr id="18" name="Rectangle 17">
              <a:extLst>
                <a:ext uri="{FF2B5EF4-FFF2-40B4-BE49-F238E27FC236}">
                  <a16:creationId xmlns:a16="http://schemas.microsoft.com/office/drawing/2014/main" id="{412AF11D-90A6-3E48-A8C5-D4D0FC0EB948}"/>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dirty="0"/>
            </a:p>
          </p:txBody>
        </p:sp>
        <p:grpSp>
          <p:nvGrpSpPr>
            <p:cNvPr id="19" name="Group 18">
              <a:extLst>
                <a:ext uri="{FF2B5EF4-FFF2-40B4-BE49-F238E27FC236}">
                  <a16:creationId xmlns:a16="http://schemas.microsoft.com/office/drawing/2014/main" id="{C603F913-374A-E242-A380-F6D5536BB70E}"/>
                </a:ext>
              </a:extLst>
            </p:cNvPr>
            <p:cNvGrpSpPr/>
            <p:nvPr userDrawn="1"/>
          </p:nvGrpSpPr>
          <p:grpSpPr>
            <a:xfrm>
              <a:off x="-43304" y="11286"/>
              <a:ext cx="43905392" cy="4036528"/>
              <a:chOff x="-14192" y="1382"/>
              <a:chExt cx="27451941" cy="4572641"/>
            </a:xfrm>
          </p:grpSpPr>
          <p:sp>
            <p:nvSpPr>
              <p:cNvPr id="20" name="Rectangle 16">
                <a:extLst>
                  <a:ext uri="{FF2B5EF4-FFF2-40B4-BE49-F238E27FC236}">
                    <a16:creationId xmlns:a16="http://schemas.microsoft.com/office/drawing/2014/main" id="{9A54ECB5-820D-7944-98D9-FC9EE0FB9F55}"/>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21" name="Rectangle 16">
                <a:extLst>
                  <a:ext uri="{FF2B5EF4-FFF2-40B4-BE49-F238E27FC236}">
                    <a16:creationId xmlns:a16="http://schemas.microsoft.com/office/drawing/2014/main" id="{5AFF60F3-B7C8-EC4B-A78F-8377DD918F5D}"/>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p>
            </p:txBody>
          </p:sp>
          <p:sp>
            <p:nvSpPr>
              <p:cNvPr id="22" name="Rectangle 15">
                <a:extLst>
                  <a:ext uri="{FF2B5EF4-FFF2-40B4-BE49-F238E27FC236}">
                    <a16:creationId xmlns:a16="http://schemas.microsoft.com/office/drawing/2014/main" id="{158CB564-0240-AB46-8675-FA3614B9451C}"/>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66"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1170459" rtl="0" eaLnBrk="1" latinLnBrk="0" hangingPunct="1">
        <a:spcBef>
          <a:spcPct val="0"/>
        </a:spcBef>
        <a:buNone/>
        <a:defRPr sz="2334" kern="1200">
          <a:solidFill>
            <a:schemeClr val="bg1"/>
          </a:solidFill>
          <a:latin typeface="Trebuchet MS" pitchFamily="34" charset="0"/>
          <a:ea typeface="+mj-ea"/>
          <a:cs typeface="+mj-cs"/>
        </a:defRPr>
      </a:lvl1pPr>
    </p:titleStyle>
    <p:bodyStyle>
      <a:lvl1pPr marL="438923" indent="-438923" algn="l" defTabSz="1170459" rtl="0" eaLnBrk="1" latinLnBrk="0" hangingPunct="1">
        <a:spcBef>
          <a:spcPct val="20000"/>
        </a:spcBef>
        <a:buFont typeface="Arial" pitchFamily="34" charset="0"/>
        <a:buChar char="•"/>
        <a:defRPr sz="4107" kern="1200">
          <a:solidFill>
            <a:schemeClr val="tx1"/>
          </a:solidFill>
          <a:latin typeface="+mn-lt"/>
          <a:ea typeface="+mn-ea"/>
          <a:cs typeface="+mn-cs"/>
        </a:defRPr>
      </a:lvl1pPr>
      <a:lvl2pPr marL="950998" indent="-365768" algn="l" defTabSz="1170459" rtl="0" eaLnBrk="1" latinLnBrk="0" hangingPunct="1">
        <a:spcBef>
          <a:spcPct val="20000"/>
        </a:spcBef>
        <a:buFont typeface="Arial" pitchFamily="34" charset="0"/>
        <a:buChar char="–"/>
        <a:defRPr sz="3593" kern="1200">
          <a:solidFill>
            <a:schemeClr val="tx1"/>
          </a:solidFill>
          <a:latin typeface="+mn-lt"/>
          <a:ea typeface="+mn-ea"/>
          <a:cs typeface="+mn-cs"/>
        </a:defRPr>
      </a:lvl2pPr>
      <a:lvl3pPr marL="1463075" indent="-292615" algn="l" defTabSz="1170459" rtl="0" eaLnBrk="1" latinLnBrk="0" hangingPunct="1">
        <a:spcBef>
          <a:spcPct val="20000"/>
        </a:spcBef>
        <a:buFont typeface="Arial" pitchFamily="34" charset="0"/>
        <a:buChar char="•"/>
        <a:defRPr sz="3080" kern="1200">
          <a:solidFill>
            <a:schemeClr val="tx1"/>
          </a:solidFill>
          <a:latin typeface="+mn-lt"/>
          <a:ea typeface="+mn-ea"/>
          <a:cs typeface="+mn-cs"/>
        </a:defRPr>
      </a:lvl3pPr>
      <a:lvl4pPr marL="204830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4pPr>
      <a:lvl5pPr marL="263353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5pPr>
      <a:lvl6pPr marL="321876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6pPr>
      <a:lvl7pPr marL="380399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7pPr>
      <a:lvl8pPr marL="438922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8pPr>
      <a:lvl9pPr marL="4974453"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9pPr>
    </p:bodyStyle>
    <p:otherStyle>
      <a:defPPr>
        <a:defRPr lang="en-US"/>
      </a:defPPr>
      <a:lvl1pPr marL="0" algn="l" defTabSz="1170459" rtl="0" eaLnBrk="1" latinLnBrk="0" hangingPunct="1">
        <a:defRPr sz="2287" kern="1200">
          <a:solidFill>
            <a:schemeClr val="tx1"/>
          </a:solidFill>
          <a:latin typeface="+mn-lt"/>
          <a:ea typeface="+mn-ea"/>
          <a:cs typeface="+mn-cs"/>
        </a:defRPr>
      </a:lvl1pPr>
      <a:lvl2pPr marL="585230" algn="l" defTabSz="1170459" rtl="0" eaLnBrk="1" latinLnBrk="0" hangingPunct="1">
        <a:defRPr sz="2287" kern="1200">
          <a:solidFill>
            <a:schemeClr val="tx1"/>
          </a:solidFill>
          <a:latin typeface="+mn-lt"/>
          <a:ea typeface="+mn-ea"/>
          <a:cs typeface="+mn-cs"/>
        </a:defRPr>
      </a:lvl2pPr>
      <a:lvl3pPr marL="1170459" algn="l" defTabSz="1170459" rtl="0" eaLnBrk="1" latinLnBrk="0" hangingPunct="1">
        <a:defRPr sz="2287" kern="1200">
          <a:solidFill>
            <a:schemeClr val="tx1"/>
          </a:solidFill>
          <a:latin typeface="+mn-lt"/>
          <a:ea typeface="+mn-ea"/>
          <a:cs typeface="+mn-cs"/>
        </a:defRPr>
      </a:lvl3pPr>
      <a:lvl4pPr marL="1755690" algn="l" defTabSz="1170459" rtl="0" eaLnBrk="1" latinLnBrk="0" hangingPunct="1">
        <a:defRPr sz="2287" kern="1200">
          <a:solidFill>
            <a:schemeClr val="tx1"/>
          </a:solidFill>
          <a:latin typeface="+mn-lt"/>
          <a:ea typeface="+mn-ea"/>
          <a:cs typeface="+mn-cs"/>
        </a:defRPr>
      </a:lvl4pPr>
      <a:lvl5pPr marL="2340919" algn="l" defTabSz="1170459" rtl="0" eaLnBrk="1" latinLnBrk="0" hangingPunct="1">
        <a:defRPr sz="2287" kern="1200">
          <a:solidFill>
            <a:schemeClr val="tx1"/>
          </a:solidFill>
          <a:latin typeface="+mn-lt"/>
          <a:ea typeface="+mn-ea"/>
          <a:cs typeface="+mn-cs"/>
        </a:defRPr>
      </a:lvl5pPr>
      <a:lvl6pPr marL="2926149" algn="l" defTabSz="1170459" rtl="0" eaLnBrk="1" latinLnBrk="0" hangingPunct="1">
        <a:defRPr sz="2287" kern="1200">
          <a:solidFill>
            <a:schemeClr val="tx1"/>
          </a:solidFill>
          <a:latin typeface="+mn-lt"/>
          <a:ea typeface="+mn-ea"/>
          <a:cs typeface="+mn-cs"/>
        </a:defRPr>
      </a:lvl6pPr>
      <a:lvl7pPr marL="3511379" algn="l" defTabSz="1170459" rtl="0" eaLnBrk="1" latinLnBrk="0" hangingPunct="1">
        <a:defRPr sz="2287" kern="1200">
          <a:solidFill>
            <a:schemeClr val="tx1"/>
          </a:solidFill>
          <a:latin typeface="+mn-lt"/>
          <a:ea typeface="+mn-ea"/>
          <a:cs typeface="+mn-cs"/>
        </a:defRPr>
      </a:lvl7pPr>
      <a:lvl8pPr marL="4096609" algn="l" defTabSz="1170459" rtl="0" eaLnBrk="1" latinLnBrk="0" hangingPunct="1">
        <a:defRPr sz="2287" kern="1200">
          <a:solidFill>
            <a:schemeClr val="tx1"/>
          </a:solidFill>
          <a:latin typeface="+mn-lt"/>
          <a:ea typeface="+mn-ea"/>
          <a:cs typeface="+mn-cs"/>
        </a:defRPr>
      </a:lvl8pPr>
      <a:lvl9pPr marL="4681839" algn="l" defTabSz="1170459" rtl="0" eaLnBrk="1" latinLnBrk="0" hangingPunct="1">
        <a:defRPr sz="22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chart" Target="../charts/chart1.xml"/><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 Placeholder 11">
            <a:extLst>
              <a:ext uri="{FF2B5EF4-FFF2-40B4-BE49-F238E27FC236}">
                <a16:creationId xmlns:a16="http://schemas.microsoft.com/office/drawing/2014/main" id="{CBF9A9FA-3909-DEA6-9D5E-509AFA87294D}"/>
              </a:ext>
            </a:extLst>
          </p:cNvPr>
          <p:cNvSpPr txBox="1">
            <a:spLocks/>
          </p:cNvSpPr>
          <p:nvPr/>
        </p:nvSpPr>
        <p:spPr>
          <a:xfrm>
            <a:off x="26982306" y="11656277"/>
            <a:ext cx="8222093" cy="721072"/>
          </a:xfrm>
          <a:prstGeom prst="rect">
            <a:avLst/>
          </a:prstGeom>
          <a:solidFill>
            <a:schemeClr val="accent1">
              <a:lumMod val="60000"/>
              <a:lumOff val="40000"/>
            </a:schemeClr>
          </a:solidFill>
        </p:spPr>
        <p:txBody>
          <a:bodyPr wrap="square" lIns="52249" tIns="52249" rIns="52249" bIns="52249" anchor="t" anchorCtr="0">
            <a:spAutoFit/>
          </a:bodyPr>
          <a:lstStyle>
            <a:lvl1pPr marL="0" indent="0" algn="ctr" defTabSz="1170459" rtl="0" eaLnBrk="1" latinLnBrk="0" hangingPunct="1">
              <a:spcBef>
                <a:spcPct val="20000"/>
              </a:spcBef>
              <a:buFont typeface="Arial" pitchFamily="34" charset="0"/>
              <a:buNone/>
              <a:defRPr sz="980" b="1" u="sng" kern="1200" baseline="0">
                <a:solidFill>
                  <a:schemeClr val="tx1"/>
                </a:solidFill>
                <a:latin typeface="+mn-lt"/>
                <a:ea typeface="+mn-ea"/>
                <a:cs typeface="+mn-cs"/>
              </a:defRPr>
            </a:lvl1pPr>
            <a:lvl2pPr marL="950998" indent="-365768" algn="l" defTabSz="1170459" rtl="0" eaLnBrk="1" latinLnBrk="0" hangingPunct="1">
              <a:spcBef>
                <a:spcPct val="20000"/>
              </a:spcBef>
              <a:buFont typeface="Arial" pitchFamily="34" charset="0"/>
              <a:buChar char="–"/>
              <a:defRPr sz="3593" kern="1200">
                <a:solidFill>
                  <a:schemeClr val="tx1"/>
                </a:solidFill>
                <a:latin typeface="+mn-lt"/>
                <a:ea typeface="+mn-ea"/>
                <a:cs typeface="+mn-cs"/>
              </a:defRPr>
            </a:lvl2pPr>
            <a:lvl3pPr marL="1463075" indent="-292615" algn="l" defTabSz="1170459" rtl="0" eaLnBrk="1" latinLnBrk="0" hangingPunct="1">
              <a:spcBef>
                <a:spcPct val="20000"/>
              </a:spcBef>
              <a:buFont typeface="Arial" pitchFamily="34" charset="0"/>
              <a:buChar char="•"/>
              <a:defRPr sz="3080" kern="1200">
                <a:solidFill>
                  <a:schemeClr val="tx1"/>
                </a:solidFill>
                <a:latin typeface="+mn-lt"/>
                <a:ea typeface="+mn-ea"/>
                <a:cs typeface="+mn-cs"/>
              </a:defRPr>
            </a:lvl3pPr>
            <a:lvl4pPr marL="204830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4pPr>
            <a:lvl5pPr marL="263353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5pPr>
            <a:lvl6pPr marL="321876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6pPr>
            <a:lvl7pPr marL="380399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7pPr>
            <a:lvl8pPr marL="438922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8pPr>
            <a:lvl9pPr marL="4974453"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9pPr>
          </a:lstStyle>
          <a:p>
            <a:r>
              <a:rPr lang="en-US" sz="4000" dirty="0"/>
              <a:t>MACHINE LEARNING MODEL</a:t>
            </a:r>
            <a:endParaRPr lang="en-IN" sz="4000" dirty="0"/>
          </a:p>
        </p:txBody>
      </p:sp>
      <p:sp>
        <p:nvSpPr>
          <p:cNvPr id="11" name="Text Placeholder 10">
            <a:extLst>
              <a:ext uri="{FF2B5EF4-FFF2-40B4-BE49-F238E27FC236}">
                <a16:creationId xmlns:a16="http://schemas.microsoft.com/office/drawing/2014/main" id="{127941F2-8A3F-A87D-D763-CC04DB2E4A99}"/>
              </a:ext>
            </a:extLst>
          </p:cNvPr>
          <p:cNvSpPr>
            <a:spLocks noGrp="1"/>
          </p:cNvSpPr>
          <p:nvPr>
            <p:ph type="body" sz="quarter" idx="26"/>
          </p:nvPr>
        </p:nvSpPr>
        <p:spPr>
          <a:xfrm>
            <a:off x="26993736" y="25532549"/>
            <a:ext cx="8210663" cy="7988405"/>
          </a:xfrm>
          <a:solidFill>
            <a:schemeClr val="accent6">
              <a:lumMod val="20000"/>
              <a:lumOff val="80000"/>
            </a:schemeClr>
          </a:solidFill>
        </p:spPr>
        <p:txBody>
          <a:bodyPr/>
          <a:lstStyle/>
          <a:p>
            <a:pPr algn="just"/>
            <a:endParaRPr lang="en-IN" sz="3600" dirty="0"/>
          </a:p>
          <a:p>
            <a:pPr algn="just"/>
            <a:r>
              <a:rPr lang="en-IN" sz="3600" dirty="0"/>
              <a:t>By using pattern recognition techniques propose a robust &amp; effective method for multiple OSF diagnosis in 3 phase VSIs with minimum implementation efforts, Low threshold dependencies and high resistivity to load variations. </a:t>
            </a:r>
            <a:r>
              <a:rPr lang="en-IN" sz="3600" i="1" dirty="0"/>
              <a:t>Applications</a:t>
            </a:r>
            <a:r>
              <a:rPr lang="en-IN" sz="3600" dirty="0"/>
              <a:t> of this project further extends to uninterrupted power supplies, Industrial Induction motors as well as power generation methods like solar energy systems and wind energy turbines.</a:t>
            </a:r>
          </a:p>
          <a:p>
            <a:endParaRPr lang="en-IN" sz="3600" dirty="0"/>
          </a:p>
        </p:txBody>
      </p:sp>
      <p:pic>
        <p:nvPicPr>
          <p:cNvPr id="45" name="Picture 44">
            <a:extLst>
              <a:ext uri="{FF2B5EF4-FFF2-40B4-BE49-F238E27FC236}">
                <a16:creationId xmlns:a16="http://schemas.microsoft.com/office/drawing/2014/main" id="{41489834-F378-9E66-8F83-AFA6C0E2EC1A}"/>
              </a:ext>
            </a:extLst>
          </p:cNvPr>
          <p:cNvPicPr>
            <a:picLocks noChangeAspect="1"/>
          </p:cNvPicPr>
          <p:nvPr/>
        </p:nvPicPr>
        <p:blipFill rotWithShape="1">
          <a:blip r:embed="rId3"/>
          <a:srcRect l="843" r="1180" b="1832"/>
          <a:stretch/>
        </p:blipFill>
        <p:spPr>
          <a:xfrm>
            <a:off x="27038470" y="6990494"/>
            <a:ext cx="8132659" cy="4276482"/>
          </a:xfrm>
          <a:prstGeom prst="rect">
            <a:avLst/>
          </a:prstGeom>
        </p:spPr>
      </p:pic>
      <mc:AlternateContent xmlns:mc="http://schemas.openxmlformats.org/markup-compatibility/2006">
        <mc:Choice xmlns:a14="http://schemas.microsoft.com/office/drawing/2010/main" Requires="a14">
          <p:sp>
            <p:nvSpPr>
              <p:cNvPr id="43" name="Text Placeholder 12">
                <a:extLst>
                  <a:ext uri="{FF2B5EF4-FFF2-40B4-BE49-F238E27FC236}">
                    <a16:creationId xmlns:a16="http://schemas.microsoft.com/office/drawing/2014/main" id="{C8447ABD-E75E-FE60-2416-18B238F64102}"/>
                  </a:ext>
                </a:extLst>
              </p:cNvPr>
              <p:cNvSpPr txBox="1">
                <a:spLocks/>
              </p:cNvSpPr>
              <p:nvPr/>
            </p:nvSpPr>
            <p:spPr>
              <a:xfrm>
                <a:off x="18150920" y="31091952"/>
                <a:ext cx="8316961" cy="2429003"/>
              </a:xfrm>
              <a:prstGeom prst="rect">
                <a:avLst/>
              </a:prstGeom>
              <a:solidFill>
                <a:schemeClr val="accent6">
                  <a:lumMod val="20000"/>
                  <a:lumOff val="80000"/>
                </a:schemeClr>
              </a:solidFill>
            </p:spPr>
            <p:txBody>
              <a:bodyPr wrap="square" lIns="130622" tIns="130622" rIns="130622" bIns="130622" anchor="t" anchorCtr="0">
                <a:spAutoFit/>
              </a:bodyPr>
              <a:lstStyle>
                <a:lvl1pPr marL="0" indent="0" algn="l" defTabSz="1170459" rtl="0" eaLnBrk="1" latinLnBrk="0" hangingPunct="1">
                  <a:spcBef>
                    <a:spcPct val="20000"/>
                  </a:spcBef>
                  <a:buFont typeface="Arial" pitchFamily="34" charset="0"/>
                  <a:buNone/>
                  <a:defRPr sz="560" kern="1200">
                    <a:solidFill>
                      <a:schemeClr val="tx1"/>
                    </a:solidFill>
                    <a:latin typeface="Times New Roman" panose="02020603050405020304" pitchFamily="18" charset="0"/>
                    <a:ea typeface="+mn-ea"/>
                    <a:cs typeface="Times New Roman" panose="02020603050405020304" pitchFamily="18" charset="0"/>
                  </a:defRPr>
                </a:lvl1pPr>
                <a:lvl2pPr marL="396250" indent="-152403" algn="l" defTabSz="1170459" rtl="0" eaLnBrk="1" latinLnBrk="0" hangingPunct="1">
                  <a:spcBef>
                    <a:spcPct val="20000"/>
                  </a:spcBef>
                  <a:buFont typeface="Arial" pitchFamily="34" charset="0"/>
                  <a:buChar char="–"/>
                  <a:defRPr sz="654" kern="1200">
                    <a:solidFill>
                      <a:schemeClr val="tx1"/>
                    </a:solidFill>
                    <a:latin typeface="Trebuchet MS" pitchFamily="34" charset="0"/>
                    <a:ea typeface="+mn-ea"/>
                    <a:cs typeface="+mn-cs"/>
                  </a:defRPr>
                </a:lvl2pPr>
                <a:lvl3pPr marL="548653" indent="-152403" algn="l" defTabSz="1170459" rtl="0" eaLnBrk="1" latinLnBrk="0" hangingPunct="1">
                  <a:spcBef>
                    <a:spcPct val="20000"/>
                  </a:spcBef>
                  <a:buFont typeface="Arial" pitchFamily="34" charset="0"/>
                  <a:buChar char="•"/>
                  <a:defRPr sz="654" kern="1200">
                    <a:solidFill>
                      <a:schemeClr val="tx1"/>
                    </a:solidFill>
                    <a:latin typeface="Trebuchet MS" pitchFamily="34" charset="0"/>
                    <a:ea typeface="+mn-ea"/>
                    <a:cs typeface="+mn-cs"/>
                  </a:defRPr>
                </a:lvl3pPr>
                <a:lvl4pPr marL="716297" indent="-167644" algn="l" defTabSz="1170459" rtl="0" eaLnBrk="1" latinLnBrk="0" hangingPunct="1">
                  <a:spcBef>
                    <a:spcPct val="20000"/>
                  </a:spcBef>
                  <a:buFont typeface="Arial" pitchFamily="34" charset="0"/>
                  <a:buChar char="–"/>
                  <a:defRPr sz="654" kern="1200">
                    <a:solidFill>
                      <a:schemeClr val="tx1"/>
                    </a:solidFill>
                    <a:latin typeface="Trebuchet MS" pitchFamily="34" charset="0"/>
                    <a:ea typeface="+mn-ea"/>
                    <a:cs typeface="+mn-cs"/>
                  </a:defRPr>
                </a:lvl4pPr>
                <a:lvl5pPr marL="838219" indent="-121923" algn="l" defTabSz="1170459" rtl="0" eaLnBrk="1" latinLnBrk="0" hangingPunct="1">
                  <a:spcBef>
                    <a:spcPct val="20000"/>
                  </a:spcBef>
                  <a:buFont typeface="Arial" pitchFamily="34" charset="0"/>
                  <a:buChar char="»"/>
                  <a:defRPr sz="654" kern="1200">
                    <a:solidFill>
                      <a:schemeClr val="tx1"/>
                    </a:solidFill>
                    <a:latin typeface="Trebuchet MS" pitchFamily="34" charset="0"/>
                    <a:ea typeface="+mn-ea"/>
                    <a:cs typeface="+mn-cs"/>
                  </a:defRPr>
                </a:lvl5pPr>
                <a:lvl6pPr marL="321876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6pPr>
                <a:lvl7pPr marL="380399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7pPr>
                <a:lvl8pPr marL="438922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8pPr>
                <a:lvl9pPr marL="4974453"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9pPr>
              </a:lstStyle>
              <a:p>
                <a:pPr algn="ctr">
                  <a:lnSpc>
                    <a:spcPct val="150000"/>
                  </a:lnSpc>
                  <a:spcAft>
                    <a:spcPts val="400"/>
                  </a:spcAft>
                </a:pPr>
                <a14:m>
                  <m:oMathPara xmlns:m="http://schemas.openxmlformats.org/officeDocument/2006/math">
                    <m:oMathParaPr>
                      <m:jc m:val="center"/>
                    </m:oMathParaPr>
                    <m:oMath xmlns:m="http://schemas.openxmlformats.org/officeDocument/2006/math">
                      <m:r>
                        <a:rPr lang="en-US" sz="3200" i="1" kern="100">
                          <a:latin typeface="Cambria Math" panose="02040503050406030204" pitchFamily="18" charset="0"/>
                          <a:ea typeface="Calibri" panose="020F0502020204030204" pitchFamily="34" charset="0"/>
                        </a:rPr>
                        <m:t>𝐺</m:t>
                      </m:r>
                      <m:r>
                        <a:rPr lang="en-US" sz="3200" i="1" kern="100">
                          <a:latin typeface="Cambria Math" panose="02040503050406030204" pitchFamily="18" charset="0"/>
                          <a:ea typeface="Calibri" panose="020F0502020204030204" pitchFamily="34" charset="0"/>
                        </a:rPr>
                        <m:t>≡</m:t>
                      </m:r>
                      <m:d>
                        <m:dPr>
                          <m:ctrlPr>
                            <a:rPr lang="en-IN" sz="3200" i="1" kern="100">
                              <a:latin typeface="Cambria Math" panose="02040503050406030204" pitchFamily="18" charset="0"/>
                              <a:ea typeface="Calibri" panose="020F0502020204030204" pitchFamily="34" charset="0"/>
                            </a:rPr>
                          </m:ctrlPr>
                        </m:dPr>
                        <m:e>
                          <m:sSub>
                            <m:sSubPr>
                              <m:ctrlPr>
                                <a:rPr lang="en-IN" sz="3200" i="1" kern="100">
                                  <a:latin typeface="Cambria Math" panose="02040503050406030204" pitchFamily="18" charset="0"/>
                                  <a:ea typeface="Calibri" panose="020F0502020204030204" pitchFamily="34" charset="0"/>
                                </a:rPr>
                              </m:ctrlPr>
                            </m:sSubPr>
                            <m:e>
                              <m:r>
                                <a:rPr lang="en-US" sz="3200" i="1" kern="100">
                                  <a:latin typeface="Cambria Math" panose="02040503050406030204" pitchFamily="18" charset="0"/>
                                  <a:ea typeface="Calibri" panose="020F0502020204030204" pitchFamily="34" charset="0"/>
                                </a:rPr>
                                <m:t>𝑥</m:t>
                              </m:r>
                            </m:e>
                            <m:sub>
                              <m:r>
                                <a:rPr lang="en-US" sz="3200" i="1" kern="100">
                                  <a:latin typeface="Cambria Math" panose="02040503050406030204" pitchFamily="18" charset="0"/>
                                  <a:ea typeface="Calibri" panose="020F0502020204030204" pitchFamily="34" charset="0"/>
                                </a:rPr>
                                <m:t>𝑚</m:t>
                              </m:r>
                            </m:sub>
                          </m:sSub>
                          <m:r>
                            <a:rPr lang="en-US" sz="3200" i="1" kern="100">
                              <a:latin typeface="Cambria Math" panose="02040503050406030204" pitchFamily="18" charset="0"/>
                              <a:ea typeface="Calibri" panose="020F0502020204030204" pitchFamily="34" charset="0"/>
                            </a:rPr>
                            <m:t>,</m:t>
                          </m:r>
                          <m:sSub>
                            <m:sSubPr>
                              <m:ctrlPr>
                                <a:rPr lang="en-IN" sz="3200" i="1" kern="100">
                                  <a:latin typeface="Cambria Math" panose="02040503050406030204" pitchFamily="18" charset="0"/>
                                  <a:ea typeface="Calibri" panose="020F0502020204030204" pitchFamily="34" charset="0"/>
                                </a:rPr>
                              </m:ctrlPr>
                            </m:sSubPr>
                            <m:e>
                              <m:r>
                                <a:rPr lang="en-US" sz="3200" i="1" kern="100">
                                  <a:latin typeface="Cambria Math" panose="02040503050406030204" pitchFamily="18" charset="0"/>
                                  <a:ea typeface="Calibri" panose="020F0502020204030204" pitchFamily="34" charset="0"/>
                                </a:rPr>
                                <m:t>𝑦</m:t>
                              </m:r>
                            </m:e>
                            <m:sub>
                              <m:r>
                                <a:rPr lang="en-US" sz="3200" i="1" kern="100">
                                  <a:latin typeface="Cambria Math" panose="02040503050406030204" pitchFamily="18" charset="0"/>
                                  <a:ea typeface="Calibri" panose="020F0502020204030204" pitchFamily="34" charset="0"/>
                                </a:rPr>
                                <m:t>𝑚</m:t>
                              </m:r>
                            </m:sub>
                          </m:sSub>
                        </m:e>
                      </m:d>
                      <m:r>
                        <a:rPr lang="en-US" sz="3200" i="1" kern="100">
                          <a:latin typeface="Cambria Math" panose="02040503050406030204" pitchFamily="18" charset="0"/>
                          <a:ea typeface="Calibri" panose="020F0502020204030204" pitchFamily="34" charset="0"/>
                        </a:rPr>
                        <m:t>         …</m:t>
                      </m:r>
                      <m:r>
                        <a:rPr lang="en-US" sz="3200" i="1" kern="100">
                          <a:latin typeface="Cambria Math" panose="02040503050406030204" pitchFamily="18" charset="0"/>
                          <a:ea typeface="Calibri" panose="020F0502020204030204" pitchFamily="34" charset="0"/>
                        </a:rPr>
                        <m:t>𝐶𝑒𝑛𝑡𝑟𝑜𝑖𝑑</m:t>
                      </m:r>
                    </m:oMath>
                    <m:oMath xmlns:m="http://schemas.openxmlformats.org/officeDocument/2006/math">
                      <m:sSub>
                        <m:sSubPr>
                          <m:ctrlPr>
                            <a:rPr lang="en-IN" sz="3200" i="1" kern="100">
                              <a:latin typeface="Cambria Math" panose="02040503050406030204" pitchFamily="18" charset="0"/>
                              <a:ea typeface="Times New Roman" panose="02020603050405020304" pitchFamily="18" charset="0"/>
                            </a:rPr>
                          </m:ctrlPr>
                        </m:sSubPr>
                        <m:e>
                          <m:r>
                            <a:rPr lang="en-US" sz="3200" i="1" kern="100">
                              <a:latin typeface="Cambria Math" panose="02040503050406030204" pitchFamily="18" charset="0"/>
                              <a:ea typeface="Times New Roman" panose="02020603050405020304" pitchFamily="18" charset="0"/>
                            </a:rPr>
                            <m:t>𝑃</m:t>
                          </m:r>
                        </m:e>
                        <m:sub>
                          <m:r>
                            <a:rPr lang="en-US" sz="3200" i="1" kern="100">
                              <a:latin typeface="Cambria Math" panose="02040503050406030204" pitchFamily="18" charset="0"/>
                              <a:ea typeface="Times New Roman" panose="02020603050405020304" pitchFamily="18" charset="0"/>
                            </a:rPr>
                            <m:t>(1)</m:t>
                          </m:r>
                        </m:sub>
                      </m:sSub>
                      <m:r>
                        <a:rPr lang="en-US" sz="3200" i="1" kern="100">
                          <a:latin typeface="Cambria Math" panose="02040503050406030204" pitchFamily="18" charset="0"/>
                          <a:ea typeface="Calibri" panose="020F0502020204030204" pitchFamily="34" charset="0"/>
                        </a:rPr>
                        <m:t>≡</m:t>
                      </m:r>
                      <m:d>
                        <m:dPr>
                          <m:ctrlPr>
                            <a:rPr lang="en-IN" sz="3200" i="1" kern="100">
                              <a:latin typeface="Cambria Math" panose="02040503050406030204" pitchFamily="18" charset="0"/>
                              <a:ea typeface="Calibri" panose="020F0502020204030204" pitchFamily="34" charset="0"/>
                            </a:rPr>
                          </m:ctrlPr>
                        </m:dPr>
                        <m:e>
                          <m:sSub>
                            <m:sSubPr>
                              <m:ctrlPr>
                                <a:rPr lang="en-IN" sz="3200" i="1" kern="100">
                                  <a:latin typeface="Cambria Math" panose="02040503050406030204" pitchFamily="18" charset="0"/>
                                  <a:ea typeface="Calibri" panose="020F0502020204030204" pitchFamily="34" charset="0"/>
                                </a:rPr>
                              </m:ctrlPr>
                            </m:sSubPr>
                            <m:e>
                              <m:r>
                                <a:rPr lang="en-US" sz="3200" i="1" kern="100">
                                  <a:latin typeface="Cambria Math" panose="02040503050406030204" pitchFamily="18" charset="0"/>
                                  <a:ea typeface="Calibri" panose="020F0502020204030204" pitchFamily="34" charset="0"/>
                                </a:rPr>
                                <m:t>𝑥</m:t>
                              </m:r>
                            </m:e>
                            <m:sub>
                              <m:r>
                                <a:rPr lang="en-US" sz="3200" i="1" kern="100">
                                  <a:latin typeface="Cambria Math" panose="02040503050406030204" pitchFamily="18" charset="0"/>
                                  <a:ea typeface="Calibri" panose="020F0502020204030204" pitchFamily="34" charset="0"/>
                                </a:rPr>
                                <m:t>𝑚</m:t>
                              </m:r>
                            </m:sub>
                          </m:sSub>
                          <m:r>
                            <a:rPr lang="en-US" sz="3200" i="1" kern="100">
                              <a:latin typeface="Cambria Math" panose="02040503050406030204" pitchFamily="18" charset="0"/>
                              <a:ea typeface="Calibri" panose="020F0502020204030204" pitchFamily="34" charset="0"/>
                            </a:rPr>
                            <m:t>,</m:t>
                          </m:r>
                          <m:sSub>
                            <m:sSubPr>
                              <m:ctrlPr>
                                <a:rPr lang="en-IN" sz="3200" i="1" kern="100">
                                  <a:latin typeface="Cambria Math" panose="02040503050406030204" pitchFamily="18" charset="0"/>
                                  <a:ea typeface="Calibri" panose="020F0502020204030204" pitchFamily="34" charset="0"/>
                                </a:rPr>
                              </m:ctrlPr>
                            </m:sSubPr>
                            <m:e>
                              <m:r>
                                <a:rPr lang="en-US" sz="3200" i="1" kern="100">
                                  <a:latin typeface="Cambria Math" panose="02040503050406030204" pitchFamily="18" charset="0"/>
                                  <a:ea typeface="Calibri" panose="020F0502020204030204" pitchFamily="34" charset="0"/>
                                </a:rPr>
                                <m:t>𝑦</m:t>
                              </m:r>
                            </m:e>
                            <m:sub>
                              <m:r>
                                <a:rPr lang="en-US" sz="3200" i="1" kern="100">
                                  <a:latin typeface="Cambria Math" panose="02040503050406030204" pitchFamily="18" charset="0"/>
                                  <a:ea typeface="Calibri" panose="020F0502020204030204" pitchFamily="34" charset="0"/>
                                </a:rPr>
                                <m:t>2</m:t>
                              </m:r>
                            </m:sub>
                          </m:sSub>
                        </m:e>
                      </m:d>
                      <m:r>
                        <a:rPr lang="en-US" sz="3200" i="1" kern="100">
                          <a:latin typeface="Cambria Math" panose="02040503050406030204" pitchFamily="18" charset="0"/>
                          <a:ea typeface="Calibri" panose="020F0502020204030204" pitchFamily="34" charset="0"/>
                        </a:rPr>
                        <m:t>            </m:t>
                      </m:r>
                      <m:sSub>
                        <m:sSubPr>
                          <m:ctrlPr>
                            <a:rPr lang="en-IN" sz="3200" i="1" kern="100">
                              <a:latin typeface="Cambria Math" panose="02040503050406030204" pitchFamily="18" charset="0"/>
                              <a:ea typeface="Times New Roman" panose="02020603050405020304" pitchFamily="18" charset="0"/>
                            </a:rPr>
                          </m:ctrlPr>
                        </m:sSubPr>
                        <m:e>
                          <m:r>
                            <a:rPr lang="en-US" sz="3200" i="1" kern="100">
                              <a:latin typeface="Cambria Math" panose="02040503050406030204" pitchFamily="18" charset="0"/>
                              <a:ea typeface="Times New Roman" panose="02020603050405020304" pitchFamily="18" charset="0"/>
                            </a:rPr>
                            <m:t>𝑃</m:t>
                          </m:r>
                        </m:e>
                        <m:sub>
                          <m:r>
                            <a:rPr lang="en-US" sz="3200" i="1" kern="100">
                              <a:latin typeface="Cambria Math" panose="02040503050406030204" pitchFamily="18" charset="0"/>
                              <a:ea typeface="Times New Roman" panose="02020603050405020304" pitchFamily="18" charset="0"/>
                            </a:rPr>
                            <m:t>(3)</m:t>
                          </m:r>
                        </m:sub>
                      </m:sSub>
                      <m:r>
                        <a:rPr lang="en-US" sz="3200" i="1" kern="100">
                          <a:latin typeface="Cambria Math" panose="02040503050406030204" pitchFamily="18" charset="0"/>
                          <a:ea typeface="Times New Roman" panose="02020603050405020304" pitchFamily="18" charset="0"/>
                        </a:rPr>
                        <m:t> </m:t>
                      </m:r>
                      <m:r>
                        <a:rPr lang="en-US" sz="3200" i="1" kern="100">
                          <a:latin typeface="Cambria Math" panose="02040503050406030204" pitchFamily="18" charset="0"/>
                          <a:ea typeface="Calibri" panose="020F0502020204030204" pitchFamily="34" charset="0"/>
                        </a:rPr>
                        <m:t>≡</m:t>
                      </m:r>
                      <m:d>
                        <m:dPr>
                          <m:ctrlPr>
                            <a:rPr lang="en-IN" sz="3200" i="1" kern="100">
                              <a:latin typeface="Cambria Math" panose="02040503050406030204" pitchFamily="18" charset="0"/>
                              <a:ea typeface="Calibri" panose="020F0502020204030204" pitchFamily="34" charset="0"/>
                            </a:rPr>
                          </m:ctrlPr>
                        </m:dPr>
                        <m:e>
                          <m:sSub>
                            <m:sSubPr>
                              <m:ctrlPr>
                                <a:rPr lang="en-IN" sz="3200" i="1" kern="100">
                                  <a:latin typeface="Cambria Math" panose="02040503050406030204" pitchFamily="18" charset="0"/>
                                  <a:ea typeface="Calibri" panose="020F0502020204030204" pitchFamily="34" charset="0"/>
                                </a:rPr>
                              </m:ctrlPr>
                            </m:sSubPr>
                            <m:e>
                              <m:r>
                                <a:rPr lang="en-US" sz="3200" i="1" kern="100">
                                  <a:latin typeface="Cambria Math" panose="02040503050406030204" pitchFamily="18" charset="0"/>
                                  <a:ea typeface="Calibri" panose="020F0502020204030204" pitchFamily="34" charset="0"/>
                                </a:rPr>
                                <m:t>𝑥</m:t>
                              </m:r>
                            </m:e>
                            <m:sub>
                              <m:r>
                                <a:rPr lang="en-US" sz="3200" i="1" kern="100">
                                  <a:latin typeface="Cambria Math" panose="02040503050406030204" pitchFamily="18" charset="0"/>
                                  <a:ea typeface="Calibri" panose="020F0502020204030204" pitchFamily="34" charset="0"/>
                                </a:rPr>
                                <m:t>1</m:t>
                              </m:r>
                            </m:sub>
                          </m:sSub>
                          <m:r>
                            <a:rPr lang="en-US" sz="3200" i="1" kern="100">
                              <a:latin typeface="Cambria Math" panose="02040503050406030204" pitchFamily="18" charset="0"/>
                              <a:ea typeface="Calibri" panose="020F0502020204030204" pitchFamily="34" charset="0"/>
                            </a:rPr>
                            <m:t>,</m:t>
                          </m:r>
                          <m:sSub>
                            <m:sSubPr>
                              <m:ctrlPr>
                                <a:rPr lang="en-IN" sz="3200" i="1" kern="100">
                                  <a:latin typeface="Cambria Math" panose="02040503050406030204" pitchFamily="18" charset="0"/>
                                  <a:ea typeface="Calibri" panose="020F0502020204030204" pitchFamily="34" charset="0"/>
                                </a:rPr>
                              </m:ctrlPr>
                            </m:sSubPr>
                            <m:e>
                              <m:r>
                                <a:rPr lang="en-US" sz="3200" i="1" kern="100">
                                  <a:latin typeface="Cambria Math" panose="02040503050406030204" pitchFamily="18" charset="0"/>
                                  <a:ea typeface="Calibri" panose="020F0502020204030204" pitchFamily="34" charset="0"/>
                                </a:rPr>
                                <m:t>𝑦</m:t>
                              </m:r>
                            </m:e>
                            <m:sub>
                              <m:r>
                                <a:rPr lang="en-US" sz="3200" i="1" kern="100">
                                  <a:latin typeface="Cambria Math" panose="02040503050406030204" pitchFamily="18" charset="0"/>
                                  <a:ea typeface="Calibri" panose="020F0502020204030204" pitchFamily="34" charset="0"/>
                                </a:rPr>
                                <m:t>𝑚</m:t>
                              </m:r>
                            </m:sub>
                          </m:sSub>
                        </m:e>
                      </m:d>
                    </m:oMath>
                  </m:oMathPara>
                </a14:m>
                <a:endParaRPr lang="en-IN" sz="3200" kern="100" dirty="0">
                  <a:latin typeface="Calibri" panose="020F0502020204030204" pitchFamily="34" charset="0"/>
                  <a:ea typeface="Calibri" panose="020F0502020204030204" pitchFamily="34" charset="0"/>
                  <a:cs typeface="Mangal" panose="02040503050203030202" pitchFamily="18" charset="0"/>
                </a:endParaRPr>
              </a:p>
              <a:p>
                <a:pPr algn="ctr">
                  <a:spcBef>
                    <a:spcPts val="100"/>
                  </a:spcBef>
                  <a:spcAft>
                    <a:spcPts val="200"/>
                  </a:spcAft>
                </a:pPr>
                <a14:m>
                  <m:oMathPara xmlns:m="http://schemas.openxmlformats.org/officeDocument/2006/math">
                    <m:oMathParaPr>
                      <m:jc m:val="centerGroup"/>
                    </m:oMathParaPr>
                    <m:oMath xmlns:m="http://schemas.openxmlformats.org/officeDocument/2006/math">
                      <m:sSub>
                        <m:sSubPr>
                          <m:ctrlPr>
                            <a:rPr lang="en-IN" sz="3200" i="1" kern="100">
                              <a:latin typeface="Cambria Math" panose="02040503050406030204" pitchFamily="18" charset="0"/>
                              <a:ea typeface="Times New Roman" panose="02020603050405020304" pitchFamily="18" charset="0"/>
                            </a:rPr>
                          </m:ctrlPr>
                        </m:sSubPr>
                        <m:e>
                          <m:r>
                            <a:rPr lang="en-US" sz="3200" i="1" kern="100">
                              <a:latin typeface="Cambria Math" panose="02040503050406030204" pitchFamily="18" charset="0"/>
                              <a:ea typeface="Times New Roman" panose="02020603050405020304" pitchFamily="18" charset="0"/>
                            </a:rPr>
                            <m:t>𝑃</m:t>
                          </m:r>
                        </m:e>
                        <m:sub>
                          <m:r>
                            <a:rPr lang="en-US" sz="3200" i="1" kern="100">
                              <a:latin typeface="Cambria Math" panose="02040503050406030204" pitchFamily="18" charset="0"/>
                              <a:ea typeface="Times New Roman" panose="02020603050405020304" pitchFamily="18" charset="0"/>
                            </a:rPr>
                            <m:t>(2)</m:t>
                          </m:r>
                        </m:sub>
                      </m:sSub>
                      <m:r>
                        <a:rPr lang="en-US" sz="3200" i="1" kern="100">
                          <a:latin typeface="Cambria Math" panose="02040503050406030204" pitchFamily="18" charset="0"/>
                          <a:ea typeface="Calibri" panose="020F0502020204030204" pitchFamily="34" charset="0"/>
                        </a:rPr>
                        <m:t>≡</m:t>
                      </m:r>
                      <m:d>
                        <m:dPr>
                          <m:ctrlPr>
                            <a:rPr lang="en-IN" sz="3200" i="1" kern="100">
                              <a:latin typeface="Cambria Math" panose="02040503050406030204" pitchFamily="18" charset="0"/>
                              <a:ea typeface="Calibri" panose="020F0502020204030204" pitchFamily="34" charset="0"/>
                            </a:rPr>
                          </m:ctrlPr>
                        </m:dPr>
                        <m:e>
                          <m:sSub>
                            <m:sSubPr>
                              <m:ctrlPr>
                                <a:rPr lang="en-IN" sz="3200" i="1" kern="100">
                                  <a:latin typeface="Cambria Math" panose="02040503050406030204" pitchFamily="18" charset="0"/>
                                  <a:ea typeface="Calibri" panose="020F0502020204030204" pitchFamily="34" charset="0"/>
                                </a:rPr>
                              </m:ctrlPr>
                            </m:sSubPr>
                            <m:e>
                              <m:r>
                                <a:rPr lang="en-US" sz="3200" i="1" kern="100">
                                  <a:latin typeface="Cambria Math" panose="02040503050406030204" pitchFamily="18" charset="0"/>
                                  <a:ea typeface="Calibri" panose="020F0502020204030204" pitchFamily="34" charset="0"/>
                                </a:rPr>
                                <m:t>𝑥</m:t>
                              </m:r>
                            </m:e>
                            <m:sub>
                              <m:r>
                                <a:rPr lang="en-US" sz="3200" i="1" kern="100">
                                  <a:latin typeface="Cambria Math" panose="02040503050406030204" pitchFamily="18" charset="0"/>
                                  <a:ea typeface="Calibri" panose="020F0502020204030204" pitchFamily="34" charset="0"/>
                                </a:rPr>
                                <m:t>𝑚</m:t>
                              </m:r>
                            </m:sub>
                          </m:sSub>
                          <m:r>
                            <a:rPr lang="en-US" sz="3200" i="1" kern="100">
                              <a:latin typeface="Cambria Math" panose="02040503050406030204" pitchFamily="18" charset="0"/>
                              <a:ea typeface="Calibri" panose="020F0502020204030204" pitchFamily="34" charset="0"/>
                            </a:rPr>
                            <m:t>,</m:t>
                          </m:r>
                          <m:sSub>
                            <m:sSubPr>
                              <m:ctrlPr>
                                <a:rPr lang="en-IN" sz="3200" i="1" kern="100">
                                  <a:latin typeface="Cambria Math" panose="02040503050406030204" pitchFamily="18" charset="0"/>
                                  <a:ea typeface="Calibri" panose="020F0502020204030204" pitchFamily="34" charset="0"/>
                                </a:rPr>
                              </m:ctrlPr>
                            </m:sSubPr>
                            <m:e>
                              <m:r>
                                <a:rPr lang="en-US" sz="3200" i="1" kern="100">
                                  <a:latin typeface="Cambria Math" panose="02040503050406030204" pitchFamily="18" charset="0"/>
                                  <a:ea typeface="Calibri" panose="020F0502020204030204" pitchFamily="34" charset="0"/>
                                </a:rPr>
                                <m:t>𝑦</m:t>
                              </m:r>
                            </m:e>
                            <m:sub>
                              <m:r>
                                <a:rPr lang="en-US" sz="3200" i="1" kern="100">
                                  <a:latin typeface="Cambria Math" panose="02040503050406030204" pitchFamily="18" charset="0"/>
                                  <a:ea typeface="Calibri" panose="020F0502020204030204" pitchFamily="34" charset="0"/>
                                </a:rPr>
                                <m:t>1</m:t>
                              </m:r>
                            </m:sub>
                          </m:sSub>
                        </m:e>
                      </m:d>
                      <m:r>
                        <a:rPr lang="en-US" sz="3200" i="1" kern="100">
                          <a:latin typeface="Cambria Math" panose="02040503050406030204" pitchFamily="18" charset="0"/>
                          <a:ea typeface="Calibri" panose="020F0502020204030204" pitchFamily="34" charset="0"/>
                        </a:rPr>
                        <m:t>             </m:t>
                      </m:r>
                      <m:sSub>
                        <m:sSubPr>
                          <m:ctrlPr>
                            <a:rPr lang="en-IN" sz="3200" i="1" kern="100">
                              <a:latin typeface="Cambria Math" panose="02040503050406030204" pitchFamily="18" charset="0"/>
                              <a:ea typeface="Times New Roman" panose="02020603050405020304" pitchFamily="18" charset="0"/>
                            </a:rPr>
                          </m:ctrlPr>
                        </m:sSubPr>
                        <m:e>
                          <m:r>
                            <a:rPr lang="en-US" sz="3200" i="1" kern="100">
                              <a:latin typeface="Cambria Math" panose="02040503050406030204" pitchFamily="18" charset="0"/>
                              <a:ea typeface="Times New Roman" panose="02020603050405020304" pitchFamily="18" charset="0"/>
                            </a:rPr>
                            <m:t>𝑃</m:t>
                          </m:r>
                        </m:e>
                        <m:sub>
                          <m:r>
                            <a:rPr lang="en-US" sz="3200" i="1" kern="100">
                              <a:latin typeface="Cambria Math" panose="02040503050406030204" pitchFamily="18" charset="0"/>
                              <a:ea typeface="Times New Roman" panose="02020603050405020304" pitchFamily="18" charset="0"/>
                            </a:rPr>
                            <m:t>(4)</m:t>
                          </m:r>
                        </m:sub>
                      </m:sSub>
                      <m:r>
                        <a:rPr lang="en-US" sz="3200" i="1" kern="100">
                          <a:latin typeface="Cambria Math" panose="02040503050406030204" pitchFamily="18" charset="0"/>
                          <a:ea typeface="Times New Roman" panose="02020603050405020304" pitchFamily="18" charset="0"/>
                        </a:rPr>
                        <m:t> </m:t>
                      </m:r>
                      <m:r>
                        <a:rPr lang="en-US" sz="3200" i="1" kern="100">
                          <a:latin typeface="Cambria Math" panose="02040503050406030204" pitchFamily="18" charset="0"/>
                          <a:ea typeface="Calibri" panose="020F0502020204030204" pitchFamily="34" charset="0"/>
                        </a:rPr>
                        <m:t>≡</m:t>
                      </m:r>
                      <m:d>
                        <m:dPr>
                          <m:ctrlPr>
                            <a:rPr lang="en-IN" sz="3200" i="1" kern="100">
                              <a:latin typeface="Cambria Math" panose="02040503050406030204" pitchFamily="18" charset="0"/>
                              <a:ea typeface="Calibri" panose="020F0502020204030204" pitchFamily="34" charset="0"/>
                            </a:rPr>
                          </m:ctrlPr>
                        </m:dPr>
                        <m:e>
                          <m:sSub>
                            <m:sSubPr>
                              <m:ctrlPr>
                                <a:rPr lang="en-IN" sz="3200" i="1" kern="100">
                                  <a:latin typeface="Cambria Math" panose="02040503050406030204" pitchFamily="18" charset="0"/>
                                  <a:ea typeface="Calibri" panose="020F0502020204030204" pitchFamily="34" charset="0"/>
                                </a:rPr>
                              </m:ctrlPr>
                            </m:sSubPr>
                            <m:e>
                              <m:r>
                                <a:rPr lang="en-US" sz="3200" i="1" kern="100">
                                  <a:latin typeface="Cambria Math" panose="02040503050406030204" pitchFamily="18" charset="0"/>
                                  <a:ea typeface="Calibri" panose="020F0502020204030204" pitchFamily="34" charset="0"/>
                                </a:rPr>
                                <m:t>𝑥</m:t>
                              </m:r>
                            </m:e>
                            <m:sub>
                              <m:r>
                                <a:rPr lang="en-US" sz="3200" i="1" kern="100">
                                  <a:latin typeface="Cambria Math" panose="02040503050406030204" pitchFamily="18" charset="0"/>
                                  <a:ea typeface="Calibri" panose="020F0502020204030204" pitchFamily="34" charset="0"/>
                                </a:rPr>
                                <m:t>2</m:t>
                              </m:r>
                            </m:sub>
                          </m:sSub>
                          <m:r>
                            <a:rPr lang="en-US" sz="3200" i="1" kern="100">
                              <a:latin typeface="Cambria Math" panose="02040503050406030204" pitchFamily="18" charset="0"/>
                              <a:ea typeface="Calibri" panose="020F0502020204030204" pitchFamily="34" charset="0"/>
                            </a:rPr>
                            <m:t>,</m:t>
                          </m:r>
                          <m:sSub>
                            <m:sSubPr>
                              <m:ctrlPr>
                                <a:rPr lang="en-IN" sz="3200" i="1" kern="100">
                                  <a:latin typeface="Cambria Math" panose="02040503050406030204" pitchFamily="18" charset="0"/>
                                  <a:ea typeface="Calibri" panose="020F0502020204030204" pitchFamily="34" charset="0"/>
                                </a:rPr>
                              </m:ctrlPr>
                            </m:sSubPr>
                            <m:e>
                              <m:r>
                                <a:rPr lang="en-US" sz="3200" i="1" kern="100">
                                  <a:latin typeface="Cambria Math" panose="02040503050406030204" pitchFamily="18" charset="0"/>
                                  <a:ea typeface="Calibri" panose="020F0502020204030204" pitchFamily="34" charset="0"/>
                                </a:rPr>
                                <m:t>𝑦</m:t>
                              </m:r>
                            </m:e>
                            <m:sub>
                              <m:r>
                                <a:rPr lang="en-US" sz="3200" i="1" kern="100">
                                  <a:latin typeface="Cambria Math" panose="02040503050406030204" pitchFamily="18" charset="0"/>
                                  <a:ea typeface="Calibri" panose="020F0502020204030204" pitchFamily="34" charset="0"/>
                                </a:rPr>
                                <m:t>𝑚</m:t>
                              </m:r>
                            </m:sub>
                          </m:sSub>
                        </m:e>
                      </m:d>
                    </m:oMath>
                  </m:oMathPara>
                </a14:m>
                <a:endParaRPr lang="en-IN" sz="3200" kern="100" dirty="0">
                  <a:latin typeface="Calibri" panose="020F0502020204030204" pitchFamily="34" charset="0"/>
                  <a:ea typeface="Calibri" panose="020F0502020204030204" pitchFamily="34" charset="0"/>
                  <a:cs typeface="Mangal" panose="02040503050203030202" pitchFamily="18" charset="0"/>
                </a:endParaRPr>
              </a:p>
            </p:txBody>
          </p:sp>
        </mc:Choice>
        <mc:Fallback>
          <p:sp>
            <p:nvSpPr>
              <p:cNvPr id="43" name="Text Placeholder 12">
                <a:extLst>
                  <a:ext uri="{FF2B5EF4-FFF2-40B4-BE49-F238E27FC236}">
                    <a16:creationId xmlns:a16="http://schemas.microsoft.com/office/drawing/2014/main" id="{C8447ABD-E75E-FE60-2416-18B238F64102}"/>
                  </a:ext>
                </a:extLst>
              </p:cNvPr>
              <p:cNvSpPr txBox="1">
                <a:spLocks noRot="1" noChangeAspect="1" noMove="1" noResize="1" noEditPoints="1" noAdjustHandles="1" noChangeArrowheads="1" noChangeShapeType="1" noTextEdit="1"/>
              </p:cNvSpPr>
              <p:nvPr/>
            </p:nvSpPr>
            <p:spPr>
              <a:xfrm>
                <a:off x="18150920" y="31091952"/>
                <a:ext cx="8316961" cy="2429003"/>
              </a:xfrm>
              <a:prstGeom prst="rect">
                <a:avLst/>
              </a:prstGeom>
              <a:blipFill>
                <a:blip r:embed="rId4"/>
                <a:stretch>
                  <a:fillRect/>
                </a:stretch>
              </a:blipFill>
            </p:spPr>
            <p:txBody>
              <a:bodyPr/>
              <a:lstStyle/>
              <a:p>
                <a:r>
                  <a:rPr lang="en-IN">
                    <a:noFill/>
                  </a:rPr>
                  <a:t> </a:t>
                </a:r>
              </a:p>
            </p:txBody>
          </p:sp>
        </mc:Fallback>
      </mc:AlternateContent>
      <p:pic>
        <p:nvPicPr>
          <p:cNvPr id="17" name="Picture 16">
            <a:extLst>
              <a:ext uri="{FF2B5EF4-FFF2-40B4-BE49-F238E27FC236}">
                <a16:creationId xmlns:a16="http://schemas.microsoft.com/office/drawing/2014/main" id="{FAF9304B-C226-C5F5-E44B-F991035A740D}"/>
              </a:ext>
            </a:extLst>
          </p:cNvPr>
          <p:cNvPicPr>
            <a:picLocks noChangeAspect="1"/>
          </p:cNvPicPr>
          <p:nvPr/>
        </p:nvPicPr>
        <p:blipFill>
          <a:blip r:embed="rId5"/>
          <a:stretch>
            <a:fillRect/>
          </a:stretch>
        </p:blipFill>
        <p:spPr>
          <a:xfrm>
            <a:off x="17941669" y="24140196"/>
            <a:ext cx="8532742" cy="6400764"/>
          </a:xfrm>
          <a:prstGeom prst="rect">
            <a:avLst/>
          </a:prstGeom>
        </p:spPr>
      </p:pic>
      <mc:AlternateContent xmlns:mc="http://schemas.openxmlformats.org/markup-compatibility/2006">
        <mc:Choice xmlns:a14="http://schemas.microsoft.com/office/drawing/2010/main" Requires="a14">
          <p:sp>
            <p:nvSpPr>
              <p:cNvPr id="13" name="Text Placeholder 12">
                <a:extLst>
                  <a:ext uri="{FF2B5EF4-FFF2-40B4-BE49-F238E27FC236}">
                    <a16:creationId xmlns:a16="http://schemas.microsoft.com/office/drawing/2014/main" id="{D7176070-0DEB-74DA-8E08-BDB251B7CA2E}"/>
                  </a:ext>
                </a:extLst>
              </p:cNvPr>
              <p:cNvSpPr>
                <a:spLocks noGrp="1"/>
              </p:cNvSpPr>
              <p:nvPr>
                <p:ph type="body" sz="quarter" idx="28"/>
              </p:nvPr>
            </p:nvSpPr>
            <p:spPr>
              <a:xfrm>
                <a:off x="9630204" y="30846128"/>
                <a:ext cx="8369665" cy="2688370"/>
              </a:xfrm>
              <a:solidFill>
                <a:srgbClr val="E2F0D9"/>
              </a:solidFill>
            </p:spPr>
            <p:txBody>
              <a:bodyPr/>
              <a:lstStyle/>
              <a:p>
                <a:pPr algn="ctr">
                  <a:lnSpc>
                    <a:spcPct val="107000"/>
                  </a:lnSpc>
                  <a:spcAft>
                    <a:spcPts val="800"/>
                  </a:spcAft>
                </a:pPr>
                <a14:m>
                  <m:oMath xmlns:m="http://schemas.openxmlformats.org/officeDocument/2006/math">
                    <m:sSub>
                      <m:sSubPr>
                        <m:ctrlPr>
                          <a:rPr lang="en-IN" sz="3200" b="1" i="1" kern="100">
                            <a:latin typeface="Cambria Math" panose="02040503050406030204" pitchFamily="18" charset="0"/>
                            <a:ea typeface="Calibri" panose="020F0502020204030204" pitchFamily="34" charset="0"/>
                          </a:rPr>
                        </m:ctrlPr>
                      </m:sSubPr>
                      <m:e>
                        <m:r>
                          <a:rPr lang="en-US" sz="3200" b="1" i="1" kern="100">
                            <a:latin typeface="Cambria Math" panose="02040503050406030204" pitchFamily="18" charset="0"/>
                            <a:ea typeface="Calibri" panose="020F0502020204030204" pitchFamily="34" charset="0"/>
                          </a:rPr>
                          <m:t>𝑰</m:t>
                        </m:r>
                      </m:e>
                      <m:sub>
                        <m:r>
                          <a:rPr lang="en-US" sz="3200" b="1" i="1" kern="100">
                            <a:latin typeface="Cambria Math" panose="02040503050406030204" pitchFamily="18" charset="0"/>
                            <a:ea typeface="Calibri" panose="020F0502020204030204" pitchFamily="34" charset="0"/>
                          </a:rPr>
                          <m:t>𝒅</m:t>
                        </m:r>
                      </m:sub>
                    </m:sSub>
                    <m:r>
                      <a:rPr lang="en-US" sz="3200" i="1" kern="100">
                        <a:latin typeface="Cambria Math" panose="02040503050406030204" pitchFamily="18" charset="0"/>
                        <a:ea typeface="Calibri" panose="020F0502020204030204" pitchFamily="34" charset="0"/>
                      </a:rPr>
                      <m:t> =</m:t>
                    </m:r>
                    <m:rad>
                      <m:radPr>
                        <m:degHide m:val="on"/>
                        <m:ctrlPr>
                          <a:rPr lang="en-IN" sz="3200" i="1" kern="100">
                            <a:latin typeface="Cambria Math" panose="02040503050406030204" pitchFamily="18" charset="0"/>
                            <a:ea typeface="Calibri" panose="020F0502020204030204" pitchFamily="34" charset="0"/>
                          </a:rPr>
                        </m:ctrlPr>
                      </m:radPr>
                      <m:deg/>
                      <m:e>
                        <m:f>
                          <m:fPr>
                            <m:ctrlPr>
                              <a:rPr lang="en-IN" sz="3200" i="1" kern="100">
                                <a:latin typeface="Cambria Math" panose="02040503050406030204" pitchFamily="18" charset="0"/>
                                <a:ea typeface="Calibri" panose="020F0502020204030204" pitchFamily="34" charset="0"/>
                              </a:rPr>
                            </m:ctrlPr>
                          </m:fPr>
                          <m:num>
                            <m:r>
                              <a:rPr lang="en-US" sz="3200" i="1" kern="100">
                                <a:latin typeface="Cambria Math" panose="02040503050406030204" pitchFamily="18" charset="0"/>
                                <a:ea typeface="Calibri" panose="020F0502020204030204" pitchFamily="34" charset="0"/>
                              </a:rPr>
                              <m:t>2</m:t>
                            </m:r>
                          </m:num>
                          <m:den>
                            <m:r>
                              <a:rPr lang="en-US" sz="3200" i="1" kern="100">
                                <a:latin typeface="Cambria Math" panose="02040503050406030204" pitchFamily="18" charset="0"/>
                                <a:ea typeface="Calibri" panose="020F0502020204030204" pitchFamily="34" charset="0"/>
                              </a:rPr>
                              <m:t>3</m:t>
                            </m:r>
                          </m:den>
                        </m:f>
                      </m:e>
                    </m:rad>
                    <m:sSub>
                      <m:sSubPr>
                        <m:ctrlPr>
                          <a:rPr lang="en-IN" sz="3200" i="1" kern="100">
                            <a:latin typeface="Cambria Math" panose="02040503050406030204" pitchFamily="18" charset="0"/>
                            <a:ea typeface="Calibri" panose="020F0502020204030204" pitchFamily="34" charset="0"/>
                          </a:rPr>
                        </m:ctrlPr>
                      </m:sSubPr>
                      <m:e>
                        <m:r>
                          <a:rPr lang="en-US" sz="3200" i="1" kern="100">
                            <a:latin typeface="Cambria Math" panose="02040503050406030204" pitchFamily="18" charset="0"/>
                            <a:ea typeface="Calibri" panose="020F0502020204030204" pitchFamily="34" charset="0"/>
                          </a:rPr>
                          <m:t>𝐼</m:t>
                        </m:r>
                      </m:e>
                      <m:sub>
                        <m:r>
                          <a:rPr lang="en-US" sz="3200" i="1" kern="100">
                            <a:latin typeface="Cambria Math" panose="02040503050406030204" pitchFamily="18" charset="0"/>
                            <a:ea typeface="Calibri" panose="020F0502020204030204" pitchFamily="34" charset="0"/>
                          </a:rPr>
                          <m:t>𝑎</m:t>
                        </m:r>
                      </m:sub>
                    </m:sSub>
                    <m:r>
                      <a:rPr lang="en-US" sz="3200" i="1" kern="100">
                        <a:latin typeface="Cambria Math" panose="02040503050406030204" pitchFamily="18" charset="0"/>
                        <a:ea typeface="Calibri" panose="020F0502020204030204" pitchFamily="34" charset="0"/>
                      </a:rPr>
                      <m:t> − </m:t>
                    </m:r>
                    <m:f>
                      <m:fPr>
                        <m:ctrlPr>
                          <a:rPr lang="en-IN" sz="3200" i="1" kern="100">
                            <a:latin typeface="Cambria Math" panose="02040503050406030204" pitchFamily="18" charset="0"/>
                            <a:ea typeface="Calibri" panose="020F0502020204030204" pitchFamily="34" charset="0"/>
                          </a:rPr>
                        </m:ctrlPr>
                      </m:fPr>
                      <m:num>
                        <m:r>
                          <a:rPr lang="en-US" sz="3200" i="1" kern="100">
                            <a:latin typeface="Cambria Math" panose="02040503050406030204" pitchFamily="18" charset="0"/>
                            <a:ea typeface="Calibri" panose="020F0502020204030204" pitchFamily="34" charset="0"/>
                          </a:rPr>
                          <m:t>1</m:t>
                        </m:r>
                      </m:num>
                      <m:den>
                        <m:rad>
                          <m:radPr>
                            <m:degHide m:val="on"/>
                            <m:ctrlPr>
                              <a:rPr lang="en-IN" sz="3200" i="1" kern="100">
                                <a:latin typeface="Cambria Math" panose="02040503050406030204" pitchFamily="18" charset="0"/>
                                <a:ea typeface="Calibri" panose="020F0502020204030204" pitchFamily="34" charset="0"/>
                              </a:rPr>
                            </m:ctrlPr>
                          </m:radPr>
                          <m:deg/>
                          <m:e>
                            <m:r>
                              <a:rPr lang="en-US" sz="3200" i="1" kern="100">
                                <a:latin typeface="Cambria Math" panose="02040503050406030204" pitchFamily="18" charset="0"/>
                                <a:ea typeface="Calibri" panose="020F0502020204030204" pitchFamily="34" charset="0"/>
                              </a:rPr>
                              <m:t>6</m:t>
                            </m:r>
                          </m:e>
                        </m:rad>
                      </m:den>
                    </m:f>
                    <m:sSub>
                      <m:sSubPr>
                        <m:ctrlPr>
                          <a:rPr lang="en-IN" sz="3200" i="1" kern="100">
                            <a:latin typeface="Cambria Math" panose="02040503050406030204" pitchFamily="18" charset="0"/>
                            <a:ea typeface="Calibri" panose="020F0502020204030204" pitchFamily="34" charset="0"/>
                          </a:rPr>
                        </m:ctrlPr>
                      </m:sSubPr>
                      <m:e>
                        <m:r>
                          <a:rPr lang="en-US" sz="3200" i="1" kern="100">
                            <a:latin typeface="Cambria Math" panose="02040503050406030204" pitchFamily="18" charset="0"/>
                            <a:ea typeface="Calibri" panose="020F0502020204030204" pitchFamily="34" charset="0"/>
                          </a:rPr>
                          <m:t>𝐼</m:t>
                        </m:r>
                      </m:e>
                      <m:sub>
                        <m:r>
                          <a:rPr lang="en-US" sz="3200" i="1" kern="100">
                            <a:latin typeface="Cambria Math" panose="02040503050406030204" pitchFamily="18" charset="0"/>
                            <a:ea typeface="Calibri" panose="020F0502020204030204" pitchFamily="34" charset="0"/>
                          </a:rPr>
                          <m:t>𝑏</m:t>
                        </m:r>
                      </m:sub>
                    </m:sSub>
                    <m:r>
                      <a:rPr lang="en-US" sz="3200" i="1" kern="100">
                        <a:latin typeface="Cambria Math" panose="02040503050406030204" pitchFamily="18" charset="0"/>
                        <a:ea typeface="Calibri" panose="020F0502020204030204" pitchFamily="34" charset="0"/>
                      </a:rPr>
                      <m:t>−</m:t>
                    </m:r>
                    <m:f>
                      <m:fPr>
                        <m:ctrlPr>
                          <a:rPr lang="en-IN" sz="3200" i="1" kern="100">
                            <a:latin typeface="Cambria Math" panose="02040503050406030204" pitchFamily="18" charset="0"/>
                            <a:ea typeface="Calibri" panose="020F0502020204030204" pitchFamily="34" charset="0"/>
                          </a:rPr>
                        </m:ctrlPr>
                      </m:fPr>
                      <m:num>
                        <m:r>
                          <a:rPr lang="en-US" sz="3200" i="1" kern="100">
                            <a:latin typeface="Cambria Math" panose="02040503050406030204" pitchFamily="18" charset="0"/>
                            <a:ea typeface="Calibri" panose="020F0502020204030204" pitchFamily="34" charset="0"/>
                          </a:rPr>
                          <m:t>1</m:t>
                        </m:r>
                      </m:num>
                      <m:den>
                        <m:rad>
                          <m:radPr>
                            <m:degHide m:val="on"/>
                            <m:ctrlPr>
                              <a:rPr lang="en-IN" sz="3200" i="1" kern="100">
                                <a:latin typeface="Cambria Math" panose="02040503050406030204" pitchFamily="18" charset="0"/>
                                <a:ea typeface="Calibri" panose="020F0502020204030204" pitchFamily="34" charset="0"/>
                              </a:rPr>
                            </m:ctrlPr>
                          </m:radPr>
                          <m:deg/>
                          <m:e>
                            <m:r>
                              <a:rPr lang="en-US" sz="3200" i="1" kern="100">
                                <a:latin typeface="Cambria Math" panose="02040503050406030204" pitchFamily="18" charset="0"/>
                                <a:ea typeface="Calibri" panose="020F0502020204030204" pitchFamily="34" charset="0"/>
                              </a:rPr>
                              <m:t>6</m:t>
                            </m:r>
                          </m:e>
                        </m:rad>
                      </m:den>
                    </m:f>
                    <m:sSub>
                      <m:sSubPr>
                        <m:ctrlPr>
                          <a:rPr lang="en-IN" sz="3200" i="1" kern="100">
                            <a:latin typeface="Cambria Math" panose="02040503050406030204" pitchFamily="18" charset="0"/>
                            <a:ea typeface="Calibri" panose="020F0502020204030204" pitchFamily="34" charset="0"/>
                          </a:rPr>
                        </m:ctrlPr>
                      </m:sSubPr>
                      <m:e>
                        <m:r>
                          <a:rPr lang="en-US" sz="3200" i="1" kern="100">
                            <a:latin typeface="Cambria Math" panose="02040503050406030204" pitchFamily="18" charset="0"/>
                            <a:ea typeface="Calibri" panose="020F0502020204030204" pitchFamily="34" charset="0"/>
                          </a:rPr>
                          <m:t>𝐼</m:t>
                        </m:r>
                      </m:e>
                      <m:sub>
                        <m:r>
                          <a:rPr lang="en-US" sz="3200" i="1" kern="100">
                            <a:latin typeface="Cambria Math" panose="02040503050406030204" pitchFamily="18" charset="0"/>
                            <a:ea typeface="Calibri" panose="020F0502020204030204" pitchFamily="34" charset="0"/>
                          </a:rPr>
                          <m:t>𝑐</m:t>
                        </m:r>
                      </m:sub>
                    </m:sSub>
                    <m:r>
                      <a:rPr lang="en-US" sz="3200" i="1" kern="100">
                        <a:latin typeface="Cambria Math" panose="02040503050406030204" pitchFamily="18" charset="0"/>
                        <a:ea typeface="Calibri" panose="020F0502020204030204" pitchFamily="34" charset="0"/>
                      </a:rPr>
                      <m:t>  </m:t>
                    </m:r>
                  </m:oMath>
                </a14:m>
                <a:r>
                  <a:rPr lang="en-IN" sz="3200" kern="100" dirty="0">
                    <a:latin typeface="Calibri" panose="020F0502020204030204" pitchFamily="34" charset="0"/>
                    <a:ea typeface="Calibri" panose="020F0502020204030204" pitchFamily="34" charset="0"/>
                    <a:cs typeface="Mangal" panose="02040503050203030202" pitchFamily="18" charset="0"/>
                  </a:rPr>
                  <a:t>;</a:t>
                </a:r>
              </a:p>
              <a:p>
                <a:pPr algn="ctr">
                  <a:lnSpc>
                    <a:spcPct val="107000"/>
                  </a:lnSpc>
                  <a:spcAft>
                    <a:spcPts val="800"/>
                  </a:spcAft>
                </a:pPr>
                <a:r>
                  <a:rPr lang="en-IN" sz="3200" kern="100" dirty="0">
                    <a:latin typeface="Calibri" panose="020F0502020204030204" pitchFamily="34" charset="0"/>
                    <a:ea typeface="Calibri" panose="020F0502020204030204" pitchFamily="34" charset="0"/>
                    <a:cs typeface="Mangal" panose="02040503050203030202" pitchFamily="18" charset="0"/>
                  </a:rPr>
                  <a:t>   </a:t>
                </a:r>
                <a14:m>
                  <m:oMath xmlns:m="http://schemas.openxmlformats.org/officeDocument/2006/math">
                    <m:sSub>
                      <m:sSubPr>
                        <m:ctrlPr>
                          <a:rPr lang="en-IN" sz="3200" b="1" i="1" kern="100">
                            <a:latin typeface="Cambria Math" panose="02040503050406030204" pitchFamily="18" charset="0"/>
                            <a:ea typeface="Calibri" panose="020F0502020204030204" pitchFamily="34" charset="0"/>
                          </a:rPr>
                        </m:ctrlPr>
                      </m:sSubPr>
                      <m:e>
                        <m:r>
                          <a:rPr lang="en-US" sz="3200" b="1" i="1" kern="100">
                            <a:latin typeface="Cambria Math" panose="02040503050406030204" pitchFamily="18" charset="0"/>
                            <a:ea typeface="Calibri" panose="020F0502020204030204" pitchFamily="34" charset="0"/>
                          </a:rPr>
                          <m:t>𝑰</m:t>
                        </m:r>
                      </m:e>
                      <m:sub>
                        <m:r>
                          <a:rPr lang="en-US" sz="3200" b="1" i="1" kern="100">
                            <a:latin typeface="Cambria Math" panose="02040503050406030204" pitchFamily="18" charset="0"/>
                            <a:ea typeface="Calibri" panose="020F0502020204030204" pitchFamily="34" charset="0"/>
                          </a:rPr>
                          <m:t>𝒒</m:t>
                        </m:r>
                      </m:sub>
                    </m:sSub>
                    <m:r>
                      <a:rPr lang="en-US" sz="3200" i="1" kern="100">
                        <a:latin typeface="Cambria Math" panose="02040503050406030204" pitchFamily="18" charset="0"/>
                        <a:ea typeface="Calibri" panose="020F0502020204030204" pitchFamily="34" charset="0"/>
                      </a:rPr>
                      <m:t> =</m:t>
                    </m:r>
                    <m:f>
                      <m:fPr>
                        <m:ctrlPr>
                          <a:rPr lang="en-IN" sz="3200" i="1" kern="100">
                            <a:latin typeface="Cambria Math" panose="02040503050406030204" pitchFamily="18" charset="0"/>
                            <a:ea typeface="Calibri" panose="020F0502020204030204" pitchFamily="34" charset="0"/>
                          </a:rPr>
                        </m:ctrlPr>
                      </m:fPr>
                      <m:num>
                        <m:r>
                          <a:rPr lang="en-US" sz="3200" i="1" kern="100">
                            <a:latin typeface="Cambria Math" panose="02040503050406030204" pitchFamily="18" charset="0"/>
                            <a:ea typeface="Calibri" panose="020F0502020204030204" pitchFamily="34" charset="0"/>
                          </a:rPr>
                          <m:t>1</m:t>
                        </m:r>
                      </m:num>
                      <m:den>
                        <m:rad>
                          <m:radPr>
                            <m:degHide m:val="on"/>
                            <m:ctrlPr>
                              <a:rPr lang="en-IN" sz="3200" i="1" kern="100">
                                <a:latin typeface="Cambria Math" panose="02040503050406030204" pitchFamily="18" charset="0"/>
                                <a:ea typeface="Calibri" panose="020F0502020204030204" pitchFamily="34" charset="0"/>
                              </a:rPr>
                            </m:ctrlPr>
                          </m:radPr>
                          <m:deg/>
                          <m:e>
                            <m:r>
                              <a:rPr lang="en-US" sz="3200" i="1" kern="100">
                                <a:latin typeface="Cambria Math" panose="02040503050406030204" pitchFamily="18" charset="0"/>
                                <a:ea typeface="Calibri" panose="020F0502020204030204" pitchFamily="34" charset="0"/>
                              </a:rPr>
                              <m:t>2</m:t>
                            </m:r>
                          </m:e>
                        </m:rad>
                      </m:den>
                    </m:f>
                    <m:sSub>
                      <m:sSubPr>
                        <m:ctrlPr>
                          <a:rPr lang="en-IN" sz="3200" i="1" kern="100">
                            <a:latin typeface="Cambria Math" panose="02040503050406030204" pitchFamily="18" charset="0"/>
                            <a:ea typeface="Calibri" panose="020F0502020204030204" pitchFamily="34" charset="0"/>
                          </a:rPr>
                        </m:ctrlPr>
                      </m:sSubPr>
                      <m:e>
                        <m:r>
                          <a:rPr lang="en-US" sz="3200" i="1" kern="100">
                            <a:latin typeface="Cambria Math" panose="02040503050406030204" pitchFamily="18" charset="0"/>
                            <a:ea typeface="Calibri" panose="020F0502020204030204" pitchFamily="34" charset="0"/>
                          </a:rPr>
                          <m:t>𝐼</m:t>
                        </m:r>
                      </m:e>
                      <m:sub>
                        <m:r>
                          <a:rPr lang="en-US" sz="3200" i="1" kern="100">
                            <a:latin typeface="Cambria Math" panose="02040503050406030204" pitchFamily="18" charset="0"/>
                            <a:ea typeface="Calibri" panose="020F0502020204030204" pitchFamily="34" charset="0"/>
                          </a:rPr>
                          <m:t>𝑏</m:t>
                        </m:r>
                      </m:sub>
                    </m:sSub>
                    <m:r>
                      <a:rPr lang="en-US" sz="3200" i="1" kern="100">
                        <a:latin typeface="Cambria Math" panose="02040503050406030204" pitchFamily="18" charset="0"/>
                        <a:ea typeface="Calibri" panose="020F0502020204030204" pitchFamily="34" charset="0"/>
                      </a:rPr>
                      <m:t>−</m:t>
                    </m:r>
                    <m:f>
                      <m:fPr>
                        <m:ctrlPr>
                          <a:rPr lang="en-IN" sz="3200" i="1" kern="100">
                            <a:latin typeface="Cambria Math" panose="02040503050406030204" pitchFamily="18" charset="0"/>
                            <a:ea typeface="Calibri" panose="020F0502020204030204" pitchFamily="34" charset="0"/>
                          </a:rPr>
                        </m:ctrlPr>
                      </m:fPr>
                      <m:num>
                        <m:r>
                          <a:rPr lang="en-US" sz="3200" i="1" kern="100">
                            <a:latin typeface="Cambria Math" panose="02040503050406030204" pitchFamily="18" charset="0"/>
                            <a:ea typeface="Calibri" panose="020F0502020204030204" pitchFamily="34" charset="0"/>
                          </a:rPr>
                          <m:t>1</m:t>
                        </m:r>
                      </m:num>
                      <m:den>
                        <m:rad>
                          <m:radPr>
                            <m:degHide m:val="on"/>
                            <m:ctrlPr>
                              <a:rPr lang="en-IN" sz="3200" i="1" kern="100">
                                <a:latin typeface="Cambria Math" panose="02040503050406030204" pitchFamily="18" charset="0"/>
                                <a:ea typeface="Calibri" panose="020F0502020204030204" pitchFamily="34" charset="0"/>
                              </a:rPr>
                            </m:ctrlPr>
                          </m:radPr>
                          <m:deg/>
                          <m:e>
                            <m:r>
                              <a:rPr lang="en-US" sz="3200" i="1" kern="100">
                                <a:latin typeface="Cambria Math" panose="02040503050406030204" pitchFamily="18" charset="0"/>
                                <a:ea typeface="Calibri" panose="020F0502020204030204" pitchFamily="34" charset="0"/>
                              </a:rPr>
                              <m:t>2</m:t>
                            </m:r>
                          </m:e>
                        </m:rad>
                      </m:den>
                    </m:f>
                    <m:sSub>
                      <m:sSubPr>
                        <m:ctrlPr>
                          <a:rPr lang="en-IN" sz="3200" i="1" kern="100">
                            <a:latin typeface="Cambria Math" panose="02040503050406030204" pitchFamily="18" charset="0"/>
                            <a:ea typeface="Calibri" panose="020F0502020204030204" pitchFamily="34" charset="0"/>
                          </a:rPr>
                        </m:ctrlPr>
                      </m:sSubPr>
                      <m:e>
                        <m:r>
                          <a:rPr lang="en-US" sz="3200" i="1" kern="100">
                            <a:latin typeface="Cambria Math" panose="02040503050406030204" pitchFamily="18" charset="0"/>
                            <a:ea typeface="Calibri" panose="020F0502020204030204" pitchFamily="34" charset="0"/>
                          </a:rPr>
                          <m:t>𝐼</m:t>
                        </m:r>
                      </m:e>
                      <m:sub>
                        <m:r>
                          <a:rPr lang="en-US" sz="3200" i="1" kern="100">
                            <a:latin typeface="Cambria Math" panose="02040503050406030204" pitchFamily="18" charset="0"/>
                            <a:ea typeface="Calibri" panose="020F0502020204030204" pitchFamily="34" charset="0"/>
                          </a:rPr>
                          <m:t>𝑐</m:t>
                        </m:r>
                      </m:sub>
                    </m:sSub>
                  </m:oMath>
                </a14:m>
                <a:endParaRPr lang="en-IN" sz="3200" kern="100" dirty="0">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endParaRPr lang="en-IN" sz="1200" kern="100" dirty="0">
                  <a:latin typeface="Calibri" panose="020F0502020204030204" pitchFamily="34" charset="0"/>
                  <a:ea typeface="Calibri" panose="020F0502020204030204" pitchFamily="34" charset="0"/>
                  <a:cs typeface="Mangal" panose="02040503050203030202" pitchFamily="18" charset="0"/>
                </a:endParaRPr>
              </a:p>
            </p:txBody>
          </p:sp>
        </mc:Choice>
        <mc:Fallback>
          <p:sp>
            <p:nvSpPr>
              <p:cNvPr id="13" name="Text Placeholder 12">
                <a:extLst>
                  <a:ext uri="{FF2B5EF4-FFF2-40B4-BE49-F238E27FC236}">
                    <a16:creationId xmlns:a16="http://schemas.microsoft.com/office/drawing/2014/main" id="{D7176070-0DEB-74DA-8E08-BDB251B7CA2E}"/>
                  </a:ext>
                </a:extLst>
              </p:cNvPr>
              <p:cNvSpPr>
                <a:spLocks noGrp="1" noRot="1" noChangeAspect="1" noMove="1" noResize="1" noEditPoints="1" noAdjustHandles="1" noChangeArrowheads="1" noChangeShapeType="1" noTextEdit="1"/>
              </p:cNvSpPr>
              <p:nvPr>
                <p:ph type="body" sz="quarter" idx="28"/>
              </p:nvPr>
            </p:nvSpPr>
            <p:spPr>
              <a:xfrm>
                <a:off x="9630204" y="30846128"/>
                <a:ext cx="8369665" cy="2688370"/>
              </a:xfrm>
              <a:blipFill>
                <a:blip r:embed="rId6"/>
                <a:stretch>
                  <a:fillRect/>
                </a:stretch>
              </a:blipFill>
            </p:spPr>
            <p:txBody>
              <a:bodyPr/>
              <a:lstStyle/>
              <a:p>
                <a:r>
                  <a:rPr lang="en-IN">
                    <a:noFill/>
                  </a:rPr>
                  <a:t> </a:t>
                </a:r>
              </a:p>
            </p:txBody>
          </p:sp>
        </mc:Fallback>
      </mc:AlternateContent>
      <p:pic>
        <p:nvPicPr>
          <p:cNvPr id="1042" name="Picture 1041">
            <a:extLst>
              <a:ext uri="{FF2B5EF4-FFF2-40B4-BE49-F238E27FC236}">
                <a16:creationId xmlns:a16="http://schemas.microsoft.com/office/drawing/2014/main" id="{C6F7F6F6-0BC6-E207-2180-17CA4469042B}"/>
              </a:ext>
            </a:extLst>
          </p:cNvPr>
          <p:cNvPicPr>
            <a:picLocks noChangeAspect="1"/>
          </p:cNvPicPr>
          <p:nvPr/>
        </p:nvPicPr>
        <p:blipFill>
          <a:blip r:embed="rId7"/>
          <a:stretch>
            <a:fillRect/>
          </a:stretch>
        </p:blipFill>
        <p:spPr>
          <a:xfrm>
            <a:off x="9714708" y="24292353"/>
            <a:ext cx="8147445" cy="6068471"/>
          </a:xfrm>
          <a:prstGeom prst="rect">
            <a:avLst/>
          </a:prstGeom>
        </p:spPr>
      </p:pic>
      <p:sp>
        <p:nvSpPr>
          <p:cNvPr id="4" name="Text Placeholder 3">
            <a:extLst>
              <a:ext uri="{FF2B5EF4-FFF2-40B4-BE49-F238E27FC236}">
                <a16:creationId xmlns:a16="http://schemas.microsoft.com/office/drawing/2014/main" id="{F4F787DB-8B07-F970-229C-574FF01F7414}"/>
              </a:ext>
            </a:extLst>
          </p:cNvPr>
          <p:cNvSpPr>
            <a:spLocks noGrp="1"/>
          </p:cNvSpPr>
          <p:nvPr>
            <p:ph type="body" sz="quarter" idx="19"/>
          </p:nvPr>
        </p:nvSpPr>
        <p:spPr>
          <a:xfrm>
            <a:off x="808401" y="20445930"/>
            <a:ext cx="8139335" cy="4059990"/>
          </a:xfrm>
          <a:solidFill>
            <a:schemeClr val="accent6">
              <a:lumMod val="20000"/>
              <a:lumOff val="80000"/>
            </a:schemeClr>
          </a:solidFill>
        </p:spPr>
        <p:txBody>
          <a:bodyPr/>
          <a:lstStyle/>
          <a:p>
            <a:pPr algn="just">
              <a:lnSpc>
                <a:spcPct val="114000"/>
              </a:lnSpc>
            </a:pPr>
            <a:endParaRPr lang="en-IN" sz="3600" dirty="0"/>
          </a:p>
          <a:p>
            <a:pPr algn="just">
              <a:lnSpc>
                <a:spcPct val="114000"/>
              </a:lnSpc>
            </a:pPr>
            <a:r>
              <a:rPr lang="en-IN" sz="3600" dirty="0"/>
              <a:t>To propose a robust &amp; effective method for open-switch fault diagnosis in 3 phase voltage source inverters using pattern recognition techniques.</a:t>
            </a:r>
          </a:p>
          <a:p>
            <a:endParaRPr lang="en-IN" dirty="0"/>
          </a:p>
        </p:txBody>
      </p:sp>
      <p:sp>
        <p:nvSpPr>
          <p:cNvPr id="3" name="Text Placeholder 2">
            <a:extLst>
              <a:ext uri="{FF2B5EF4-FFF2-40B4-BE49-F238E27FC236}">
                <a16:creationId xmlns:a16="http://schemas.microsoft.com/office/drawing/2014/main" id="{148D1908-D7E0-8A19-E371-B762B1C98272}"/>
              </a:ext>
            </a:extLst>
          </p:cNvPr>
          <p:cNvSpPr>
            <a:spLocks noGrp="1"/>
          </p:cNvSpPr>
          <p:nvPr>
            <p:ph type="body" sz="quarter" idx="11"/>
          </p:nvPr>
        </p:nvSpPr>
        <p:spPr>
          <a:xfrm>
            <a:off x="762000" y="6029776"/>
            <a:ext cx="8232140" cy="1026526"/>
          </a:xfrm>
          <a:prstGeom prst="roundRect">
            <a:avLst/>
          </a:prstGeom>
          <a:solidFill>
            <a:schemeClr val="accent1">
              <a:lumMod val="60000"/>
              <a:lumOff val="40000"/>
            </a:schemeClr>
          </a:solidFill>
        </p:spPr>
        <p:txBody>
          <a:bodyPr/>
          <a:lstStyle/>
          <a:p>
            <a:r>
              <a:rPr lang="en-US" sz="4000" dirty="0"/>
              <a:t>INTRODUCTION</a:t>
            </a:r>
            <a:endParaRPr lang="en-IN" sz="4000" dirty="0"/>
          </a:p>
        </p:txBody>
      </p:sp>
      <p:sp>
        <p:nvSpPr>
          <p:cNvPr id="2" name="Text Placeholder 1">
            <a:extLst>
              <a:ext uri="{FF2B5EF4-FFF2-40B4-BE49-F238E27FC236}">
                <a16:creationId xmlns:a16="http://schemas.microsoft.com/office/drawing/2014/main" id="{9D610662-A475-A324-3D81-66C5E4C316A1}"/>
              </a:ext>
            </a:extLst>
          </p:cNvPr>
          <p:cNvSpPr>
            <a:spLocks noGrp="1"/>
          </p:cNvSpPr>
          <p:nvPr>
            <p:ph type="body" sz="quarter" idx="10"/>
          </p:nvPr>
        </p:nvSpPr>
        <p:spPr>
          <a:xfrm>
            <a:off x="762000" y="7082300"/>
            <a:ext cx="8232139" cy="12842517"/>
          </a:xfrm>
          <a:solidFill>
            <a:schemeClr val="accent6">
              <a:lumMod val="20000"/>
              <a:lumOff val="80000"/>
            </a:schemeClr>
          </a:solidFill>
        </p:spPr>
        <p:txBody>
          <a:bodyPr/>
          <a:lstStyle/>
          <a:p>
            <a:pPr algn="just">
              <a:lnSpc>
                <a:spcPct val="114000"/>
              </a:lnSpc>
            </a:pPr>
            <a:r>
              <a:rPr lang="en-US" sz="3600" dirty="0"/>
              <a:t>The society needs affordable device maintenance and clean energy. The conditional-based maintenance paradigm has become a game-changer in Industry 5.0 as manufacturers strive for greater dependability and sustainability. 3Φ Voltage Source Inverter (VSI) is a prime tool, enabling precise control of electric motors and grid voltage stability. Open Switch Faults (OSFs) in VSI cause damage to the system which reduces efficiency and increases maintenance costs. The project applies Machine Learning based Pattern Recognition approach for OSF diagnosis. The results include an improved ability to diagnose multiple OSFs with shorter diagnosis times, decreased implementation effort, and increased fault diagnosis effectiveness.</a:t>
            </a:r>
            <a:endParaRPr lang="en-IN" sz="3600" dirty="0"/>
          </a:p>
        </p:txBody>
      </p:sp>
      <p:sp>
        <p:nvSpPr>
          <p:cNvPr id="5" name="Text Placeholder 4">
            <a:extLst>
              <a:ext uri="{FF2B5EF4-FFF2-40B4-BE49-F238E27FC236}">
                <a16:creationId xmlns:a16="http://schemas.microsoft.com/office/drawing/2014/main" id="{BA4D0B0B-78BF-AC34-2395-31EBD43619BF}"/>
              </a:ext>
            </a:extLst>
          </p:cNvPr>
          <p:cNvSpPr>
            <a:spLocks noGrp="1"/>
          </p:cNvSpPr>
          <p:nvPr>
            <p:ph type="body" sz="quarter" idx="20"/>
          </p:nvPr>
        </p:nvSpPr>
        <p:spPr>
          <a:xfrm>
            <a:off x="11886669" y="18688366"/>
            <a:ext cx="2911315" cy="267101"/>
          </a:xfrm>
          <a:solidFill>
            <a:schemeClr val="accent1">
              <a:lumMod val="60000"/>
              <a:lumOff val="40000"/>
            </a:schemeClr>
          </a:solidFill>
        </p:spPr>
        <p:txBody>
          <a:bodyPr/>
          <a:lstStyle/>
          <a:p>
            <a:r>
              <a:rPr lang="en-US" sz="1050" dirty="0"/>
              <a:t>AIM</a:t>
            </a:r>
            <a:endParaRPr lang="en-IN" sz="1050" dirty="0"/>
          </a:p>
        </p:txBody>
      </p:sp>
      <p:sp>
        <p:nvSpPr>
          <p:cNvPr id="6" name="Text Placeholder 5">
            <a:extLst>
              <a:ext uri="{FF2B5EF4-FFF2-40B4-BE49-F238E27FC236}">
                <a16:creationId xmlns:a16="http://schemas.microsoft.com/office/drawing/2014/main" id="{7C1E8B36-E3C8-776D-B99F-EAF3BEE25CCB}"/>
              </a:ext>
            </a:extLst>
          </p:cNvPr>
          <p:cNvSpPr>
            <a:spLocks noGrp="1"/>
          </p:cNvSpPr>
          <p:nvPr>
            <p:ph type="body" sz="quarter" idx="21"/>
          </p:nvPr>
        </p:nvSpPr>
        <p:spPr>
          <a:xfrm>
            <a:off x="854805" y="25227752"/>
            <a:ext cx="8139335" cy="8262452"/>
          </a:xfrm>
          <a:solidFill>
            <a:schemeClr val="accent6">
              <a:lumMod val="20000"/>
              <a:lumOff val="80000"/>
            </a:schemeClr>
          </a:solidFill>
        </p:spPr>
        <p:txBody>
          <a:bodyPr/>
          <a:lstStyle/>
          <a:p>
            <a:pPr marL="193556" indent="-193556" algn="just">
              <a:buFont typeface="+mj-lt"/>
              <a:buAutoNum type="alphaLcPeriod"/>
            </a:pPr>
            <a:r>
              <a:rPr lang="en-IN" sz="3600" dirty="0"/>
              <a:t>To collect </a:t>
            </a:r>
            <a:r>
              <a:rPr lang="en-IN" sz="3600" b="1" dirty="0"/>
              <a:t>current samples</a:t>
            </a:r>
            <a:r>
              <a:rPr lang="en-IN" sz="3600" dirty="0"/>
              <a:t> for various faulty conditions.</a:t>
            </a:r>
          </a:p>
          <a:p>
            <a:pPr algn="just"/>
            <a:endParaRPr lang="en-IN" sz="3600" dirty="0"/>
          </a:p>
          <a:p>
            <a:pPr marL="193556" indent="-193556" algn="just">
              <a:buFont typeface="+mj-lt"/>
              <a:buAutoNum type="alphaLcPeriod"/>
            </a:pPr>
            <a:r>
              <a:rPr lang="en-IN" sz="3600" dirty="0"/>
              <a:t>To generate patterns for different faulty conditions using </a:t>
            </a:r>
            <a:r>
              <a:rPr lang="en-IN" sz="3600" b="1" dirty="0"/>
              <a:t>Direct Quadrant (DQ) Transformation</a:t>
            </a:r>
            <a:r>
              <a:rPr lang="en-IN" sz="3600" dirty="0"/>
              <a:t>.</a:t>
            </a:r>
          </a:p>
          <a:p>
            <a:pPr algn="just"/>
            <a:endParaRPr lang="en-IN" sz="3600" dirty="0"/>
          </a:p>
          <a:p>
            <a:pPr marL="193556" indent="-193556" algn="just">
              <a:buFont typeface="+mj-lt"/>
              <a:buAutoNum type="alphaLcPeriod"/>
            </a:pPr>
            <a:r>
              <a:rPr lang="en-IN" sz="3600" dirty="0"/>
              <a:t>To collect </a:t>
            </a:r>
            <a:r>
              <a:rPr lang="en-IN" sz="3600" b="1" dirty="0"/>
              <a:t>features</a:t>
            </a:r>
            <a:r>
              <a:rPr lang="en-IN" sz="3600" dirty="0"/>
              <a:t> for fault conditions diagnosis.</a:t>
            </a:r>
          </a:p>
          <a:p>
            <a:pPr algn="just"/>
            <a:endParaRPr lang="en-IN" sz="3600" dirty="0"/>
          </a:p>
          <a:p>
            <a:pPr marL="193556" indent="-193556" algn="just">
              <a:buFont typeface="+mj-lt"/>
              <a:buAutoNum type="alphaLcPeriod"/>
            </a:pPr>
            <a:r>
              <a:rPr lang="en-IN" sz="3600" dirty="0"/>
              <a:t>To </a:t>
            </a:r>
            <a:r>
              <a:rPr lang="en-IN" sz="3600" b="1" dirty="0"/>
              <a:t>evaluate performance</a:t>
            </a:r>
            <a:r>
              <a:rPr lang="en-IN" sz="3600" dirty="0"/>
              <a:t> of different classification techniques of Pattern Recognition.</a:t>
            </a:r>
          </a:p>
          <a:p>
            <a:endParaRPr lang="en-IN" dirty="0"/>
          </a:p>
        </p:txBody>
      </p:sp>
      <p:sp>
        <p:nvSpPr>
          <p:cNvPr id="7" name="Text Placeholder 6">
            <a:extLst>
              <a:ext uri="{FF2B5EF4-FFF2-40B4-BE49-F238E27FC236}">
                <a16:creationId xmlns:a16="http://schemas.microsoft.com/office/drawing/2014/main" id="{72B732E7-9BD8-CA3E-3037-978CA8956E12}"/>
              </a:ext>
            </a:extLst>
          </p:cNvPr>
          <p:cNvSpPr>
            <a:spLocks noGrp="1"/>
          </p:cNvSpPr>
          <p:nvPr>
            <p:ph type="body" sz="quarter" idx="22"/>
          </p:nvPr>
        </p:nvSpPr>
        <p:spPr>
          <a:xfrm>
            <a:off x="9540420" y="6033445"/>
            <a:ext cx="16933991" cy="797781"/>
          </a:xfrm>
          <a:prstGeom prst="roundRect">
            <a:avLst/>
          </a:prstGeom>
          <a:solidFill>
            <a:schemeClr val="accent1">
              <a:lumMod val="60000"/>
              <a:lumOff val="40000"/>
            </a:schemeClr>
          </a:solidFill>
        </p:spPr>
        <p:txBody>
          <a:bodyPr/>
          <a:lstStyle/>
          <a:p>
            <a:pPr algn="l"/>
            <a:r>
              <a:rPr lang="en-US" sz="4000" u="none" dirty="0"/>
              <a:t>                              </a:t>
            </a:r>
            <a:r>
              <a:rPr lang="en-US" sz="4000" dirty="0"/>
              <a:t> DIAGRAM </a:t>
            </a:r>
            <a:r>
              <a:rPr lang="en-US" sz="4000" u="none" dirty="0"/>
              <a:t>                                                  </a:t>
            </a:r>
            <a:r>
              <a:rPr lang="en-US" sz="4000" dirty="0"/>
              <a:t>BLOCK DIAGRAM</a:t>
            </a:r>
            <a:endParaRPr lang="en-IN" sz="4000" dirty="0"/>
          </a:p>
        </p:txBody>
      </p:sp>
      <p:sp>
        <p:nvSpPr>
          <p:cNvPr id="8" name="Text Placeholder 7">
            <a:extLst>
              <a:ext uri="{FF2B5EF4-FFF2-40B4-BE49-F238E27FC236}">
                <a16:creationId xmlns:a16="http://schemas.microsoft.com/office/drawing/2014/main" id="{2F3C9E35-90D2-91F2-4609-7985E614ABEB}"/>
              </a:ext>
            </a:extLst>
          </p:cNvPr>
          <p:cNvSpPr>
            <a:spLocks noGrp="1"/>
          </p:cNvSpPr>
          <p:nvPr>
            <p:ph type="body" sz="quarter" idx="23"/>
          </p:nvPr>
        </p:nvSpPr>
        <p:spPr>
          <a:xfrm>
            <a:off x="15069073" y="36375342"/>
            <a:ext cx="5952934" cy="349973"/>
          </a:xfrm>
          <a:noFill/>
        </p:spPr>
        <p:txBody>
          <a:bodyPr/>
          <a:lstStyle/>
          <a:p>
            <a:endParaRPr lang="en-IN" dirty="0"/>
          </a:p>
        </p:txBody>
      </p:sp>
      <p:sp>
        <p:nvSpPr>
          <p:cNvPr id="10" name="Text Placeholder 9">
            <a:extLst>
              <a:ext uri="{FF2B5EF4-FFF2-40B4-BE49-F238E27FC236}">
                <a16:creationId xmlns:a16="http://schemas.microsoft.com/office/drawing/2014/main" id="{F2510F30-7D7F-BE15-5F0B-DFA2A85042BF}"/>
              </a:ext>
            </a:extLst>
          </p:cNvPr>
          <p:cNvSpPr>
            <a:spLocks noGrp="1"/>
          </p:cNvSpPr>
          <p:nvPr>
            <p:ph type="body" sz="quarter" idx="25"/>
          </p:nvPr>
        </p:nvSpPr>
        <p:spPr>
          <a:xfrm>
            <a:off x="26982305" y="24762849"/>
            <a:ext cx="8222093" cy="799844"/>
          </a:xfrm>
          <a:solidFill>
            <a:schemeClr val="accent1">
              <a:lumMod val="60000"/>
              <a:lumOff val="40000"/>
            </a:schemeClr>
          </a:solidFill>
        </p:spPr>
        <p:txBody>
          <a:bodyPr/>
          <a:lstStyle/>
          <a:p>
            <a:r>
              <a:rPr lang="en-US" sz="4000" dirty="0"/>
              <a:t>CONCLUSION</a:t>
            </a:r>
            <a:endParaRPr lang="en-IN" sz="4000" dirty="0"/>
          </a:p>
        </p:txBody>
      </p:sp>
      <p:sp>
        <p:nvSpPr>
          <p:cNvPr id="18" name="Text Placeholder 17">
            <a:extLst>
              <a:ext uri="{FF2B5EF4-FFF2-40B4-BE49-F238E27FC236}">
                <a16:creationId xmlns:a16="http://schemas.microsoft.com/office/drawing/2014/main" id="{E8D73FAA-6524-63EB-150C-E93DB5DED751}"/>
              </a:ext>
            </a:extLst>
          </p:cNvPr>
          <p:cNvSpPr>
            <a:spLocks noGrp="1"/>
          </p:cNvSpPr>
          <p:nvPr>
            <p:ph type="body" sz="quarter" idx="185"/>
          </p:nvPr>
        </p:nvSpPr>
        <p:spPr>
          <a:xfrm>
            <a:off x="2567989" y="976545"/>
            <a:ext cx="30320137" cy="3046988"/>
          </a:xfrm>
        </p:spPr>
        <p:txBody>
          <a:bodyPr/>
          <a:lstStyle/>
          <a:p>
            <a:r>
              <a:rPr lang="en-US" sz="9600" dirty="0"/>
              <a:t>Empowering Society through Industry 5.0 : Advancements in Voltage-Fed Inverter Drive Circuits</a:t>
            </a:r>
          </a:p>
        </p:txBody>
      </p:sp>
      <p:sp>
        <p:nvSpPr>
          <p:cNvPr id="12" name="Text Placeholder 11">
            <a:extLst>
              <a:ext uri="{FF2B5EF4-FFF2-40B4-BE49-F238E27FC236}">
                <a16:creationId xmlns:a16="http://schemas.microsoft.com/office/drawing/2014/main" id="{052B26DE-F437-C889-AE05-F74F2BDDFDFE}"/>
              </a:ext>
            </a:extLst>
          </p:cNvPr>
          <p:cNvSpPr>
            <a:spLocks noGrp="1"/>
          </p:cNvSpPr>
          <p:nvPr>
            <p:ph type="body" sz="quarter" idx="27"/>
          </p:nvPr>
        </p:nvSpPr>
        <p:spPr>
          <a:xfrm rot="10800000" flipV="1">
            <a:off x="26993736" y="6033446"/>
            <a:ext cx="8244001" cy="671493"/>
          </a:xfrm>
          <a:prstGeom prst="roundRect">
            <a:avLst/>
          </a:prstGeom>
          <a:solidFill>
            <a:schemeClr val="accent1">
              <a:lumMod val="60000"/>
              <a:lumOff val="40000"/>
            </a:schemeClr>
          </a:solidFill>
        </p:spPr>
        <p:txBody>
          <a:bodyPr/>
          <a:lstStyle/>
          <a:p>
            <a:r>
              <a:rPr lang="en-US" sz="4000" dirty="0"/>
              <a:t>FEATURES</a:t>
            </a:r>
            <a:endParaRPr lang="en-IN" sz="4000" dirty="0"/>
          </a:p>
        </p:txBody>
      </p:sp>
      <p:sp>
        <p:nvSpPr>
          <p:cNvPr id="15" name="Text Placeholder 14">
            <a:extLst>
              <a:ext uri="{FF2B5EF4-FFF2-40B4-BE49-F238E27FC236}">
                <a16:creationId xmlns:a16="http://schemas.microsoft.com/office/drawing/2014/main" id="{2A69C9CE-AB72-8733-AE94-F87C497E4E3C}"/>
              </a:ext>
            </a:extLst>
          </p:cNvPr>
          <p:cNvSpPr>
            <a:spLocks noGrp="1"/>
          </p:cNvSpPr>
          <p:nvPr>
            <p:ph type="body" sz="quarter" idx="30"/>
          </p:nvPr>
        </p:nvSpPr>
        <p:spPr>
          <a:xfrm>
            <a:off x="17728058" y="36374455"/>
            <a:ext cx="2931847" cy="349973"/>
          </a:xfrm>
        </p:spPr>
        <p:txBody>
          <a:bodyPr/>
          <a:lstStyle/>
          <a:p>
            <a:endParaRPr lang="en-IN" dirty="0"/>
          </a:p>
        </p:txBody>
      </p:sp>
      <p:pic>
        <p:nvPicPr>
          <p:cNvPr id="20" name="Picture 2" descr="Savitribai Phule Pune University – Times and Trends Academy">
            <a:extLst>
              <a:ext uri="{FF2B5EF4-FFF2-40B4-BE49-F238E27FC236}">
                <a16:creationId xmlns:a16="http://schemas.microsoft.com/office/drawing/2014/main" id="{76BF9F63-AC5C-A3F9-1AD4-5BB3FBFF7179}"/>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0532" t="23270" r="30753" b="23762"/>
          <a:stretch/>
        </p:blipFill>
        <p:spPr bwMode="auto">
          <a:xfrm>
            <a:off x="32109555" y="2543009"/>
            <a:ext cx="2527448" cy="2308323"/>
          </a:xfrm>
          <a:prstGeom prst="rect">
            <a:avLst/>
          </a:prstGeom>
          <a:noFill/>
          <a:extLst>
            <a:ext uri="{909E8E84-426E-40DD-AFC4-6F175D3DCCD1}">
              <a14:hiddenFill xmlns:a14="http://schemas.microsoft.com/office/drawing/2010/main">
                <a:solidFill>
                  <a:srgbClr val="FFFFFF"/>
                </a:solidFill>
              </a14:hiddenFill>
            </a:ext>
          </a:extLst>
        </p:spPr>
      </p:pic>
      <p:sp>
        <p:nvSpPr>
          <p:cNvPr id="21" name="Text Placeholder 4">
            <a:extLst>
              <a:ext uri="{FF2B5EF4-FFF2-40B4-BE49-F238E27FC236}">
                <a16:creationId xmlns:a16="http://schemas.microsoft.com/office/drawing/2014/main" id="{5469C4DC-9A86-153D-00F0-D23E78F33B9C}"/>
              </a:ext>
            </a:extLst>
          </p:cNvPr>
          <p:cNvSpPr txBox="1">
            <a:spLocks/>
          </p:cNvSpPr>
          <p:nvPr/>
        </p:nvSpPr>
        <p:spPr>
          <a:xfrm>
            <a:off x="762000" y="24397462"/>
            <a:ext cx="8232140" cy="721072"/>
          </a:xfrm>
          <a:prstGeom prst="rect">
            <a:avLst/>
          </a:prstGeom>
          <a:solidFill>
            <a:schemeClr val="accent1">
              <a:lumMod val="60000"/>
              <a:lumOff val="40000"/>
            </a:schemeClr>
          </a:solidFill>
        </p:spPr>
        <p:txBody>
          <a:bodyPr wrap="square" lIns="52249" tIns="52249" rIns="52249" bIns="52249" anchor="t" anchorCtr="0">
            <a:spAutoFit/>
          </a:bodyPr>
          <a:lstStyle>
            <a:lvl1pPr marL="0" indent="0" algn="ctr" defTabSz="1170459" rtl="0" eaLnBrk="1" latinLnBrk="0" hangingPunct="1">
              <a:spcBef>
                <a:spcPct val="20000"/>
              </a:spcBef>
              <a:buFont typeface="Arial" pitchFamily="34" charset="0"/>
              <a:buNone/>
              <a:defRPr sz="980" b="1" u="sng" kern="1200" baseline="0">
                <a:solidFill>
                  <a:schemeClr val="tx1"/>
                </a:solidFill>
                <a:latin typeface="+mn-lt"/>
                <a:ea typeface="+mn-ea"/>
                <a:cs typeface="+mn-cs"/>
              </a:defRPr>
            </a:lvl1pPr>
            <a:lvl2pPr marL="950998" indent="-365768" algn="l" defTabSz="1170459" rtl="0" eaLnBrk="1" latinLnBrk="0" hangingPunct="1">
              <a:spcBef>
                <a:spcPct val="20000"/>
              </a:spcBef>
              <a:buFont typeface="Arial" pitchFamily="34" charset="0"/>
              <a:buChar char="–"/>
              <a:defRPr sz="3593" kern="1200">
                <a:solidFill>
                  <a:schemeClr val="tx1"/>
                </a:solidFill>
                <a:latin typeface="+mn-lt"/>
                <a:ea typeface="+mn-ea"/>
                <a:cs typeface="+mn-cs"/>
              </a:defRPr>
            </a:lvl2pPr>
            <a:lvl3pPr marL="1463075" indent="-292615" algn="l" defTabSz="1170459" rtl="0" eaLnBrk="1" latinLnBrk="0" hangingPunct="1">
              <a:spcBef>
                <a:spcPct val="20000"/>
              </a:spcBef>
              <a:buFont typeface="Arial" pitchFamily="34" charset="0"/>
              <a:buChar char="•"/>
              <a:defRPr sz="3080" kern="1200">
                <a:solidFill>
                  <a:schemeClr val="tx1"/>
                </a:solidFill>
                <a:latin typeface="+mn-lt"/>
                <a:ea typeface="+mn-ea"/>
                <a:cs typeface="+mn-cs"/>
              </a:defRPr>
            </a:lvl3pPr>
            <a:lvl4pPr marL="204830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4pPr>
            <a:lvl5pPr marL="263353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5pPr>
            <a:lvl6pPr marL="321876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6pPr>
            <a:lvl7pPr marL="380399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7pPr>
            <a:lvl8pPr marL="438922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8pPr>
            <a:lvl9pPr marL="4974453"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9pPr>
          </a:lstStyle>
          <a:p>
            <a:r>
              <a:rPr lang="en-US" sz="4000" dirty="0"/>
              <a:t>OBJECTIVES</a:t>
            </a:r>
            <a:endParaRPr lang="en-IN" sz="4000" dirty="0"/>
          </a:p>
        </p:txBody>
      </p:sp>
      <p:grpSp>
        <p:nvGrpSpPr>
          <p:cNvPr id="26" name="Group 25">
            <a:extLst>
              <a:ext uri="{FF2B5EF4-FFF2-40B4-BE49-F238E27FC236}">
                <a16:creationId xmlns:a16="http://schemas.microsoft.com/office/drawing/2014/main" id="{715B6836-7FD4-DC92-1929-FE51966227D1}"/>
              </a:ext>
            </a:extLst>
          </p:cNvPr>
          <p:cNvGrpSpPr/>
          <p:nvPr/>
        </p:nvGrpSpPr>
        <p:grpSpPr>
          <a:xfrm>
            <a:off x="9626158" y="7415368"/>
            <a:ext cx="8195090" cy="6891198"/>
            <a:chOff x="260330" y="4315013"/>
            <a:chExt cx="2913307" cy="1826571"/>
          </a:xfrm>
          <a:solidFill>
            <a:schemeClr val="accent6">
              <a:lumMod val="20000"/>
              <a:lumOff val="80000"/>
            </a:schemeClr>
          </a:solidFill>
        </p:grpSpPr>
        <p:pic>
          <p:nvPicPr>
            <p:cNvPr id="27" name="Picture 4" descr="Three-phase voltage source inverter - Simulink - MathWorks 日本">
              <a:extLst>
                <a:ext uri="{FF2B5EF4-FFF2-40B4-BE49-F238E27FC236}">
                  <a16:creationId xmlns:a16="http://schemas.microsoft.com/office/drawing/2014/main" id="{278F7833-8761-C94C-804D-58C4A35EC9B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4066" r="6066"/>
            <a:stretch/>
          </p:blipFill>
          <p:spPr bwMode="auto">
            <a:xfrm>
              <a:off x="291809" y="4315013"/>
              <a:ext cx="2881828" cy="1618300"/>
            </a:xfrm>
            <a:prstGeom prst="rect">
              <a:avLst/>
            </a:prstGeom>
            <a:grpFill/>
          </p:spPr>
        </p:pic>
        <p:sp>
          <p:nvSpPr>
            <p:cNvPr id="28" name="Text Placeholder 1">
              <a:extLst>
                <a:ext uri="{FF2B5EF4-FFF2-40B4-BE49-F238E27FC236}">
                  <a16:creationId xmlns:a16="http://schemas.microsoft.com/office/drawing/2014/main" id="{DC04C59C-6557-181F-39B3-780F2D2B8B5E}"/>
                </a:ext>
              </a:extLst>
            </p:cNvPr>
            <p:cNvSpPr txBox="1">
              <a:spLocks/>
            </p:cNvSpPr>
            <p:nvPr/>
          </p:nvSpPr>
          <p:spPr>
            <a:xfrm>
              <a:off x="260330" y="5800921"/>
              <a:ext cx="2913306" cy="340663"/>
            </a:xfrm>
            <a:prstGeom prst="rect">
              <a:avLst/>
            </a:prstGeom>
            <a:grpFill/>
          </p:spPr>
          <p:txBody>
            <a:bodyPr wrap="square" lIns="110598" tIns="110598" rIns="110598" bIns="110598" anchor="t" anchorCtr="0">
              <a:spAutoFit/>
            </a:bodyPr>
            <a:lstStyle>
              <a:lvl1pPr marL="0" indent="0" algn="l" defTabSz="1382378" rtl="0" eaLnBrk="1" latinLnBrk="0" hangingPunct="1">
                <a:spcBef>
                  <a:spcPct val="20000"/>
                </a:spcBef>
                <a:buFont typeface="Arial" pitchFamily="34" charset="0"/>
                <a:buNone/>
                <a:defRPr sz="661" kern="1200">
                  <a:solidFill>
                    <a:schemeClr val="tx1"/>
                  </a:solidFill>
                  <a:latin typeface="Times New Roman" panose="02020603050405020304" pitchFamily="18" charset="0"/>
                  <a:ea typeface="+mn-ea"/>
                  <a:cs typeface="Times New Roman" panose="02020603050405020304" pitchFamily="18" charset="0"/>
                </a:defRPr>
              </a:lvl1pPr>
              <a:lvl2pPr marL="467993" indent="-179997" algn="l" defTabSz="1382378" rtl="0" eaLnBrk="1" latinLnBrk="0" hangingPunct="1">
                <a:spcBef>
                  <a:spcPct val="20000"/>
                </a:spcBef>
                <a:buFont typeface="Arial" pitchFamily="34" charset="0"/>
                <a:buChar char="–"/>
                <a:defRPr sz="772" kern="1200">
                  <a:solidFill>
                    <a:schemeClr val="tx1"/>
                  </a:solidFill>
                  <a:latin typeface="Trebuchet MS" pitchFamily="34" charset="0"/>
                  <a:ea typeface="+mn-ea"/>
                  <a:cs typeface="+mn-cs"/>
                </a:defRPr>
              </a:lvl2pPr>
              <a:lvl3pPr marL="647990" indent="-179997" algn="l" defTabSz="1382378" rtl="0" eaLnBrk="1" latinLnBrk="0" hangingPunct="1">
                <a:spcBef>
                  <a:spcPct val="20000"/>
                </a:spcBef>
                <a:buFont typeface="Arial" pitchFamily="34" charset="0"/>
                <a:buChar char="•"/>
                <a:defRPr sz="772" kern="1200">
                  <a:solidFill>
                    <a:schemeClr val="tx1"/>
                  </a:solidFill>
                  <a:latin typeface="Trebuchet MS" pitchFamily="34" charset="0"/>
                  <a:ea typeface="+mn-ea"/>
                  <a:cs typeface="+mn-cs"/>
                </a:defRPr>
              </a:lvl3pPr>
              <a:lvl4pPr marL="845987" indent="-197997" algn="l" defTabSz="1382378" rtl="0" eaLnBrk="1" latinLnBrk="0" hangingPunct="1">
                <a:spcBef>
                  <a:spcPct val="20000"/>
                </a:spcBef>
                <a:buFont typeface="Arial" pitchFamily="34" charset="0"/>
                <a:buChar char="–"/>
                <a:defRPr sz="772" kern="1200">
                  <a:solidFill>
                    <a:schemeClr val="tx1"/>
                  </a:solidFill>
                  <a:latin typeface="Trebuchet MS" pitchFamily="34" charset="0"/>
                  <a:ea typeface="+mn-ea"/>
                  <a:cs typeface="+mn-cs"/>
                </a:defRPr>
              </a:lvl4pPr>
              <a:lvl5pPr marL="989984" indent="-143998" algn="l" defTabSz="1382378" rtl="0" eaLnBrk="1" latinLnBrk="0" hangingPunct="1">
                <a:spcBef>
                  <a:spcPct val="20000"/>
                </a:spcBef>
                <a:buFont typeface="Arial" pitchFamily="34" charset="0"/>
                <a:buChar char="»"/>
                <a:defRPr sz="772" kern="1200">
                  <a:solidFill>
                    <a:schemeClr val="tx1"/>
                  </a:solidFill>
                  <a:latin typeface="Trebuchet MS" pitchFamily="34" charset="0"/>
                  <a:ea typeface="+mn-ea"/>
                  <a:cs typeface="+mn-cs"/>
                </a:defRPr>
              </a:lvl5pPr>
              <a:lvl6pPr marL="3801540" indent="-345595" algn="l" defTabSz="1382378" rtl="0" eaLnBrk="1" latinLnBrk="0" hangingPunct="1">
                <a:spcBef>
                  <a:spcPct val="20000"/>
                </a:spcBef>
                <a:buFont typeface="Arial" pitchFamily="34" charset="0"/>
                <a:buChar char="•"/>
                <a:defRPr sz="3032" kern="1200">
                  <a:solidFill>
                    <a:schemeClr val="tx1"/>
                  </a:solidFill>
                  <a:latin typeface="+mn-lt"/>
                  <a:ea typeface="+mn-ea"/>
                  <a:cs typeface="+mn-cs"/>
                </a:defRPr>
              </a:lvl6pPr>
              <a:lvl7pPr marL="4492729" indent="-345595" algn="l" defTabSz="1382378" rtl="0" eaLnBrk="1" latinLnBrk="0" hangingPunct="1">
                <a:spcBef>
                  <a:spcPct val="20000"/>
                </a:spcBef>
                <a:buFont typeface="Arial" pitchFamily="34" charset="0"/>
                <a:buChar char="•"/>
                <a:defRPr sz="3032" kern="1200">
                  <a:solidFill>
                    <a:schemeClr val="tx1"/>
                  </a:solidFill>
                  <a:latin typeface="+mn-lt"/>
                  <a:ea typeface="+mn-ea"/>
                  <a:cs typeface="+mn-cs"/>
                </a:defRPr>
              </a:lvl7pPr>
              <a:lvl8pPr marL="5183919" indent="-345595" algn="l" defTabSz="1382378" rtl="0" eaLnBrk="1" latinLnBrk="0" hangingPunct="1">
                <a:spcBef>
                  <a:spcPct val="20000"/>
                </a:spcBef>
                <a:buFont typeface="Arial" pitchFamily="34" charset="0"/>
                <a:buChar char="•"/>
                <a:defRPr sz="3032" kern="1200">
                  <a:solidFill>
                    <a:schemeClr val="tx1"/>
                  </a:solidFill>
                  <a:latin typeface="+mn-lt"/>
                  <a:ea typeface="+mn-ea"/>
                  <a:cs typeface="+mn-cs"/>
                </a:defRPr>
              </a:lvl8pPr>
              <a:lvl9pPr marL="5875107" indent="-345595" algn="l" defTabSz="1382378" rtl="0" eaLnBrk="1" latinLnBrk="0" hangingPunct="1">
                <a:spcBef>
                  <a:spcPct val="20000"/>
                </a:spcBef>
                <a:buFont typeface="Arial" pitchFamily="34" charset="0"/>
                <a:buChar char="•"/>
                <a:defRPr sz="3032" kern="1200">
                  <a:solidFill>
                    <a:schemeClr val="tx1"/>
                  </a:solidFill>
                  <a:latin typeface="+mn-lt"/>
                  <a:ea typeface="+mn-ea"/>
                  <a:cs typeface="+mn-cs"/>
                </a:defRPr>
              </a:lvl9pPr>
            </a:lstStyle>
            <a:p>
              <a:pPr algn="ctr"/>
              <a:r>
                <a:rPr lang="en-US" sz="3200" dirty="0"/>
                <a:t>Fig : Three Phase Voltage Source Inverter (3Φ VSI) for Induction Motor (IM)</a:t>
              </a:r>
            </a:p>
          </p:txBody>
        </p:sp>
      </p:grpSp>
      <p:grpSp>
        <p:nvGrpSpPr>
          <p:cNvPr id="29" name="Group 28">
            <a:extLst>
              <a:ext uri="{FF2B5EF4-FFF2-40B4-BE49-F238E27FC236}">
                <a16:creationId xmlns:a16="http://schemas.microsoft.com/office/drawing/2014/main" id="{6741EC0F-9166-7F4E-7125-4C3B3BB6E593}"/>
              </a:ext>
            </a:extLst>
          </p:cNvPr>
          <p:cNvGrpSpPr/>
          <p:nvPr/>
        </p:nvGrpSpPr>
        <p:grpSpPr>
          <a:xfrm>
            <a:off x="17980133" y="7415366"/>
            <a:ext cx="8492131" cy="6891200"/>
            <a:chOff x="4184911" y="1554508"/>
            <a:chExt cx="3426627" cy="2370506"/>
          </a:xfrm>
        </p:grpSpPr>
        <p:pic>
          <p:nvPicPr>
            <p:cNvPr id="30" name="Picture 29">
              <a:extLst>
                <a:ext uri="{FF2B5EF4-FFF2-40B4-BE49-F238E27FC236}">
                  <a16:creationId xmlns:a16="http://schemas.microsoft.com/office/drawing/2014/main" id="{C763B41E-3B6D-89BB-B949-5AF06991F052}"/>
                </a:ext>
              </a:extLst>
            </p:cNvPr>
            <p:cNvPicPr>
              <a:picLocks noChangeAspect="1"/>
            </p:cNvPicPr>
            <p:nvPr/>
          </p:nvPicPr>
          <p:blipFill>
            <a:blip r:embed="rId10"/>
            <a:stretch>
              <a:fillRect/>
            </a:stretch>
          </p:blipFill>
          <p:spPr>
            <a:xfrm>
              <a:off x="4184911" y="1554508"/>
              <a:ext cx="3336480" cy="2370506"/>
            </a:xfrm>
            <a:prstGeom prst="rect">
              <a:avLst/>
            </a:prstGeom>
          </p:spPr>
        </p:pic>
        <p:sp>
          <p:nvSpPr>
            <p:cNvPr id="31" name="Text Placeholder 1">
              <a:extLst>
                <a:ext uri="{FF2B5EF4-FFF2-40B4-BE49-F238E27FC236}">
                  <a16:creationId xmlns:a16="http://schemas.microsoft.com/office/drawing/2014/main" id="{C640D150-DF5E-C64D-CD94-34F6B781E4CD}"/>
                </a:ext>
              </a:extLst>
            </p:cNvPr>
            <p:cNvSpPr txBox="1">
              <a:spLocks/>
            </p:cNvSpPr>
            <p:nvPr/>
          </p:nvSpPr>
          <p:spPr>
            <a:xfrm>
              <a:off x="4994956" y="2390635"/>
              <a:ext cx="2616582" cy="331590"/>
            </a:xfrm>
            <a:prstGeom prst="rect">
              <a:avLst/>
            </a:prstGeom>
          </p:spPr>
          <p:txBody>
            <a:bodyPr wrap="square" lIns="110598" tIns="110598" rIns="110598" bIns="110598" anchor="t" anchorCtr="0">
              <a:spAutoFit/>
            </a:bodyPr>
            <a:lstStyle>
              <a:lvl1pPr marL="0" indent="0" algn="l" defTabSz="1382378" rtl="0" eaLnBrk="1" latinLnBrk="0" hangingPunct="1">
                <a:spcBef>
                  <a:spcPct val="20000"/>
                </a:spcBef>
                <a:buFont typeface="Arial" pitchFamily="34" charset="0"/>
                <a:buNone/>
                <a:defRPr sz="661" kern="1200">
                  <a:solidFill>
                    <a:schemeClr val="tx1"/>
                  </a:solidFill>
                  <a:latin typeface="Times New Roman" panose="02020603050405020304" pitchFamily="18" charset="0"/>
                  <a:ea typeface="+mn-ea"/>
                  <a:cs typeface="Times New Roman" panose="02020603050405020304" pitchFamily="18" charset="0"/>
                </a:defRPr>
              </a:lvl1pPr>
              <a:lvl2pPr marL="467993" indent="-179997" algn="l" defTabSz="1382378" rtl="0" eaLnBrk="1" latinLnBrk="0" hangingPunct="1">
                <a:spcBef>
                  <a:spcPct val="20000"/>
                </a:spcBef>
                <a:buFont typeface="Arial" pitchFamily="34" charset="0"/>
                <a:buChar char="–"/>
                <a:defRPr sz="772" kern="1200">
                  <a:solidFill>
                    <a:schemeClr val="tx1"/>
                  </a:solidFill>
                  <a:latin typeface="Trebuchet MS" pitchFamily="34" charset="0"/>
                  <a:ea typeface="+mn-ea"/>
                  <a:cs typeface="+mn-cs"/>
                </a:defRPr>
              </a:lvl2pPr>
              <a:lvl3pPr marL="647990" indent="-179997" algn="l" defTabSz="1382378" rtl="0" eaLnBrk="1" latinLnBrk="0" hangingPunct="1">
                <a:spcBef>
                  <a:spcPct val="20000"/>
                </a:spcBef>
                <a:buFont typeface="Arial" pitchFamily="34" charset="0"/>
                <a:buChar char="•"/>
                <a:defRPr sz="772" kern="1200">
                  <a:solidFill>
                    <a:schemeClr val="tx1"/>
                  </a:solidFill>
                  <a:latin typeface="Trebuchet MS" pitchFamily="34" charset="0"/>
                  <a:ea typeface="+mn-ea"/>
                  <a:cs typeface="+mn-cs"/>
                </a:defRPr>
              </a:lvl3pPr>
              <a:lvl4pPr marL="845987" indent="-197997" algn="l" defTabSz="1382378" rtl="0" eaLnBrk="1" latinLnBrk="0" hangingPunct="1">
                <a:spcBef>
                  <a:spcPct val="20000"/>
                </a:spcBef>
                <a:buFont typeface="Arial" pitchFamily="34" charset="0"/>
                <a:buChar char="–"/>
                <a:defRPr sz="772" kern="1200">
                  <a:solidFill>
                    <a:schemeClr val="tx1"/>
                  </a:solidFill>
                  <a:latin typeface="Trebuchet MS" pitchFamily="34" charset="0"/>
                  <a:ea typeface="+mn-ea"/>
                  <a:cs typeface="+mn-cs"/>
                </a:defRPr>
              </a:lvl4pPr>
              <a:lvl5pPr marL="989984" indent="-143998" algn="l" defTabSz="1382378" rtl="0" eaLnBrk="1" latinLnBrk="0" hangingPunct="1">
                <a:spcBef>
                  <a:spcPct val="20000"/>
                </a:spcBef>
                <a:buFont typeface="Arial" pitchFamily="34" charset="0"/>
                <a:buChar char="»"/>
                <a:defRPr sz="772" kern="1200">
                  <a:solidFill>
                    <a:schemeClr val="tx1"/>
                  </a:solidFill>
                  <a:latin typeface="Trebuchet MS" pitchFamily="34" charset="0"/>
                  <a:ea typeface="+mn-ea"/>
                  <a:cs typeface="+mn-cs"/>
                </a:defRPr>
              </a:lvl5pPr>
              <a:lvl6pPr marL="3801540" indent="-345595" algn="l" defTabSz="1382378" rtl="0" eaLnBrk="1" latinLnBrk="0" hangingPunct="1">
                <a:spcBef>
                  <a:spcPct val="20000"/>
                </a:spcBef>
                <a:buFont typeface="Arial" pitchFamily="34" charset="0"/>
                <a:buChar char="•"/>
                <a:defRPr sz="3032" kern="1200">
                  <a:solidFill>
                    <a:schemeClr val="tx1"/>
                  </a:solidFill>
                  <a:latin typeface="+mn-lt"/>
                  <a:ea typeface="+mn-ea"/>
                  <a:cs typeface="+mn-cs"/>
                </a:defRPr>
              </a:lvl6pPr>
              <a:lvl7pPr marL="4492729" indent="-345595" algn="l" defTabSz="1382378" rtl="0" eaLnBrk="1" latinLnBrk="0" hangingPunct="1">
                <a:spcBef>
                  <a:spcPct val="20000"/>
                </a:spcBef>
                <a:buFont typeface="Arial" pitchFamily="34" charset="0"/>
                <a:buChar char="•"/>
                <a:defRPr sz="3032" kern="1200">
                  <a:solidFill>
                    <a:schemeClr val="tx1"/>
                  </a:solidFill>
                  <a:latin typeface="+mn-lt"/>
                  <a:ea typeface="+mn-ea"/>
                  <a:cs typeface="+mn-cs"/>
                </a:defRPr>
              </a:lvl7pPr>
              <a:lvl8pPr marL="5183919" indent="-345595" algn="l" defTabSz="1382378" rtl="0" eaLnBrk="1" latinLnBrk="0" hangingPunct="1">
                <a:spcBef>
                  <a:spcPct val="20000"/>
                </a:spcBef>
                <a:buFont typeface="Arial" pitchFamily="34" charset="0"/>
                <a:buChar char="•"/>
                <a:defRPr sz="3032" kern="1200">
                  <a:solidFill>
                    <a:schemeClr val="tx1"/>
                  </a:solidFill>
                  <a:latin typeface="+mn-lt"/>
                  <a:ea typeface="+mn-ea"/>
                  <a:cs typeface="+mn-cs"/>
                </a:defRPr>
              </a:lvl8pPr>
              <a:lvl9pPr marL="5875107" indent="-345595" algn="l" defTabSz="1382378" rtl="0" eaLnBrk="1" latinLnBrk="0" hangingPunct="1">
                <a:spcBef>
                  <a:spcPct val="20000"/>
                </a:spcBef>
                <a:buFont typeface="Arial" pitchFamily="34" charset="0"/>
                <a:buChar char="•"/>
                <a:defRPr sz="3032" kern="1200">
                  <a:solidFill>
                    <a:schemeClr val="tx1"/>
                  </a:solidFill>
                  <a:latin typeface="+mn-lt"/>
                  <a:ea typeface="+mn-ea"/>
                  <a:cs typeface="+mn-cs"/>
                </a:defRPr>
              </a:lvl9pPr>
            </a:lstStyle>
            <a:p>
              <a:pPr algn="ctr"/>
              <a:r>
                <a:rPr lang="en-US" sz="3200" dirty="0"/>
                <a:t>Fig : Block Diagram </a:t>
              </a:r>
            </a:p>
          </p:txBody>
        </p:sp>
      </p:grpSp>
      <p:grpSp>
        <p:nvGrpSpPr>
          <p:cNvPr id="1024" name="Group 1023">
            <a:extLst>
              <a:ext uri="{FF2B5EF4-FFF2-40B4-BE49-F238E27FC236}">
                <a16:creationId xmlns:a16="http://schemas.microsoft.com/office/drawing/2014/main" id="{E052B5DD-612C-9E59-2E52-328285A223B1}"/>
              </a:ext>
            </a:extLst>
          </p:cNvPr>
          <p:cNvGrpSpPr/>
          <p:nvPr/>
        </p:nvGrpSpPr>
        <p:grpSpPr>
          <a:xfrm>
            <a:off x="9553653" y="15536296"/>
            <a:ext cx="16920758" cy="7397749"/>
            <a:chOff x="4037024" y="4393042"/>
            <a:chExt cx="6911913" cy="2573519"/>
          </a:xfrm>
          <a:solidFill>
            <a:schemeClr val="accent6">
              <a:lumMod val="20000"/>
              <a:lumOff val="80000"/>
            </a:schemeClr>
          </a:solidFill>
        </p:grpSpPr>
        <p:graphicFrame>
          <p:nvGraphicFramePr>
            <p:cNvPr id="1025" name="Chart 1024">
              <a:extLst>
                <a:ext uri="{FF2B5EF4-FFF2-40B4-BE49-F238E27FC236}">
                  <a16:creationId xmlns:a16="http://schemas.microsoft.com/office/drawing/2014/main" id="{587C570F-317C-2B8A-152A-F61198EEC6DC}"/>
                </a:ext>
              </a:extLst>
            </p:cNvPr>
            <p:cNvGraphicFramePr>
              <a:graphicFrameLocks/>
            </p:cNvGraphicFramePr>
            <p:nvPr>
              <p:extLst>
                <p:ext uri="{D42A27DB-BD31-4B8C-83A1-F6EECF244321}">
                  <p14:modId xmlns:p14="http://schemas.microsoft.com/office/powerpoint/2010/main" val="310409635"/>
                </p:ext>
              </p:extLst>
            </p:nvPr>
          </p:nvGraphicFramePr>
          <p:xfrm>
            <a:off x="7692911" y="4393042"/>
            <a:ext cx="3235158" cy="1948868"/>
          </p:xfrm>
          <a:graphic>
            <a:graphicData uri="http://schemas.openxmlformats.org/drawingml/2006/chart">
              <c:chart xmlns:c="http://schemas.openxmlformats.org/drawingml/2006/chart" xmlns:r="http://schemas.openxmlformats.org/officeDocument/2006/relationships" r:id="rId11"/>
            </a:graphicData>
          </a:graphic>
        </p:graphicFrame>
        <p:pic>
          <p:nvPicPr>
            <p:cNvPr id="1027" name="Picture 6">
              <a:extLst>
                <a:ext uri="{FF2B5EF4-FFF2-40B4-BE49-F238E27FC236}">
                  <a16:creationId xmlns:a16="http://schemas.microsoft.com/office/drawing/2014/main" id="{1DDF4523-08F1-729C-ABA5-77B65F6CD947}"/>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170362" y="4529642"/>
              <a:ext cx="3353154" cy="1911296"/>
            </a:xfrm>
            <a:prstGeom prst="rect">
              <a:avLst/>
            </a:prstGeom>
            <a:grpFill/>
          </p:spPr>
        </p:pic>
        <p:sp>
          <p:nvSpPr>
            <p:cNvPr id="1028" name="Text Placeholder 1">
              <a:extLst>
                <a:ext uri="{FF2B5EF4-FFF2-40B4-BE49-F238E27FC236}">
                  <a16:creationId xmlns:a16="http://schemas.microsoft.com/office/drawing/2014/main" id="{2E26D1CF-B4F5-1BC3-6DC5-F714DE891672}"/>
                </a:ext>
              </a:extLst>
            </p:cNvPr>
            <p:cNvSpPr txBox="1">
              <a:spLocks/>
            </p:cNvSpPr>
            <p:nvPr/>
          </p:nvSpPr>
          <p:spPr>
            <a:xfrm>
              <a:off x="4037024" y="6393496"/>
              <a:ext cx="3474508" cy="573065"/>
            </a:xfrm>
            <a:prstGeom prst="rect">
              <a:avLst/>
            </a:prstGeom>
            <a:grpFill/>
          </p:spPr>
          <p:txBody>
            <a:bodyPr wrap="square" lIns="110598" tIns="110598" rIns="110598" bIns="110598" anchor="t" anchorCtr="0">
              <a:spAutoFit/>
            </a:bodyPr>
            <a:lstStyle>
              <a:lvl1pPr marL="0" indent="0" algn="l" defTabSz="1382378" rtl="0" eaLnBrk="1" latinLnBrk="0" hangingPunct="1">
                <a:spcBef>
                  <a:spcPct val="20000"/>
                </a:spcBef>
                <a:buFont typeface="Arial" pitchFamily="34" charset="0"/>
                <a:buNone/>
                <a:defRPr sz="661" kern="1200">
                  <a:solidFill>
                    <a:schemeClr val="tx1"/>
                  </a:solidFill>
                  <a:latin typeface="Times New Roman" panose="02020603050405020304" pitchFamily="18" charset="0"/>
                  <a:ea typeface="+mn-ea"/>
                  <a:cs typeface="Times New Roman" panose="02020603050405020304" pitchFamily="18" charset="0"/>
                </a:defRPr>
              </a:lvl1pPr>
              <a:lvl2pPr marL="467993" indent="-179997" algn="l" defTabSz="1382378" rtl="0" eaLnBrk="1" latinLnBrk="0" hangingPunct="1">
                <a:spcBef>
                  <a:spcPct val="20000"/>
                </a:spcBef>
                <a:buFont typeface="Arial" pitchFamily="34" charset="0"/>
                <a:buChar char="–"/>
                <a:defRPr sz="772" kern="1200">
                  <a:solidFill>
                    <a:schemeClr val="tx1"/>
                  </a:solidFill>
                  <a:latin typeface="Trebuchet MS" pitchFamily="34" charset="0"/>
                  <a:ea typeface="+mn-ea"/>
                  <a:cs typeface="+mn-cs"/>
                </a:defRPr>
              </a:lvl2pPr>
              <a:lvl3pPr marL="647990" indent="-179997" algn="l" defTabSz="1382378" rtl="0" eaLnBrk="1" latinLnBrk="0" hangingPunct="1">
                <a:spcBef>
                  <a:spcPct val="20000"/>
                </a:spcBef>
                <a:buFont typeface="Arial" pitchFamily="34" charset="0"/>
                <a:buChar char="•"/>
                <a:defRPr sz="772" kern="1200">
                  <a:solidFill>
                    <a:schemeClr val="tx1"/>
                  </a:solidFill>
                  <a:latin typeface="Trebuchet MS" pitchFamily="34" charset="0"/>
                  <a:ea typeface="+mn-ea"/>
                  <a:cs typeface="+mn-cs"/>
                </a:defRPr>
              </a:lvl3pPr>
              <a:lvl4pPr marL="845987" indent="-197997" algn="l" defTabSz="1382378" rtl="0" eaLnBrk="1" latinLnBrk="0" hangingPunct="1">
                <a:spcBef>
                  <a:spcPct val="20000"/>
                </a:spcBef>
                <a:buFont typeface="Arial" pitchFamily="34" charset="0"/>
                <a:buChar char="–"/>
                <a:defRPr sz="772" kern="1200">
                  <a:solidFill>
                    <a:schemeClr val="tx1"/>
                  </a:solidFill>
                  <a:latin typeface="Trebuchet MS" pitchFamily="34" charset="0"/>
                  <a:ea typeface="+mn-ea"/>
                  <a:cs typeface="+mn-cs"/>
                </a:defRPr>
              </a:lvl4pPr>
              <a:lvl5pPr marL="989984" indent="-143998" algn="l" defTabSz="1382378" rtl="0" eaLnBrk="1" latinLnBrk="0" hangingPunct="1">
                <a:spcBef>
                  <a:spcPct val="20000"/>
                </a:spcBef>
                <a:buFont typeface="Arial" pitchFamily="34" charset="0"/>
                <a:buChar char="»"/>
                <a:defRPr sz="772" kern="1200">
                  <a:solidFill>
                    <a:schemeClr val="tx1"/>
                  </a:solidFill>
                  <a:latin typeface="Trebuchet MS" pitchFamily="34" charset="0"/>
                  <a:ea typeface="+mn-ea"/>
                  <a:cs typeface="+mn-cs"/>
                </a:defRPr>
              </a:lvl5pPr>
              <a:lvl6pPr marL="3801540" indent="-345595" algn="l" defTabSz="1382378" rtl="0" eaLnBrk="1" latinLnBrk="0" hangingPunct="1">
                <a:spcBef>
                  <a:spcPct val="20000"/>
                </a:spcBef>
                <a:buFont typeface="Arial" pitchFamily="34" charset="0"/>
                <a:buChar char="•"/>
                <a:defRPr sz="3032" kern="1200">
                  <a:solidFill>
                    <a:schemeClr val="tx1"/>
                  </a:solidFill>
                  <a:latin typeface="+mn-lt"/>
                  <a:ea typeface="+mn-ea"/>
                  <a:cs typeface="+mn-cs"/>
                </a:defRPr>
              </a:lvl6pPr>
              <a:lvl7pPr marL="4492729" indent="-345595" algn="l" defTabSz="1382378" rtl="0" eaLnBrk="1" latinLnBrk="0" hangingPunct="1">
                <a:spcBef>
                  <a:spcPct val="20000"/>
                </a:spcBef>
                <a:buFont typeface="Arial" pitchFamily="34" charset="0"/>
                <a:buChar char="•"/>
                <a:defRPr sz="3032" kern="1200">
                  <a:solidFill>
                    <a:schemeClr val="tx1"/>
                  </a:solidFill>
                  <a:latin typeface="+mn-lt"/>
                  <a:ea typeface="+mn-ea"/>
                  <a:cs typeface="+mn-cs"/>
                </a:defRPr>
              </a:lvl7pPr>
              <a:lvl8pPr marL="5183919" indent="-345595" algn="l" defTabSz="1382378" rtl="0" eaLnBrk="1" latinLnBrk="0" hangingPunct="1">
                <a:spcBef>
                  <a:spcPct val="20000"/>
                </a:spcBef>
                <a:buFont typeface="Arial" pitchFamily="34" charset="0"/>
                <a:buChar char="•"/>
                <a:defRPr sz="3032" kern="1200">
                  <a:solidFill>
                    <a:schemeClr val="tx1"/>
                  </a:solidFill>
                  <a:latin typeface="+mn-lt"/>
                  <a:ea typeface="+mn-ea"/>
                  <a:cs typeface="+mn-cs"/>
                </a:defRPr>
              </a:lvl8pPr>
              <a:lvl9pPr marL="5875107" indent="-345595" algn="l" defTabSz="1382378" rtl="0" eaLnBrk="1" latinLnBrk="0" hangingPunct="1">
                <a:spcBef>
                  <a:spcPct val="20000"/>
                </a:spcBef>
                <a:buFont typeface="Arial" pitchFamily="34" charset="0"/>
                <a:buChar char="•"/>
                <a:defRPr sz="3032" kern="1200">
                  <a:solidFill>
                    <a:schemeClr val="tx1"/>
                  </a:solidFill>
                  <a:latin typeface="+mn-lt"/>
                  <a:ea typeface="+mn-ea"/>
                  <a:cs typeface="+mn-cs"/>
                </a:defRPr>
              </a:lvl9pPr>
            </a:lstStyle>
            <a:p>
              <a:pPr algn="ctr"/>
              <a:r>
                <a:rPr lang="en-US" sz="3200" dirty="0"/>
                <a:t>Fig : Healthy Curves of Output Current in </a:t>
              </a:r>
            </a:p>
            <a:p>
              <a:pPr algn="ctr"/>
              <a:r>
                <a:rPr lang="el-GR" sz="3200" dirty="0"/>
                <a:t>3Φ</a:t>
              </a:r>
              <a:r>
                <a:rPr lang="en-US" sz="3200" dirty="0"/>
                <a:t> VSI</a:t>
              </a:r>
            </a:p>
          </p:txBody>
        </p:sp>
        <p:sp>
          <p:nvSpPr>
            <p:cNvPr id="1029" name="Text Placeholder 1">
              <a:extLst>
                <a:ext uri="{FF2B5EF4-FFF2-40B4-BE49-F238E27FC236}">
                  <a16:creationId xmlns:a16="http://schemas.microsoft.com/office/drawing/2014/main" id="{B982AC07-BAC2-77C9-BABE-58AB98FC104C}"/>
                </a:ext>
              </a:extLst>
            </p:cNvPr>
            <p:cNvSpPr txBox="1">
              <a:spLocks/>
            </p:cNvSpPr>
            <p:nvPr/>
          </p:nvSpPr>
          <p:spPr>
            <a:xfrm>
              <a:off x="7579123" y="6422569"/>
              <a:ext cx="3369814" cy="525669"/>
            </a:xfrm>
            <a:prstGeom prst="rect">
              <a:avLst/>
            </a:prstGeom>
            <a:grpFill/>
          </p:spPr>
          <p:txBody>
            <a:bodyPr wrap="square" lIns="110598" tIns="110598" rIns="110598" bIns="110598" anchor="t" anchorCtr="0">
              <a:spAutoFit/>
            </a:bodyPr>
            <a:lstStyle>
              <a:lvl1pPr marL="0" indent="0" algn="l" defTabSz="1382378" rtl="0" eaLnBrk="1" latinLnBrk="0" hangingPunct="1">
                <a:spcBef>
                  <a:spcPct val="20000"/>
                </a:spcBef>
                <a:buFont typeface="Arial" pitchFamily="34" charset="0"/>
                <a:buNone/>
                <a:defRPr sz="661" kern="1200">
                  <a:solidFill>
                    <a:schemeClr val="tx1"/>
                  </a:solidFill>
                  <a:latin typeface="Times New Roman" panose="02020603050405020304" pitchFamily="18" charset="0"/>
                  <a:ea typeface="+mn-ea"/>
                  <a:cs typeface="Times New Roman" panose="02020603050405020304" pitchFamily="18" charset="0"/>
                </a:defRPr>
              </a:lvl1pPr>
              <a:lvl2pPr marL="467993" indent="-179997" algn="l" defTabSz="1382378" rtl="0" eaLnBrk="1" latinLnBrk="0" hangingPunct="1">
                <a:spcBef>
                  <a:spcPct val="20000"/>
                </a:spcBef>
                <a:buFont typeface="Arial" pitchFamily="34" charset="0"/>
                <a:buChar char="–"/>
                <a:defRPr sz="772" kern="1200">
                  <a:solidFill>
                    <a:schemeClr val="tx1"/>
                  </a:solidFill>
                  <a:latin typeface="Trebuchet MS" pitchFamily="34" charset="0"/>
                  <a:ea typeface="+mn-ea"/>
                  <a:cs typeface="+mn-cs"/>
                </a:defRPr>
              </a:lvl2pPr>
              <a:lvl3pPr marL="647990" indent="-179997" algn="l" defTabSz="1382378" rtl="0" eaLnBrk="1" latinLnBrk="0" hangingPunct="1">
                <a:spcBef>
                  <a:spcPct val="20000"/>
                </a:spcBef>
                <a:buFont typeface="Arial" pitchFamily="34" charset="0"/>
                <a:buChar char="•"/>
                <a:defRPr sz="772" kern="1200">
                  <a:solidFill>
                    <a:schemeClr val="tx1"/>
                  </a:solidFill>
                  <a:latin typeface="Trebuchet MS" pitchFamily="34" charset="0"/>
                  <a:ea typeface="+mn-ea"/>
                  <a:cs typeface="+mn-cs"/>
                </a:defRPr>
              </a:lvl3pPr>
              <a:lvl4pPr marL="845987" indent="-197997" algn="l" defTabSz="1382378" rtl="0" eaLnBrk="1" latinLnBrk="0" hangingPunct="1">
                <a:spcBef>
                  <a:spcPct val="20000"/>
                </a:spcBef>
                <a:buFont typeface="Arial" pitchFamily="34" charset="0"/>
                <a:buChar char="–"/>
                <a:defRPr sz="772" kern="1200">
                  <a:solidFill>
                    <a:schemeClr val="tx1"/>
                  </a:solidFill>
                  <a:latin typeface="Trebuchet MS" pitchFamily="34" charset="0"/>
                  <a:ea typeface="+mn-ea"/>
                  <a:cs typeface="+mn-cs"/>
                </a:defRPr>
              </a:lvl4pPr>
              <a:lvl5pPr marL="989984" indent="-143998" algn="l" defTabSz="1382378" rtl="0" eaLnBrk="1" latinLnBrk="0" hangingPunct="1">
                <a:spcBef>
                  <a:spcPct val="20000"/>
                </a:spcBef>
                <a:buFont typeface="Arial" pitchFamily="34" charset="0"/>
                <a:buChar char="»"/>
                <a:defRPr sz="772" kern="1200">
                  <a:solidFill>
                    <a:schemeClr val="tx1"/>
                  </a:solidFill>
                  <a:latin typeface="Trebuchet MS" pitchFamily="34" charset="0"/>
                  <a:ea typeface="+mn-ea"/>
                  <a:cs typeface="+mn-cs"/>
                </a:defRPr>
              </a:lvl5pPr>
              <a:lvl6pPr marL="3801540" indent="-345595" algn="l" defTabSz="1382378" rtl="0" eaLnBrk="1" latinLnBrk="0" hangingPunct="1">
                <a:spcBef>
                  <a:spcPct val="20000"/>
                </a:spcBef>
                <a:buFont typeface="Arial" pitchFamily="34" charset="0"/>
                <a:buChar char="•"/>
                <a:defRPr sz="3032" kern="1200">
                  <a:solidFill>
                    <a:schemeClr val="tx1"/>
                  </a:solidFill>
                  <a:latin typeface="+mn-lt"/>
                  <a:ea typeface="+mn-ea"/>
                  <a:cs typeface="+mn-cs"/>
                </a:defRPr>
              </a:lvl6pPr>
              <a:lvl7pPr marL="4492729" indent="-345595" algn="l" defTabSz="1382378" rtl="0" eaLnBrk="1" latinLnBrk="0" hangingPunct="1">
                <a:spcBef>
                  <a:spcPct val="20000"/>
                </a:spcBef>
                <a:buFont typeface="Arial" pitchFamily="34" charset="0"/>
                <a:buChar char="•"/>
                <a:defRPr sz="3032" kern="1200">
                  <a:solidFill>
                    <a:schemeClr val="tx1"/>
                  </a:solidFill>
                  <a:latin typeface="+mn-lt"/>
                  <a:ea typeface="+mn-ea"/>
                  <a:cs typeface="+mn-cs"/>
                </a:defRPr>
              </a:lvl7pPr>
              <a:lvl8pPr marL="5183919" indent="-345595" algn="l" defTabSz="1382378" rtl="0" eaLnBrk="1" latinLnBrk="0" hangingPunct="1">
                <a:spcBef>
                  <a:spcPct val="20000"/>
                </a:spcBef>
                <a:buFont typeface="Arial" pitchFamily="34" charset="0"/>
                <a:buChar char="•"/>
                <a:defRPr sz="3032" kern="1200">
                  <a:solidFill>
                    <a:schemeClr val="tx1"/>
                  </a:solidFill>
                  <a:latin typeface="+mn-lt"/>
                  <a:ea typeface="+mn-ea"/>
                  <a:cs typeface="+mn-cs"/>
                </a:defRPr>
              </a:lvl8pPr>
              <a:lvl9pPr marL="5875107" indent="-345595" algn="l" defTabSz="1382378" rtl="0" eaLnBrk="1" latinLnBrk="0" hangingPunct="1">
                <a:spcBef>
                  <a:spcPct val="20000"/>
                </a:spcBef>
                <a:buFont typeface="Arial" pitchFamily="34" charset="0"/>
                <a:buChar char="•"/>
                <a:defRPr sz="3032" kern="1200">
                  <a:solidFill>
                    <a:schemeClr val="tx1"/>
                  </a:solidFill>
                  <a:latin typeface="+mn-lt"/>
                  <a:ea typeface="+mn-ea"/>
                  <a:cs typeface="+mn-cs"/>
                </a:defRPr>
              </a:lvl9pPr>
            </a:lstStyle>
            <a:p>
              <a:pPr algn="ctr"/>
              <a:r>
                <a:rPr lang="en-US" sz="3200" dirty="0"/>
                <a:t>       Fig : Distorted Curves of Output Current in Faulty </a:t>
              </a:r>
              <a:r>
                <a:rPr lang="el-GR" sz="3200" dirty="0"/>
                <a:t>3Φ</a:t>
              </a:r>
              <a:r>
                <a:rPr lang="en-US" sz="3200" dirty="0"/>
                <a:t> VSI</a:t>
              </a:r>
            </a:p>
          </p:txBody>
        </p:sp>
      </p:grpSp>
      <p:sp>
        <p:nvSpPr>
          <p:cNvPr id="1033" name="Text Placeholder 13">
            <a:extLst>
              <a:ext uri="{FF2B5EF4-FFF2-40B4-BE49-F238E27FC236}">
                <a16:creationId xmlns:a16="http://schemas.microsoft.com/office/drawing/2014/main" id="{AD24C60C-3E2C-C073-C133-972F3D624537}"/>
              </a:ext>
            </a:extLst>
          </p:cNvPr>
          <p:cNvSpPr txBox="1">
            <a:spLocks/>
          </p:cNvSpPr>
          <p:nvPr/>
        </p:nvSpPr>
        <p:spPr>
          <a:xfrm>
            <a:off x="9550580" y="14797776"/>
            <a:ext cx="16960945" cy="721072"/>
          </a:xfrm>
          <a:prstGeom prst="rect">
            <a:avLst/>
          </a:prstGeom>
          <a:solidFill>
            <a:schemeClr val="accent1">
              <a:lumMod val="60000"/>
              <a:lumOff val="40000"/>
            </a:schemeClr>
          </a:solidFill>
        </p:spPr>
        <p:txBody>
          <a:bodyPr wrap="square" lIns="52249" tIns="52249" rIns="52249" bIns="52249" anchor="t" anchorCtr="0">
            <a:spAutoFit/>
          </a:bodyPr>
          <a:lstStyle>
            <a:lvl1pPr marL="0" indent="0" algn="ctr" defTabSz="1170459" rtl="0" eaLnBrk="1" latinLnBrk="0" hangingPunct="1">
              <a:spcBef>
                <a:spcPct val="20000"/>
              </a:spcBef>
              <a:buFont typeface="Arial" pitchFamily="34" charset="0"/>
              <a:buNone/>
              <a:defRPr sz="980" b="1" u="sng" kern="1200" baseline="0">
                <a:solidFill>
                  <a:schemeClr val="tx1"/>
                </a:solidFill>
                <a:latin typeface="+mn-lt"/>
                <a:ea typeface="+mn-ea"/>
                <a:cs typeface="+mn-cs"/>
              </a:defRPr>
            </a:lvl1pPr>
            <a:lvl2pPr marL="950998" indent="-365768" algn="l" defTabSz="1170459" rtl="0" eaLnBrk="1" latinLnBrk="0" hangingPunct="1">
              <a:spcBef>
                <a:spcPct val="20000"/>
              </a:spcBef>
              <a:buFont typeface="Arial" pitchFamily="34" charset="0"/>
              <a:buChar char="–"/>
              <a:defRPr sz="3593" kern="1200">
                <a:solidFill>
                  <a:schemeClr val="tx1"/>
                </a:solidFill>
                <a:latin typeface="+mn-lt"/>
                <a:ea typeface="+mn-ea"/>
                <a:cs typeface="+mn-cs"/>
              </a:defRPr>
            </a:lvl2pPr>
            <a:lvl3pPr marL="1463075" indent="-292615" algn="l" defTabSz="1170459" rtl="0" eaLnBrk="1" latinLnBrk="0" hangingPunct="1">
              <a:spcBef>
                <a:spcPct val="20000"/>
              </a:spcBef>
              <a:buFont typeface="Arial" pitchFamily="34" charset="0"/>
              <a:buChar char="•"/>
              <a:defRPr sz="3080" kern="1200">
                <a:solidFill>
                  <a:schemeClr val="tx1"/>
                </a:solidFill>
                <a:latin typeface="+mn-lt"/>
                <a:ea typeface="+mn-ea"/>
                <a:cs typeface="+mn-cs"/>
              </a:defRPr>
            </a:lvl3pPr>
            <a:lvl4pPr marL="204830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4pPr>
            <a:lvl5pPr marL="263353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5pPr>
            <a:lvl6pPr marL="321876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6pPr>
            <a:lvl7pPr marL="380399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7pPr>
            <a:lvl8pPr marL="438922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8pPr>
            <a:lvl9pPr marL="4974453"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9pPr>
          </a:lstStyle>
          <a:p>
            <a:r>
              <a:rPr lang="en-US" sz="4000" dirty="0"/>
              <a:t>GRAPHS</a:t>
            </a:r>
            <a:endParaRPr lang="en-IN" sz="4000" dirty="0"/>
          </a:p>
        </p:txBody>
      </p:sp>
      <p:cxnSp>
        <p:nvCxnSpPr>
          <p:cNvPr id="1035" name="Straight Connector 1034">
            <a:extLst>
              <a:ext uri="{FF2B5EF4-FFF2-40B4-BE49-F238E27FC236}">
                <a16:creationId xmlns:a16="http://schemas.microsoft.com/office/drawing/2014/main" id="{7F43939D-E25D-778E-E1BE-878DC1DB8C92}"/>
              </a:ext>
            </a:extLst>
          </p:cNvPr>
          <p:cNvCxnSpPr>
            <a:cxnSpLocks/>
          </p:cNvCxnSpPr>
          <p:nvPr/>
        </p:nvCxnSpPr>
        <p:spPr>
          <a:xfrm flipH="1">
            <a:off x="17821248" y="6033446"/>
            <a:ext cx="37114" cy="8810062"/>
          </a:xfrm>
          <a:prstGeom prst="line">
            <a:avLst/>
          </a:prstGeom>
          <a:ln>
            <a:solidFill>
              <a:srgbClr val="9DC3E6"/>
            </a:solidFill>
          </a:ln>
          <a:effectLst/>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66F940F8-8D44-5AE0-A494-CD6DCEF41B4D}"/>
              </a:ext>
            </a:extLst>
          </p:cNvPr>
          <p:cNvCxnSpPr>
            <a:cxnSpLocks/>
            <a:stCxn id="14" idx="2"/>
          </p:cNvCxnSpPr>
          <p:nvPr/>
        </p:nvCxnSpPr>
        <p:spPr>
          <a:xfrm>
            <a:off x="18006400" y="23911356"/>
            <a:ext cx="82385" cy="9609598"/>
          </a:xfrm>
          <a:prstGeom prst="line">
            <a:avLst/>
          </a:prstGeom>
          <a:ln>
            <a:solidFill>
              <a:srgbClr val="9DC3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a:extLst>
              <a:ext uri="{FF2B5EF4-FFF2-40B4-BE49-F238E27FC236}">
                <a16:creationId xmlns:a16="http://schemas.microsoft.com/office/drawing/2014/main" id="{251C4F27-9935-C4CB-7BFA-5B4CDD166302}"/>
              </a:ext>
            </a:extLst>
          </p:cNvPr>
          <p:cNvSpPr>
            <a:spLocks noGrp="1"/>
          </p:cNvSpPr>
          <p:nvPr>
            <p:ph type="body" sz="quarter" idx="29"/>
          </p:nvPr>
        </p:nvSpPr>
        <p:spPr>
          <a:xfrm>
            <a:off x="9538388" y="23190284"/>
            <a:ext cx="16936023" cy="721072"/>
          </a:xfrm>
          <a:solidFill>
            <a:schemeClr val="accent1">
              <a:lumMod val="60000"/>
              <a:lumOff val="40000"/>
            </a:schemeClr>
          </a:solidFill>
        </p:spPr>
        <p:txBody>
          <a:bodyPr/>
          <a:lstStyle/>
          <a:p>
            <a:r>
              <a:rPr lang="en-US" sz="4000" dirty="0"/>
              <a:t>DQ TRANSFORMATION</a:t>
            </a:r>
            <a:endParaRPr lang="en-IN" sz="4000" dirty="0"/>
          </a:p>
        </p:txBody>
      </p:sp>
      <p:pic>
        <p:nvPicPr>
          <p:cNvPr id="47" name="Picture 46">
            <a:extLst>
              <a:ext uri="{FF2B5EF4-FFF2-40B4-BE49-F238E27FC236}">
                <a16:creationId xmlns:a16="http://schemas.microsoft.com/office/drawing/2014/main" id="{1B90A9A1-61AE-9DF9-EEDB-04776B259030}"/>
              </a:ext>
            </a:extLst>
          </p:cNvPr>
          <p:cNvPicPr>
            <a:picLocks noChangeAspect="1"/>
          </p:cNvPicPr>
          <p:nvPr/>
        </p:nvPicPr>
        <p:blipFill rotWithShape="1">
          <a:blip r:embed="rId13"/>
          <a:srcRect l="3530" r="6800"/>
          <a:stretch/>
        </p:blipFill>
        <p:spPr>
          <a:xfrm>
            <a:off x="27030850" y="12964386"/>
            <a:ext cx="8160487" cy="10824080"/>
          </a:xfrm>
          <a:prstGeom prst="rect">
            <a:avLst/>
          </a:prstGeom>
        </p:spPr>
      </p:pic>
      <p:cxnSp>
        <p:nvCxnSpPr>
          <p:cNvPr id="49" name="Straight Connector 48">
            <a:extLst>
              <a:ext uri="{FF2B5EF4-FFF2-40B4-BE49-F238E27FC236}">
                <a16:creationId xmlns:a16="http://schemas.microsoft.com/office/drawing/2014/main" id="{11FA30EF-FF2C-9CA8-0EDA-4A9392CAA8A6}"/>
              </a:ext>
            </a:extLst>
          </p:cNvPr>
          <p:cNvCxnSpPr>
            <a:cxnSpLocks/>
          </p:cNvCxnSpPr>
          <p:nvPr/>
        </p:nvCxnSpPr>
        <p:spPr>
          <a:xfrm flipV="1">
            <a:off x="18135600" y="14843508"/>
            <a:ext cx="48505" cy="7249496"/>
          </a:xfrm>
          <a:prstGeom prst="line">
            <a:avLst/>
          </a:prstGeom>
          <a:ln>
            <a:solidFill>
              <a:srgbClr val="9DC3E6"/>
            </a:solidFill>
          </a:ln>
          <a:effectLst/>
        </p:spPr>
        <p:style>
          <a:lnRef idx="3">
            <a:schemeClr val="accent1"/>
          </a:lnRef>
          <a:fillRef idx="0">
            <a:schemeClr val="accent1"/>
          </a:fillRef>
          <a:effectRef idx="2">
            <a:schemeClr val="accent1"/>
          </a:effectRef>
          <a:fontRef idx="minor">
            <a:schemeClr val="tx1"/>
          </a:fontRef>
        </p:style>
      </p:cxnSp>
      <p:sp>
        <p:nvSpPr>
          <p:cNvPr id="16" name="Text Placeholder 2">
            <a:extLst>
              <a:ext uri="{FF2B5EF4-FFF2-40B4-BE49-F238E27FC236}">
                <a16:creationId xmlns:a16="http://schemas.microsoft.com/office/drawing/2014/main" id="{AD00F6F5-C615-0033-DA62-B07F3556AF3A}"/>
              </a:ext>
            </a:extLst>
          </p:cNvPr>
          <p:cNvSpPr txBox="1">
            <a:spLocks/>
          </p:cNvSpPr>
          <p:nvPr/>
        </p:nvSpPr>
        <p:spPr>
          <a:xfrm>
            <a:off x="715596" y="19628281"/>
            <a:ext cx="8232140" cy="797781"/>
          </a:xfrm>
          <a:prstGeom prst="roundRect">
            <a:avLst/>
          </a:prstGeom>
          <a:solidFill>
            <a:schemeClr val="accent1">
              <a:lumMod val="60000"/>
              <a:lumOff val="40000"/>
            </a:schemeClr>
          </a:solidFill>
        </p:spPr>
        <p:txBody>
          <a:bodyPr lIns="52249" tIns="52249" rIns="52249" bIns="52249" anchor="t" anchorCtr="0">
            <a:spAutoFit/>
          </a:bodyPr>
          <a:lstStyle>
            <a:lvl1pPr marL="0" indent="0" algn="ctr" defTabSz="1170459" rtl="0" eaLnBrk="1" latinLnBrk="0" hangingPunct="1">
              <a:spcBef>
                <a:spcPct val="20000"/>
              </a:spcBef>
              <a:buFont typeface="Arial" pitchFamily="34" charset="0"/>
              <a:buNone/>
              <a:defRPr sz="980" b="1" u="sng" kern="1200" baseline="0">
                <a:solidFill>
                  <a:schemeClr val="tx1"/>
                </a:solidFill>
                <a:latin typeface="+mn-lt"/>
                <a:ea typeface="+mn-ea"/>
                <a:cs typeface="+mn-cs"/>
              </a:defRPr>
            </a:lvl1pPr>
            <a:lvl2pPr marL="950998" indent="-365768" algn="l" defTabSz="1170459" rtl="0" eaLnBrk="1" latinLnBrk="0" hangingPunct="1">
              <a:spcBef>
                <a:spcPct val="20000"/>
              </a:spcBef>
              <a:buFont typeface="Arial" pitchFamily="34" charset="0"/>
              <a:buChar char="–"/>
              <a:defRPr sz="3593" kern="1200">
                <a:solidFill>
                  <a:schemeClr val="tx1"/>
                </a:solidFill>
                <a:latin typeface="+mn-lt"/>
                <a:ea typeface="+mn-ea"/>
                <a:cs typeface="+mn-cs"/>
              </a:defRPr>
            </a:lvl2pPr>
            <a:lvl3pPr marL="1463075" indent="-292615" algn="l" defTabSz="1170459" rtl="0" eaLnBrk="1" latinLnBrk="0" hangingPunct="1">
              <a:spcBef>
                <a:spcPct val="20000"/>
              </a:spcBef>
              <a:buFont typeface="Arial" pitchFamily="34" charset="0"/>
              <a:buChar char="•"/>
              <a:defRPr sz="3080" kern="1200">
                <a:solidFill>
                  <a:schemeClr val="tx1"/>
                </a:solidFill>
                <a:latin typeface="+mn-lt"/>
                <a:ea typeface="+mn-ea"/>
                <a:cs typeface="+mn-cs"/>
              </a:defRPr>
            </a:lvl3pPr>
            <a:lvl4pPr marL="204830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4pPr>
            <a:lvl5pPr marL="263353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5pPr>
            <a:lvl6pPr marL="321876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6pPr>
            <a:lvl7pPr marL="380399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7pPr>
            <a:lvl8pPr marL="4389224"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8pPr>
            <a:lvl9pPr marL="4974453" indent="-292615" algn="l" defTabSz="1170459" rtl="0" eaLnBrk="1" latinLnBrk="0" hangingPunct="1">
              <a:spcBef>
                <a:spcPct val="20000"/>
              </a:spcBef>
              <a:buFont typeface="Arial" pitchFamily="34" charset="0"/>
              <a:buChar char="•"/>
              <a:defRPr sz="2567" kern="1200">
                <a:solidFill>
                  <a:schemeClr val="tx1"/>
                </a:solidFill>
                <a:latin typeface="+mn-lt"/>
                <a:ea typeface="+mn-ea"/>
                <a:cs typeface="+mn-cs"/>
              </a:defRPr>
            </a:lvl9pPr>
          </a:lstStyle>
          <a:p>
            <a:r>
              <a:rPr lang="en-US" sz="4000" dirty="0"/>
              <a:t>AIM</a:t>
            </a:r>
            <a:endParaRPr lang="en-IN" sz="4000" dirty="0"/>
          </a:p>
        </p:txBody>
      </p:sp>
    </p:spTree>
    <p:extLst>
      <p:ext uri="{BB962C8B-B14F-4D97-AF65-F5344CB8AC3E}">
        <p14:creationId xmlns:p14="http://schemas.microsoft.com/office/powerpoint/2010/main" val="2292599303"/>
      </p:ext>
    </p:extLst>
  </p:cSld>
  <p:clrMapOvr>
    <a:masterClrMapping/>
  </p:clrMapOvr>
</p:sld>
</file>

<file path=ppt/theme/theme1.xml><?xml version="1.0" encoding="utf-8"?>
<a:theme xmlns:a="http://schemas.openxmlformats.org/drawingml/2006/main" name="PosterPresentations.com-42x60-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PosterPresentations.com-42x60-Template</Template>
  <TotalTime>1321</TotalTime>
  <Words>349</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vt:i4>
      </vt:variant>
    </vt:vector>
  </HeadingPairs>
  <TitlesOfParts>
    <vt:vector size="11" baseType="lpstr">
      <vt:lpstr>Arial</vt:lpstr>
      <vt:lpstr>Arial Black</vt:lpstr>
      <vt:lpstr>Calibri</vt:lpstr>
      <vt:lpstr>Cambria Math</vt:lpstr>
      <vt:lpstr>Times New Roman</vt:lpstr>
      <vt:lpstr>Trebuchet MS</vt:lpstr>
      <vt:lpstr>PosterPresentations.com-42x60-Template</vt:lpstr>
      <vt:lpstr>Without Quick Guides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52 421GAURAV 21-22</cp:lastModifiedBy>
  <cp:revision>89</cp:revision>
  <dcterms:created xsi:type="dcterms:W3CDTF">2012-02-07T00:08:52Z</dcterms:created>
  <dcterms:modified xsi:type="dcterms:W3CDTF">2023-10-26T11:52:15Z</dcterms:modified>
</cp:coreProperties>
</file>