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76" r:id="rId10"/>
    <p:sldId id="277" r:id="rId11"/>
    <p:sldId id="278" r:id="rId12"/>
    <p:sldId id="279" r:id="rId13"/>
    <p:sldId id="280" r:id="rId14"/>
    <p:sldId id="263" r:id="rId15"/>
    <p:sldId id="275" r:id="rId16"/>
    <p:sldId id="272" r:id="rId17"/>
    <p:sldId id="274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3034-4A67-49B0-95AC-90F87F8F2F50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54750-D658-4579-9594-CB4948B09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54750-D658-4579-9594-CB4948B092F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9399-7EE2-463A-ACEA-4AE50F176349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5AC3-FC63-4487-B797-3E247DDC2BBD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B4DB-AE07-45D1-9198-98B0F718851C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C63B-E36A-467F-B397-12CC0B27B5BB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8B42-95CF-4BE6-A47F-84CC2BA9509A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145-C951-4246-A4F7-7C25A406C704}" type="datetime1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DC61-F60C-4341-B766-1526D14052FD}" type="datetime1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8B6A-7B08-426C-8CD0-B6C15C10B49F}" type="datetime1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7D6-1B29-4ACE-A737-510607D8DA01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8D7A-1DF8-4D3D-94B3-736CFE167EF9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91779-D575-4EA5-BE5D-E9EED0C2D028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A0E3F-B6CD-4EF2-ADED-A71AB36BEB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4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I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86" y="1435050"/>
            <a:ext cx="1195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Research Project / Societal Related Project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5" y="2673410"/>
            <a:ext cx="1195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Project Title: </a:t>
            </a:r>
            <a:r>
              <a:rPr lang="en-I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– Advance Budget Tracker</a:t>
            </a:r>
            <a:endParaRPr lang="en-I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10" y="3946525"/>
            <a:ext cx="4189095" cy="10331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SVSV PRASAD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</a:t>
            </a:r>
            <a:r>
              <a:rPr lang="en-I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2504" y="3807726"/>
            <a:ext cx="7443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No: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227R1A0552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Name: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RISHIKESH MISHRA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85" y="71928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B2CC-8407-4835-A6F3-346FE6AD1DB3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C042CD-F2E2-DB03-9E77-59F961147FA5}"/>
              </a:ext>
            </a:extLst>
          </p:cNvPr>
          <p:cNvSpPr txBox="1"/>
          <p:nvPr/>
        </p:nvSpPr>
        <p:spPr>
          <a:xfrm>
            <a:off x="206479" y="5162550"/>
            <a:ext cx="433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 – Ordinator :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Srinu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</a:t>
            </a:r>
            <a:r>
              <a:rPr lang="en-I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2DEEDEF4-102F-0044-7063-F18EA2E7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for specific expenses by date, category, or amount.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expenses to view specific data sets.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Tracking: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limits for different categories.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alerts when nearing or exceeding budget limits.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to protect personal financial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storage and recovery options.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2C3F5A1E-8E46-8C2B-6791-541B439F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9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581891"/>
            <a:ext cx="10661073" cy="559507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daily, weekly, monthly, and yearly reports.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representations with charts and graphs for better insight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 various devices, including desktops, tablets, and smartphones.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layout for seamless user experience across platforms.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Data: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expense data to CSV or Excel for external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backup and sharing options.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11</a:t>
            </a:fld>
            <a:endParaRPr lang="en-IN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CE4CDE8A-9B8C-3CDB-2431-DF8DC032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8F0B5-4631-FF3D-3C31-FB3C5F5A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349854-CA65-74A1-1F31-38A6BCB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2C45B2-F479-B4EC-F2D1-4EEED958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408"/>
            <a:ext cx="6277851" cy="5077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EC1966-1156-0B8A-BAAE-68EB1B4C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1" y="385408"/>
            <a:ext cx="5914149" cy="361047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64D949C-B663-FD13-4EFE-8A9ADC31675F}"/>
              </a:ext>
            </a:extLst>
          </p:cNvPr>
          <p:cNvCxnSpPr/>
          <p:nvPr/>
        </p:nvCxnSpPr>
        <p:spPr>
          <a:xfrm>
            <a:off x="6200775" y="0"/>
            <a:ext cx="77076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4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CEA1D-79D9-D30E-010C-2BC75D3C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039924-E3B4-BF93-3D50-56ED9A8D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8EA41F-1124-1390-0028-117CD523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Minimumm 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equirement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with PHP and MySQL support.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device with internet access.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7.0 or higher.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5.6 or higher.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(Apache/Nginx).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(Chrome, Firefox, etc.).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 for user interface.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 for server-side processing.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for storing user data and expenses.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inputs expense data → Data is processed by PHP backend → Data is stored in MySQL database → Reports generated and displayed to user.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7E7DCE36-DB99-4AFB-6D04-2E05D77E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1905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flow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16</a:t>
            </a:fld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BE2D0629-DDB0-2AB9-36C5-5DE244C5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9" y="1530491"/>
            <a:ext cx="10443076" cy="463867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19C70B5-C4B7-4E1B-75DA-D4348327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94" y="0"/>
            <a:ext cx="8482013" cy="6435247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D02095F4-E7BD-BB0D-3769-F1861052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0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18</a:t>
            </a:fld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7700" y="1710494"/>
            <a:ext cx="115443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Personal financial management learning from www.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thepersonalfinan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cier.com visited at 27th January,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Entity relationship diagram concept from http://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Wikipedia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org/wiki/Entity–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relationship_model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visited at 14th February,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Abraham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Henry F.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Sudarsham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“Database”,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Concept, the McGraw-Hill Co Inc., Third Edition.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Jan L. Harrington, “Relational Database Design Clearly Explained”, 2nd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Edition, John Wiley, 2010.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D84AB323-F0FC-F96A-4F76-97FE9D18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2" name="Graphic 11" descr="Handsha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" name="Freeform: Shape 19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A8E8BA-E727-453C-B8E3-5265A3499E84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t>9/2/2024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16A0E3F-B6CD-4EF2-ADED-A71AB36BEBF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Picture 4" descr="A logo with a flower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181"/>
            <a:ext cx="10515600" cy="45637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Design/Architecture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10"/>
            <a:ext cx="10515600" cy="4687570"/>
          </a:xfrm>
        </p:spPr>
        <p:txBody>
          <a:bodyPr>
            <a:normAutofit fontScale="975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development of a real-time daily expense tracker using PHP and MySQL. The system is designed to help users keep track of their expenses on a daily, weekly, monthly, and yearly basis. By storing data in a MySQL database and providing a user-friendly interface through PHP, this application aims to enhance personal financial management and reporting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managing personal finances efficiently is crucial.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expense tracker is a tool that allows individuals to record and monitor their spending habits.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building a robust and user-friendly expense tracking system that leverages the power of PHP for backend processing and MySQL for data storage.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CD606E0B-0E1A-A6EE-BA9D-DBE0FE788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93881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Financial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the importance of tracking daily expenses for effective financial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Entity-Relationship Diagram (ERD):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 for designing a structured database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System Concepts: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relational database design, SQL, and transaction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Relational Database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database normalization, indexing, and query optimization.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Diagram: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user interactions and requirements for application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B2328-C872-A11C-76C8-6A8DBED8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704FE4-D45D-EC9A-5DD8-37F233CF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031B53-8F0E-E30A-DCEF-0B4D2C95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1A7E3D7-3831-F4E9-6E2D-BACAE0800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6"/>
            <a:ext cx="960218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database schema using ERDs for efficient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frontend with HTML, CSS, JavaScript for responsive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backend using PHP for server-side logic and MySQL for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web server (e.g., Apache).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for cross-platform compatibility.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3915"/>
            <a:ext cx="10515600" cy="40633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availability of various expense tracking tools, many lack real-time updates, user-friendly interfaces, and comprehensive reporting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need a system that can seamlessly integrate with their daily activities, providing instant insights into their spending patterns across different timeframes.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the project 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expense tracking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daily, weekly, monthly, and yearly expense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user-friendly interface and easy navigation.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and efficient data storage with MySQL.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and analytics to help users manage their finances better.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02-09-2024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48657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Daily Expense Tracker comes with a variety of features designed to simplify and enhance personal financial management. Key features include:</a:t>
            </a:r>
          </a:p>
          <a:p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Entry: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record expenses as they occur.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input forms to quickly add details.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expenses into predefined categories (e.g., Food, Travel, Bills).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categories to suit individual needs.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8BA-E727-453C-B8E3-5265A3499E84}" type="datetime1">
              <a:rPr lang="en-IN" smtClean="0"/>
              <a:t>02-09-2024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0E3F-B6CD-4EF2-ADED-A71AB36BEBF1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D15BB277-ABBD-45E9-9C83-C41EA69D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0" y="0"/>
            <a:ext cx="1326060" cy="12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6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879</Words>
  <Application>Microsoft Office PowerPoint</Application>
  <PresentationFormat>Custom</PresentationFormat>
  <Paragraphs>173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CMR Technical Campus Department of CSE</vt:lpstr>
      <vt:lpstr>Index</vt:lpstr>
      <vt:lpstr>Abstract</vt:lpstr>
      <vt:lpstr>Introduction</vt:lpstr>
      <vt:lpstr>Literature Review</vt:lpstr>
      <vt:lpstr>Proposed Methodology</vt:lpstr>
      <vt:lpstr>Problem Definition</vt:lpstr>
      <vt:lpstr>Objectives</vt:lpstr>
      <vt:lpstr>Features</vt:lpstr>
      <vt:lpstr>PowerPoint Presentation</vt:lpstr>
      <vt:lpstr>PowerPoint Presentation</vt:lpstr>
      <vt:lpstr>PowerPoint Presentation</vt:lpstr>
      <vt:lpstr>PowerPoint Presentation</vt:lpstr>
      <vt:lpstr>Minimumm requirement Analysis</vt:lpstr>
      <vt:lpstr>Design/Architecture</vt:lpstr>
      <vt:lpstr>Data flow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Technical Campus Department of CSE</dc:title>
  <dc:creator>Nuthanakanti Bhaskar</dc:creator>
  <cp:lastModifiedBy>hp</cp:lastModifiedBy>
  <cp:revision>23</cp:revision>
  <dcterms:created xsi:type="dcterms:W3CDTF">2024-03-18T08:59:00Z</dcterms:created>
  <dcterms:modified xsi:type="dcterms:W3CDTF">2024-09-01T22:15:14Z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3231DA6F84E44B12A5CA81CBE89A11B6_12</vt:lpwstr>
  </property>
  <property fmtid="{D5CDD505-2E9C-101B-9397-08002B2CF9AE}" pid="3" name="KSOProductBuildVer">
    <vt:lpwstr>1033-12.2.0.13489</vt:lpwstr>
  </property>
</Properties>
</file>