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3"/>
  </p:notesMasterIdLst>
  <p:sldIdLst>
    <p:sldId id="278" r:id="rId5"/>
    <p:sldId id="279" r:id="rId6"/>
    <p:sldId id="280" r:id="rId7"/>
    <p:sldId id="294" r:id="rId8"/>
    <p:sldId id="295" r:id="rId9"/>
    <p:sldId id="296" r:id="rId10"/>
    <p:sldId id="292" r:id="rId11"/>
    <p:sldId id="293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873B58-897A-4549-A061-9C0C5EE9F708}" v="12" dt="2023-07-19T10:00:11.605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7" d="100"/>
          <a:sy n="67" d="100"/>
        </p:scale>
        <p:origin x="644" y="4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317373"/>
            <a:ext cx="5385816" cy="1225296"/>
          </a:xfrm>
        </p:spPr>
        <p:txBody>
          <a:bodyPr/>
          <a:lstStyle/>
          <a:p>
            <a:r>
              <a:rPr lang="en-US" sz="3600" dirty="0"/>
              <a:t>PROJECT</a:t>
            </a:r>
            <a:br>
              <a:rPr lang="en-US" sz="3600" dirty="0"/>
            </a:br>
            <a:r>
              <a:rPr lang="en-US" sz="3600" dirty="0"/>
              <a:t>PRESENTATION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7052" y="2338578"/>
            <a:ext cx="6061329" cy="459486"/>
          </a:xfrm>
        </p:spPr>
        <p:txBody>
          <a:bodyPr/>
          <a:lstStyle/>
          <a:p>
            <a:r>
              <a:rPr lang="en-US" dirty="0"/>
              <a:t>BANK MANAGEMENT SYSTEM</a:t>
            </a:r>
          </a:p>
          <a:p>
            <a:endParaRPr lang="en-US" dirty="0"/>
          </a:p>
          <a:p>
            <a:r>
              <a:rPr lang="en-US" dirty="0"/>
              <a:t>Presented by </a:t>
            </a:r>
            <a:br>
              <a:rPr lang="en-US" dirty="0"/>
            </a:br>
            <a:r>
              <a:rPr lang="en-US" dirty="0"/>
              <a:t>Rishikesh Rane (200225)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Content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Purpose​</a:t>
            </a:r>
          </a:p>
          <a:p>
            <a:r>
              <a:rPr lang="en-US" dirty="0"/>
              <a:t>Hardware and software</a:t>
            </a:r>
          </a:p>
          <a:p>
            <a:r>
              <a:rPr lang="en-US" dirty="0"/>
              <a:t>Concept Used</a:t>
            </a:r>
          </a:p>
          <a:p>
            <a:r>
              <a:rPr lang="en-US"/>
              <a:t>​Classes And Methods</a:t>
            </a:r>
            <a:endParaRPr lang="en-US" dirty="0"/>
          </a:p>
          <a:p>
            <a:r>
              <a:rPr lang="en-US" dirty="0"/>
              <a:t>​Summary​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648" y="1105662"/>
            <a:ext cx="6766560" cy="768096"/>
          </a:xfrm>
        </p:spPr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3921" y="2577846"/>
            <a:ext cx="7247954" cy="30133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Bank Management System can refer to software solution designed to manage and streamline various banking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serves many centralized platform for managing various Banking Activities for both Customer Side and Bank Side.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System typically includes modules for accounts management, transaction processing, loan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helps Bank to mange Transactions. It help them to track deposits, withdrawals, transfers and other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 Showcase working of real bank management system in </a:t>
            </a:r>
            <a:r>
              <a:rPr lang="en-US" sz="1800" dirty="0" err="1"/>
              <a:t>c++</a:t>
            </a:r>
            <a:r>
              <a:rPr lang="en-US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648" y="1105662"/>
            <a:ext cx="6766560" cy="768096"/>
          </a:xfrm>
        </p:spPr>
        <p:txBody>
          <a:bodyPr/>
          <a:lstStyle/>
          <a:p>
            <a:r>
              <a:rPr lang="en-US" sz="3200" dirty="0"/>
              <a:t>Hardware And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3921" y="2577846"/>
            <a:ext cx="7247954" cy="30133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Windows 10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C++ compiler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Code editor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Ram 4Gb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SSD 256Gb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1728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648" y="1105662"/>
            <a:ext cx="6766560" cy="768096"/>
          </a:xfrm>
        </p:spPr>
        <p:txBody>
          <a:bodyPr/>
          <a:lstStyle/>
          <a:p>
            <a:r>
              <a:rPr lang="en-US" sz="3200" dirty="0"/>
              <a:t>Concepts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3921" y="2577846"/>
            <a:ext cx="7247954" cy="30133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OOPS – class, object, constructors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Variables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Basic </a:t>
            </a:r>
            <a:r>
              <a:rPr lang="en-US" sz="1800" dirty="0" err="1"/>
              <a:t>Maths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0141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648" y="1105662"/>
            <a:ext cx="6766560" cy="768096"/>
          </a:xfrm>
        </p:spPr>
        <p:txBody>
          <a:bodyPr/>
          <a:lstStyle/>
          <a:p>
            <a:r>
              <a:rPr lang="en-US" sz="3200" dirty="0"/>
              <a:t>Classes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3920" y="2577846"/>
            <a:ext cx="7505129" cy="41087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Bank Account : It is the only class in our program, it represent account in the bank. It has 4 data members </a:t>
            </a:r>
            <a:r>
              <a:rPr lang="en-US" sz="1800" dirty="0" err="1"/>
              <a:t>i.e</a:t>
            </a:r>
            <a:r>
              <a:rPr lang="en-US" sz="1800" dirty="0"/>
              <a:t> Account number, Holder name, Account type, Amount.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Methods used :</a:t>
            </a:r>
          </a:p>
          <a:p>
            <a:r>
              <a:rPr lang="en-US" sz="1800" dirty="0"/>
              <a:t>	1.create account : to create new account.</a:t>
            </a:r>
          </a:p>
          <a:p>
            <a:r>
              <a:rPr lang="en-US" sz="1800" dirty="0"/>
              <a:t>	2.deposit money : to add money in the account.</a:t>
            </a:r>
          </a:p>
          <a:p>
            <a:r>
              <a:rPr lang="en-US" sz="1800" dirty="0"/>
              <a:t>	3.withdraw money : to minus money in the account.</a:t>
            </a:r>
          </a:p>
          <a:p>
            <a:r>
              <a:rPr lang="en-US" sz="1800" dirty="0"/>
              <a:t>	4.balance enquiry : to show balance.</a:t>
            </a:r>
          </a:p>
          <a:p>
            <a:r>
              <a:rPr lang="en-US" sz="1800" dirty="0"/>
              <a:t>	5.loan enquiry : to show loan eligibility and </a:t>
            </a:r>
            <a:r>
              <a:rPr lang="en-US" sz="1800" dirty="0" err="1"/>
              <a:t>emi</a:t>
            </a:r>
            <a:r>
              <a:rPr lang="en-US" sz="1800" dirty="0"/>
              <a:t> amount.</a:t>
            </a:r>
          </a:p>
          <a:p>
            <a:r>
              <a:rPr lang="en-US" sz="1800" dirty="0"/>
              <a:t>	6.Modify account : to change details of the account holder.</a:t>
            </a:r>
          </a:p>
          <a:p>
            <a:r>
              <a:rPr lang="en-US" sz="1800" dirty="0"/>
              <a:t>	7. delete account : to delete account from the portal.</a:t>
            </a:r>
          </a:p>
          <a:p>
            <a:r>
              <a:rPr lang="en-US" sz="1800" dirty="0"/>
              <a:t>	8. exit : to exit from the portal. </a:t>
            </a:r>
          </a:p>
          <a:p>
            <a:endParaRPr lang="en-US" sz="18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3035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837688"/>
            <a:ext cx="7349490" cy="3829812"/>
          </a:xfrm>
        </p:spPr>
        <p:txBody>
          <a:bodyPr/>
          <a:lstStyle/>
          <a:p>
            <a:r>
              <a:rPr lang="en-US" sz="2000" dirty="0"/>
              <a:t>We have tried to make a Bank Management System using C++.</a:t>
            </a:r>
          </a:p>
          <a:p>
            <a:r>
              <a:rPr lang="en-US" sz="2000" dirty="0"/>
              <a:t>Also implemented various features like create account, deposit-withdraw, balance checking and loan enquiry. In future will try to integrate more features like transaction, account statements and many more things.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6414073E485843B54C2172AD1AF409" ma:contentTypeVersion="0" ma:contentTypeDescription="Create a new document." ma:contentTypeScope="" ma:versionID="1484bcde91a9942c331cfaa0fc63001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944f1d9e50c9338396364613590c2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0C6393-9BFB-40E7-B5EA-4F1623ACAF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437702-1A38-4F38-A3E3-610E68BC71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72A6013-6CA7-4EEA-AC51-D0AED98650A6}">
  <ds:schemaRefs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{BACF81F3-A28E-4E2F-8DB9-D3A051DF205C}tf78438558_win32</Template>
  <TotalTime>58</TotalTime>
  <Words>339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Sabon Next LT</vt:lpstr>
      <vt:lpstr>Office Theme</vt:lpstr>
      <vt:lpstr>PROJECT PRESENTATION </vt:lpstr>
      <vt:lpstr>Content</vt:lpstr>
      <vt:lpstr>purpose</vt:lpstr>
      <vt:lpstr>Hardware And software</vt:lpstr>
      <vt:lpstr>Concepts used</vt:lpstr>
      <vt:lpstr>Classes and methods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subject/>
  <dc:creator>Rishikesh Rane</dc:creator>
  <cp:lastModifiedBy>Rishikesh Rane</cp:lastModifiedBy>
  <cp:revision>2</cp:revision>
  <dcterms:created xsi:type="dcterms:W3CDTF">2023-07-18T08:17:20Z</dcterms:created>
  <dcterms:modified xsi:type="dcterms:W3CDTF">2023-07-19T10:00:11Z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0x010100986414073E485843B54C2172AD1AF409</vt:lpwstr>
  </property>
</Properties>
</file>