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Raleway Black"/>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5" roundtripDataSignature="AMtx7mimQj3uEeKfRnuDZEdDO4SVPFr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lack-bold.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Raleway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e14bef21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9e14bef215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e14bef2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9e14bef21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e14bef21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9e14bef215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a:off x="1028700" y="8828287"/>
            <a:ext cx="16230600" cy="0"/>
          </a:xfrm>
          <a:prstGeom prst="straightConnector1">
            <a:avLst/>
          </a:prstGeom>
          <a:noFill/>
          <a:ln cap="flat" cmpd="sng" w="19050">
            <a:solidFill>
              <a:srgbClr val="FFFFFF"/>
            </a:solidFill>
            <a:prstDash val="solid"/>
            <a:round/>
            <a:headEnd len="sm" w="sm" type="none"/>
            <a:tailEnd len="sm" w="sm" type="none"/>
          </a:ln>
        </p:spPr>
      </p:cxnSp>
      <p:sp>
        <p:nvSpPr>
          <p:cNvPr id="85" name="Google Shape;85;p1"/>
          <p:cNvSpPr txBox="1"/>
          <p:nvPr/>
        </p:nvSpPr>
        <p:spPr>
          <a:xfrm>
            <a:off x="791951" y="3216750"/>
            <a:ext cx="10668600" cy="3318600"/>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None/>
            </a:pPr>
            <a:r>
              <a:rPr lang="en-US" sz="11000">
                <a:solidFill>
                  <a:schemeClr val="accent4"/>
                </a:solidFill>
                <a:latin typeface="Raleway Black"/>
                <a:ea typeface="Raleway Black"/>
                <a:cs typeface="Raleway Black"/>
                <a:sym typeface="Raleway Black"/>
              </a:rPr>
              <a:t>Healthy Sentience</a:t>
            </a:r>
            <a:endParaRPr>
              <a:solidFill>
                <a:schemeClr val="accent4"/>
              </a:solidFill>
            </a:endParaRPr>
          </a:p>
        </p:txBody>
      </p:sp>
      <p:pic>
        <p:nvPicPr>
          <p:cNvPr id="86" name="Google Shape;86;p1"/>
          <p:cNvPicPr preferRelativeResize="0"/>
          <p:nvPr/>
        </p:nvPicPr>
        <p:blipFill>
          <a:blip r:embed="rId3">
            <a:alphaModFix/>
          </a:blip>
          <a:stretch>
            <a:fillRect/>
          </a:stretch>
        </p:blipFill>
        <p:spPr>
          <a:xfrm>
            <a:off x="10505800" y="1226850"/>
            <a:ext cx="4822125" cy="7137001"/>
          </a:xfrm>
          <a:prstGeom prst="rect">
            <a:avLst/>
          </a:prstGeom>
          <a:noFill/>
          <a:ln>
            <a:noFill/>
          </a:ln>
        </p:spPr>
      </p:pic>
      <p:sp>
        <p:nvSpPr>
          <p:cNvPr id="87" name="Google Shape;87;p1"/>
          <p:cNvSpPr txBox="1"/>
          <p:nvPr/>
        </p:nvSpPr>
        <p:spPr>
          <a:xfrm>
            <a:off x="879450" y="6760275"/>
            <a:ext cx="9131700" cy="461700"/>
          </a:xfrm>
          <a:prstGeom prst="rect">
            <a:avLst/>
          </a:prstGeom>
          <a:noFill/>
          <a:ln>
            <a:noFill/>
          </a:ln>
        </p:spPr>
        <p:txBody>
          <a:bodyPr anchorCtr="0" anchor="t" bIns="0" lIns="0" spcFirstLastPara="1" rIns="0" wrap="square" tIns="0">
            <a:spAutoFit/>
          </a:bodyPr>
          <a:lstStyle/>
          <a:p>
            <a:pPr indent="0" lvl="0" marL="0" marR="0" rtl="0" algn="l">
              <a:lnSpc>
                <a:spcPct val="101000"/>
              </a:lnSpc>
              <a:spcBef>
                <a:spcPts val="0"/>
              </a:spcBef>
              <a:spcAft>
                <a:spcPts val="0"/>
              </a:spcAft>
              <a:buNone/>
            </a:pPr>
            <a:r>
              <a:rPr lang="en-US" sz="3000">
                <a:solidFill>
                  <a:schemeClr val="dk1"/>
                </a:solidFill>
                <a:latin typeface="Raleway Black"/>
                <a:ea typeface="Raleway Black"/>
                <a:cs typeface="Raleway Black"/>
                <a:sym typeface="Raleway Black"/>
              </a:rPr>
              <a:t>Opening avenues to a beautiful mind.</a:t>
            </a:r>
            <a:endParaRPr sz="3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nvSpPr>
        <p:spPr>
          <a:xfrm>
            <a:off x="1807800" y="537402"/>
            <a:ext cx="14077500" cy="1251300"/>
          </a:xfrm>
          <a:prstGeom prst="rect">
            <a:avLst/>
          </a:prstGeom>
          <a:noFill/>
          <a:ln>
            <a:noFill/>
          </a:ln>
        </p:spPr>
        <p:txBody>
          <a:bodyPr anchorCtr="0" anchor="t" bIns="0" lIns="0" spcFirstLastPara="1" rIns="0" wrap="square" tIns="0">
            <a:spAutoFit/>
          </a:bodyPr>
          <a:lstStyle/>
          <a:p>
            <a:pPr indent="0" lvl="0" marL="0" marR="0" rtl="0" algn="ctr">
              <a:lnSpc>
                <a:spcPct val="100997"/>
              </a:lnSpc>
              <a:spcBef>
                <a:spcPts val="0"/>
              </a:spcBef>
              <a:spcAft>
                <a:spcPts val="0"/>
              </a:spcAft>
              <a:buNone/>
            </a:pPr>
            <a:r>
              <a:rPr lang="en-US" sz="8129">
                <a:solidFill>
                  <a:schemeClr val="accent4"/>
                </a:solidFill>
                <a:latin typeface="Raleway Black"/>
                <a:ea typeface="Raleway Black"/>
                <a:cs typeface="Raleway Black"/>
                <a:sym typeface="Raleway Black"/>
              </a:rPr>
              <a:t>Mental Health</a:t>
            </a:r>
            <a:endParaRPr sz="100">
              <a:solidFill>
                <a:schemeClr val="accent4"/>
              </a:solidFill>
            </a:endParaRPr>
          </a:p>
        </p:txBody>
      </p:sp>
      <p:sp>
        <p:nvSpPr>
          <p:cNvPr id="93" name="Google Shape;93;p3"/>
          <p:cNvSpPr txBox="1"/>
          <p:nvPr/>
        </p:nvSpPr>
        <p:spPr>
          <a:xfrm>
            <a:off x="590225" y="3812875"/>
            <a:ext cx="8612700" cy="4488600"/>
          </a:xfrm>
          <a:prstGeom prst="rect">
            <a:avLst/>
          </a:prstGeom>
          <a:noFill/>
          <a:ln>
            <a:noFill/>
          </a:ln>
        </p:spPr>
        <p:txBody>
          <a:bodyPr anchorCtr="0" anchor="t" bIns="0" lIns="0" spcFirstLastPara="1" rIns="0" wrap="square" tIns="0">
            <a:spAutoFit/>
          </a:bodyPr>
          <a:lstStyle/>
          <a:p>
            <a:pPr indent="-400050" lvl="0" marL="457200" rtl="0" algn="l">
              <a:lnSpc>
                <a:spcPct val="140011"/>
              </a:lnSpc>
              <a:spcBef>
                <a:spcPts val="0"/>
              </a:spcBef>
              <a:spcAft>
                <a:spcPts val="0"/>
              </a:spcAft>
              <a:buClr>
                <a:srgbClr val="434343"/>
              </a:buClr>
              <a:buSzPts val="2700"/>
              <a:buChar char="●"/>
            </a:pPr>
            <a:r>
              <a:rPr b="1" lang="en-US" sz="2700">
                <a:solidFill>
                  <a:srgbClr val="434343"/>
                </a:solidFill>
              </a:rPr>
              <a:t>So Important, yet widely misunderstood.</a:t>
            </a:r>
            <a:endParaRPr b="1" sz="2700">
              <a:solidFill>
                <a:srgbClr val="434343"/>
              </a:solidFill>
            </a:endParaRPr>
          </a:p>
          <a:p>
            <a:pPr indent="0" lvl="0" marL="457200" rtl="0" algn="l">
              <a:lnSpc>
                <a:spcPct val="140011"/>
              </a:lnSpc>
              <a:spcBef>
                <a:spcPts val="0"/>
              </a:spcBef>
              <a:spcAft>
                <a:spcPts val="0"/>
              </a:spcAft>
              <a:buNone/>
            </a:pPr>
            <a:r>
              <a:t/>
            </a:r>
            <a:endParaRPr b="1" sz="2700">
              <a:solidFill>
                <a:srgbClr val="434343"/>
              </a:solidFill>
            </a:endParaRPr>
          </a:p>
          <a:p>
            <a:pPr indent="0" lvl="0" marL="457200" rtl="0" algn="l">
              <a:lnSpc>
                <a:spcPct val="140011"/>
              </a:lnSpc>
              <a:spcBef>
                <a:spcPts val="0"/>
              </a:spcBef>
              <a:spcAft>
                <a:spcPts val="0"/>
              </a:spcAft>
              <a:buNone/>
            </a:pPr>
            <a:r>
              <a:t/>
            </a:r>
            <a:endParaRPr b="1" sz="2700">
              <a:solidFill>
                <a:srgbClr val="434343"/>
              </a:solidFill>
            </a:endParaRPr>
          </a:p>
          <a:p>
            <a:pPr indent="0" lvl="0" marL="457200" rtl="0" algn="l">
              <a:lnSpc>
                <a:spcPct val="140011"/>
              </a:lnSpc>
              <a:spcBef>
                <a:spcPts val="0"/>
              </a:spcBef>
              <a:spcAft>
                <a:spcPts val="0"/>
              </a:spcAft>
              <a:buNone/>
            </a:pPr>
            <a:r>
              <a:t/>
            </a:r>
            <a:endParaRPr b="1" sz="2700">
              <a:solidFill>
                <a:srgbClr val="434343"/>
              </a:solidFill>
            </a:endParaRPr>
          </a:p>
          <a:p>
            <a:pPr indent="-400050" lvl="0" marL="457200" rtl="0" algn="l">
              <a:lnSpc>
                <a:spcPct val="140011"/>
              </a:lnSpc>
              <a:spcBef>
                <a:spcPts val="0"/>
              </a:spcBef>
              <a:spcAft>
                <a:spcPts val="0"/>
              </a:spcAft>
              <a:buClr>
                <a:srgbClr val="434343"/>
              </a:buClr>
              <a:buSzPts val="2700"/>
              <a:buChar char="●"/>
            </a:pPr>
            <a:r>
              <a:rPr b="1" lang="en-US" sz="2700">
                <a:solidFill>
                  <a:srgbClr val="434343"/>
                </a:solidFill>
              </a:rPr>
              <a:t>No real solutions offered.</a:t>
            </a:r>
            <a:endParaRPr b="1" sz="2700">
              <a:solidFill>
                <a:srgbClr val="434343"/>
              </a:solidFill>
            </a:endParaRPr>
          </a:p>
          <a:p>
            <a:pPr indent="0" lvl="0" marL="457200" rtl="0" algn="l">
              <a:lnSpc>
                <a:spcPct val="140011"/>
              </a:lnSpc>
              <a:spcBef>
                <a:spcPts val="0"/>
              </a:spcBef>
              <a:spcAft>
                <a:spcPts val="0"/>
              </a:spcAft>
              <a:buNone/>
            </a:pPr>
            <a:r>
              <a:t/>
            </a:r>
            <a:endParaRPr b="1" sz="2700">
              <a:solidFill>
                <a:srgbClr val="434343"/>
              </a:solidFill>
            </a:endParaRPr>
          </a:p>
          <a:p>
            <a:pPr indent="0" lvl="0" marL="457200" marR="0" rtl="0" algn="l">
              <a:lnSpc>
                <a:spcPct val="140011"/>
              </a:lnSpc>
              <a:spcBef>
                <a:spcPts val="0"/>
              </a:spcBef>
              <a:spcAft>
                <a:spcPts val="0"/>
              </a:spcAft>
              <a:buNone/>
            </a:pPr>
            <a:r>
              <a:t/>
            </a:r>
            <a:endParaRPr b="1" sz="2700">
              <a:solidFill>
                <a:srgbClr val="434343"/>
              </a:solidFill>
            </a:endParaRPr>
          </a:p>
          <a:p>
            <a:pPr indent="0" lvl="0" marL="0" marR="0" rtl="0" algn="l">
              <a:lnSpc>
                <a:spcPct val="140011"/>
              </a:lnSpc>
              <a:spcBef>
                <a:spcPts val="0"/>
              </a:spcBef>
              <a:spcAft>
                <a:spcPts val="0"/>
              </a:spcAft>
              <a:buNone/>
            </a:pPr>
            <a:r>
              <a:t/>
            </a:r>
            <a:endParaRPr b="1" sz="2700">
              <a:solidFill>
                <a:srgbClr val="434343"/>
              </a:solidFill>
            </a:endParaRPr>
          </a:p>
        </p:txBody>
      </p:sp>
      <p:pic>
        <p:nvPicPr>
          <p:cNvPr id="94" name="Google Shape;94;p3"/>
          <p:cNvPicPr preferRelativeResize="0"/>
          <p:nvPr/>
        </p:nvPicPr>
        <p:blipFill>
          <a:blip r:embed="rId3">
            <a:alphaModFix/>
          </a:blip>
          <a:stretch>
            <a:fillRect/>
          </a:stretch>
        </p:blipFill>
        <p:spPr>
          <a:xfrm>
            <a:off x="11413425" y="2520375"/>
            <a:ext cx="5258651" cy="611928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9e14bef215_3_6"/>
          <p:cNvSpPr txBox="1"/>
          <p:nvPr/>
        </p:nvSpPr>
        <p:spPr>
          <a:xfrm>
            <a:off x="1807800" y="743827"/>
            <a:ext cx="14077500" cy="1251300"/>
          </a:xfrm>
          <a:prstGeom prst="rect">
            <a:avLst/>
          </a:prstGeom>
          <a:noFill/>
          <a:ln>
            <a:noFill/>
          </a:ln>
        </p:spPr>
        <p:txBody>
          <a:bodyPr anchorCtr="0" anchor="t" bIns="0" lIns="0" spcFirstLastPara="1" rIns="0" wrap="square" tIns="0">
            <a:spAutoFit/>
          </a:bodyPr>
          <a:lstStyle/>
          <a:p>
            <a:pPr indent="0" lvl="0" marL="0" marR="0" rtl="0" algn="ctr">
              <a:lnSpc>
                <a:spcPct val="100997"/>
              </a:lnSpc>
              <a:spcBef>
                <a:spcPts val="0"/>
              </a:spcBef>
              <a:spcAft>
                <a:spcPts val="0"/>
              </a:spcAft>
              <a:buNone/>
            </a:pPr>
            <a:r>
              <a:rPr lang="en-US" sz="8129">
                <a:solidFill>
                  <a:schemeClr val="accent4"/>
                </a:solidFill>
                <a:latin typeface="Raleway Black"/>
                <a:ea typeface="Raleway Black"/>
                <a:cs typeface="Raleway Black"/>
                <a:sym typeface="Raleway Black"/>
              </a:rPr>
              <a:t>Mental Health</a:t>
            </a:r>
            <a:endParaRPr sz="100">
              <a:solidFill>
                <a:schemeClr val="accent4"/>
              </a:solidFill>
            </a:endParaRPr>
          </a:p>
        </p:txBody>
      </p:sp>
      <p:sp>
        <p:nvSpPr>
          <p:cNvPr id="100" name="Google Shape;100;g19e14bef215_3_6"/>
          <p:cNvSpPr txBox="1"/>
          <p:nvPr/>
        </p:nvSpPr>
        <p:spPr>
          <a:xfrm>
            <a:off x="720025" y="2776975"/>
            <a:ext cx="8612700" cy="4882800"/>
          </a:xfrm>
          <a:prstGeom prst="rect">
            <a:avLst/>
          </a:prstGeom>
          <a:noFill/>
          <a:ln>
            <a:noFill/>
          </a:ln>
        </p:spPr>
        <p:txBody>
          <a:bodyPr anchorCtr="0" anchor="t" bIns="0" lIns="0" spcFirstLastPara="1" rIns="0" wrap="square" tIns="0">
            <a:spAutoFit/>
          </a:bodyPr>
          <a:lstStyle/>
          <a:p>
            <a:pPr indent="0" lvl="0" marL="457200" rtl="0" algn="l">
              <a:lnSpc>
                <a:spcPct val="140011"/>
              </a:lnSpc>
              <a:spcBef>
                <a:spcPts val="0"/>
              </a:spcBef>
              <a:spcAft>
                <a:spcPts val="0"/>
              </a:spcAft>
              <a:buNone/>
            </a:pPr>
            <a:r>
              <a:t/>
            </a:r>
            <a:endParaRPr b="1" sz="2600">
              <a:solidFill>
                <a:srgbClr val="434343"/>
              </a:solidFill>
            </a:endParaRPr>
          </a:p>
          <a:p>
            <a:pPr indent="-393700" lvl="0" marL="457200" marR="0" rtl="0" algn="l">
              <a:lnSpc>
                <a:spcPct val="140011"/>
              </a:lnSpc>
              <a:spcBef>
                <a:spcPts val="0"/>
              </a:spcBef>
              <a:spcAft>
                <a:spcPts val="0"/>
              </a:spcAft>
              <a:buClr>
                <a:srgbClr val="434343"/>
              </a:buClr>
              <a:buSzPts val="2600"/>
              <a:buChar char="●"/>
            </a:pPr>
            <a:r>
              <a:rPr b="1" lang="en-US" sz="2600">
                <a:solidFill>
                  <a:srgbClr val="434343"/>
                </a:solidFill>
              </a:rPr>
              <a:t> Plenty of stigma, people question its validity. </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a:p>
            <a:pPr indent="-393700" lvl="0" marL="457200" marR="0" rtl="0" algn="l">
              <a:lnSpc>
                <a:spcPct val="140011"/>
              </a:lnSpc>
              <a:spcBef>
                <a:spcPts val="0"/>
              </a:spcBef>
              <a:spcAft>
                <a:spcPts val="0"/>
              </a:spcAft>
              <a:buClr>
                <a:srgbClr val="434343"/>
              </a:buClr>
              <a:buSzPts val="2600"/>
              <a:buChar char="●"/>
            </a:pPr>
            <a:r>
              <a:rPr b="1" lang="en-US" sz="2600">
                <a:solidFill>
                  <a:srgbClr val="434343"/>
                </a:solidFill>
              </a:rPr>
              <a:t>“Tainted existence.”</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a:p>
            <a:pPr indent="-393700" lvl="0" marL="457200" rtl="0" algn="l">
              <a:lnSpc>
                <a:spcPct val="140011"/>
              </a:lnSpc>
              <a:spcBef>
                <a:spcPts val="0"/>
              </a:spcBef>
              <a:spcAft>
                <a:spcPts val="0"/>
              </a:spcAft>
              <a:buClr>
                <a:srgbClr val="434343"/>
              </a:buClr>
              <a:buSzPts val="2600"/>
              <a:buChar char="●"/>
            </a:pPr>
            <a:r>
              <a:rPr b="1" lang="en-US" sz="2600">
                <a:solidFill>
                  <a:srgbClr val="434343"/>
                </a:solidFill>
              </a:rPr>
              <a:t>Unhealthy coping mechanisms.</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p:txBody>
      </p:sp>
      <p:pic>
        <p:nvPicPr>
          <p:cNvPr id="101" name="Google Shape;101;g19e14bef215_3_6"/>
          <p:cNvPicPr preferRelativeResize="0"/>
          <p:nvPr/>
        </p:nvPicPr>
        <p:blipFill>
          <a:blip r:embed="rId3">
            <a:alphaModFix/>
          </a:blip>
          <a:stretch>
            <a:fillRect/>
          </a:stretch>
        </p:blipFill>
        <p:spPr>
          <a:xfrm>
            <a:off x="11974474" y="2694726"/>
            <a:ext cx="3764451" cy="50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9e14bef215_0_8"/>
          <p:cNvSpPr txBox="1"/>
          <p:nvPr/>
        </p:nvSpPr>
        <p:spPr>
          <a:xfrm>
            <a:off x="1862300" y="571977"/>
            <a:ext cx="14077500" cy="1420500"/>
          </a:xfrm>
          <a:prstGeom prst="rect">
            <a:avLst/>
          </a:prstGeom>
          <a:noFill/>
          <a:ln>
            <a:noFill/>
          </a:ln>
        </p:spPr>
        <p:txBody>
          <a:bodyPr anchorCtr="0" anchor="t" bIns="0" lIns="0" spcFirstLastPara="1" rIns="0" wrap="square" tIns="0">
            <a:spAutoFit/>
          </a:bodyPr>
          <a:lstStyle/>
          <a:p>
            <a:pPr indent="0" lvl="0" marL="0" marR="0" rtl="0" algn="ctr">
              <a:lnSpc>
                <a:spcPct val="100997"/>
              </a:lnSpc>
              <a:spcBef>
                <a:spcPts val="0"/>
              </a:spcBef>
              <a:spcAft>
                <a:spcPts val="0"/>
              </a:spcAft>
              <a:buNone/>
            </a:pPr>
            <a:r>
              <a:rPr lang="en-US" sz="9229">
                <a:solidFill>
                  <a:schemeClr val="accent4"/>
                </a:solidFill>
                <a:latin typeface="Raleway Black"/>
                <a:ea typeface="Raleway Black"/>
                <a:cs typeface="Raleway Black"/>
                <a:sym typeface="Raleway Black"/>
              </a:rPr>
              <a:t>Mental Health</a:t>
            </a:r>
            <a:endParaRPr sz="700">
              <a:solidFill>
                <a:schemeClr val="accent4"/>
              </a:solidFill>
            </a:endParaRPr>
          </a:p>
        </p:txBody>
      </p:sp>
      <p:sp>
        <p:nvSpPr>
          <p:cNvPr id="107" name="Google Shape;107;g19e14bef215_0_8"/>
          <p:cNvSpPr txBox="1"/>
          <p:nvPr/>
        </p:nvSpPr>
        <p:spPr>
          <a:xfrm>
            <a:off x="638925" y="2694725"/>
            <a:ext cx="8158200" cy="5443200"/>
          </a:xfrm>
          <a:prstGeom prst="rect">
            <a:avLst/>
          </a:prstGeom>
          <a:noFill/>
          <a:ln>
            <a:noFill/>
          </a:ln>
        </p:spPr>
        <p:txBody>
          <a:bodyPr anchorCtr="0" anchor="t" bIns="0" lIns="0" spcFirstLastPara="1" rIns="0" wrap="square" tIns="0">
            <a:spAutoFit/>
          </a:bodyPr>
          <a:lstStyle/>
          <a:p>
            <a:pPr indent="0" lvl="0" marL="914400" marR="0" rtl="0" algn="l">
              <a:lnSpc>
                <a:spcPct val="140011"/>
              </a:lnSpc>
              <a:spcBef>
                <a:spcPts val="0"/>
              </a:spcBef>
              <a:spcAft>
                <a:spcPts val="0"/>
              </a:spcAft>
              <a:buNone/>
            </a:pPr>
            <a:r>
              <a:t/>
            </a:r>
            <a:endParaRPr b="1" sz="2600">
              <a:solidFill>
                <a:srgbClr val="434343"/>
              </a:solidFill>
            </a:endParaRPr>
          </a:p>
          <a:p>
            <a:pPr indent="-393700" lvl="0" marL="457200" marR="0" rtl="0" algn="l">
              <a:lnSpc>
                <a:spcPct val="140011"/>
              </a:lnSpc>
              <a:spcBef>
                <a:spcPts val="0"/>
              </a:spcBef>
              <a:spcAft>
                <a:spcPts val="0"/>
              </a:spcAft>
              <a:buClr>
                <a:srgbClr val="434343"/>
              </a:buClr>
              <a:buSzPts val="2600"/>
              <a:buChar char="●"/>
            </a:pPr>
            <a:r>
              <a:rPr b="1" lang="en-US" sz="2600">
                <a:solidFill>
                  <a:srgbClr val="434343"/>
                </a:solidFill>
              </a:rPr>
              <a:t>Self-harm and suicides on the rise.</a:t>
            </a:r>
            <a:endParaRPr b="1" sz="2600">
              <a:solidFill>
                <a:srgbClr val="434343"/>
              </a:solidFill>
            </a:endParaRPr>
          </a:p>
          <a:p>
            <a:pPr indent="0" lvl="0" marL="457200" marR="0" rtl="0" algn="l">
              <a:lnSpc>
                <a:spcPct val="140011"/>
              </a:lnSpc>
              <a:spcBef>
                <a:spcPts val="0"/>
              </a:spcBef>
              <a:spcAft>
                <a:spcPts val="0"/>
              </a:spcAft>
              <a:buNone/>
            </a:pPr>
            <a:r>
              <a:t/>
            </a:r>
            <a:endParaRPr b="1" sz="2600">
              <a:solidFill>
                <a:srgbClr val="434343"/>
              </a:solidFill>
            </a:endParaRPr>
          </a:p>
          <a:p>
            <a:pPr indent="0" lvl="0" marL="0" marR="0" rtl="0" algn="l">
              <a:lnSpc>
                <a:spcPct val="140011"/>
              </a:lnSpc>
              <a:spcBef>
                <a:spcPts val="0"/>
              </a:spcBef>
              <a:spcAft>
                <a:spcPts val="0"/>
              </a:spcAft>
              <a:buNone/>
            </a:pPr>
            <a:r>
              <a:t/>
            </a:r>
            <a:endParaRPr b="1" sz="2600">
              <a:solidFill>
                <a:srgbClr val="434343"/>
              </a:solidFill>
            </a:endParaRPr>
          </a:p>
          <a:p>
            <a:pPr indent="-393700" lvl="0" marL="457200" marR="0" rtl="0" algn="l">
              <a:lnSpc>
                <a:spcPct val="140011"/>
              </a:lnSpc>
              <a:spcBef>
                <a:spcPts val="0"/>
              </a:spcBef>
              <a:spcAft>
                <a:spcPts val="0"/>
              </a:spcAft>
              <a:buClr>
                <a:srgbClr val="434343"/>
              </a:buClr>
              <a:buSzPts val="2600"/>
              <a:buChar char="●"/>
            </a:pPr>
            <a:r>
              <a:rPr b="1" lang="en-US" sz="2600">
                <a:solidFill>
                  <a:srgbClr val="434343"/>
                </a:solidFill>
              </a:rPr>
              <a:t> Therapy is costly.</a:t>
            </a:r>
            <a:endParaRPr b="1" sz="2600">
              <a:solidFill>
                <a:srgbClr val="434343"/>
              </a:solidFill>
            </a:endParaRPr>
          </a:p>
          <a:p>
            <a:pPr indent="0" lvl="0" marL="0" marR="0" rtl="0" algn="l">
              <a:lnSpc>
                <a:spcPct val="140011"/>
              </a:lnSpc>
              <a:spcBef>
                <a:spcPts val="0"/>
              </a:spcBef>
              <a:spcAft>
                <a:spcPts val="0"/>
              </a:spcAft>
              <a:buNone/>
            </a:pPr>
            <a:r>
              <a:t/>
            </a:r>
            <a:endParaRPr b="1" sz="2600">
              <a:solidFill>
                <a:srgbClr val="434343"/>
              </a:solidFill>
            </a:endParaRPr>
          </a:p>
          <a:p>
            <a:pPr indent="0" lvl="0" marL="0" marR="0" rtl="0" algn="l">
              <a:lnSpc>
                <a:spcPct val="140011"/>
              </a:lnSpc>
              <a:spcBef>
                <a:spcPts val="0"/>
              </a:spcBef>
              <a:spcAft>
                <a:spcPts val="0"/>
              </a:spcAft>
              <a:buNone/>
            </a:pPr>
            <a:r>
              <a:t/>
            </a:r>
            <a:endParaRPr b="1" sz="2600">
              <a:solidFill>
                <a:srgbClr val="434343"/>
              </a:solidFill>
            </a:endParaRPr>
          </a:p>
          <a:p>
            <a:pPr indent="-393700" lvl="0" marL="457200" rtl="0" algn="l">
              <a:lnSpc>
                <a:spcPct val="140011"/>
              </a:lnSpc>
              <a:spcBef>
                <a:spcPts val="0"/>
              </a:spcBef>
              <a:spcAft>
                <a:spcPts val="0"/>
              </a:spcAft>
              <a:buClr>
                <a:srgbClr val="434343"/>
              </a:buClr>
              <a:buSzPts val="2600"/>
              <a:buChar char="●"/>
            </a:pPr>
            <a:r>
              <a:rPr b="1" lang="en-US" sz="2600">
                <a:solidFill>
                  <a:srgbClr val="434343"/>
                </a:solidFill>
              </a:rPr>
              <a:t>Overwhelmed Therapists.</a:t>
            </a:r>
            <a:endParaRPr b="1" sz="2600">
              <a:solidFill>
                <a:srgbClr val="434343"/>
              </a:solidFill>
            </a:endParaRPr>
          </a:p>
          <a:p>
            <a:pPr indent="0" lvl="0" marL="457200" rtl="0" algn="l">
              <a:lnSpc>
                <a:spcPct val="140011"/>
              </a:lnSpc>
              <a:spcBef>
                <a:spcPts val="0"/>
              </a:spcBef>
              <a:spcAft>
                <a:spcPts val="0"/>
              </a:spcAft>
              <a:buNone/>
            </a:pPr>
            <a:r>
              <a:t/>
            </a:r>
            <a:endParaRPr b="1" sz="2600">
              <a:solidFill>
                <a:srgbClr val="434343"/>
              </a:solidFill>
            </a:endParaRPr>
          </a:p>
          <a:p>
            <a:pPr indent="0" lvl="0" marL="914400" marR="0" rtl="0" algn="l">
              <a:lnSpc>
                <a:spcPct val="140011"/>
              </a:lnSpc>
              <a:spcBef>
                <a:spcPts val="0"/>
              </a:spcBef>
              <a:spcAft>
                <a:spcPts val="0"/>
              </a:spcAft>
              <a:buNone/>
            </a:pPr>
            <a:r>
              <a:t/>
            </a:r>
            <a:endParaRPr b="1" sz="2600">
              <a:solidFill>
                <a:srgbClr val="434343"/>
              </a:solidFill>
            </a:endParaRPr>
          </a:p>
        </p:txBody>
      </p:sp>
      <p:pic>
        <p:nvPicPr>
          <p:cNvPr id="108" name="Google Shape;108;g19e14bef215_0_8"/>
          <p:cNvPicPr preferRelativeResize="0"/>
          <p:nvPr/>
        </p:nvPicPr>
        <p:blipFill>
          <a:blip r:embed="rId3">
            <a:alphaModFix/>
          </a:blip>
          <a:stretch>
            <a:fillRect/>
          </a:stretch>
        </p:blipFill>
        <p:spPr>
          <a:xfrm>
            <a:off x="9986125" y="2694725"/>
            <a:ext cx="7009551" cy="5094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1024500" y="459950"/>
            <a:ext cx="16239000" cy="1528200"/>
          </a:xfrm>
          <a:prstGeom prst="rect">
            <a:avLst/>
          </a:prstGeom>
          <a:noFill/>
          <a:ln>
            <a:noFill/>
          </a:ln>
        </p:spPr>
        <p:txBody>
          <a:bodyPr anchorCtr="0" anchor="t" bIns="0" lIns="0" spcFirstLastPara="1" rIns="0" wrap="square" tIns="0">
            <a:spAutoFit/>
          </a:bodyPr>
          <a:lstStyle/>
          <a:p>
            <a:pPr indent="0" lvl="0" marL="0" marR="0" rtl="0" algn="ctr">
              <a:lnSpc>
                <a:spcPct val="100997"/>
              </a:lnSpc>
              <a:spcBef>
                <a:spcPts val="0"/>
              </a:spcBef>
              <a:spcAft>
                <a:spcPts val="0"/>
              </a:spcAft>
              <a:buNone/>
            </a:pPr>
            <a:r>
              <a:rPr lang="en-US" sz="9929">
                <a:solidFill>
                  <a:schemeClr val="accent4"/>
                </a:solidFill>
                <a:latin typeface="Raleway Black"/>
                <a:ea typeface="Raleway Black"/>
                <a:cs typeface="Raleway Black"/>
                <a:sym typeface="Raleway Black"/>
              </a:rPr>
              <a:t>OUR </a:t>
            </a:r>
            <a:r>
              <a:rPr b="0" i="0" lang="en-US" sz="9929" u="none" cap="none" strike="noStrike">
                <a:solidFill>
                  <a:schemeClr val="accent4"/>
                </a:solidFill>
                <a:latin typeface="Raleway Black"/>
                <a:ea typeface="Raleway Black"/>
                <a:cs typeface="Raleway Black"/>
                <a:sym typeface="Raleway Black"/>
              </a:rPr>
              <a:t>SOLU</a:t>
            </a:r>
            <a:r>
              <a:rPr b="0" i="0" lang="en-US" sz="9929" u="none" cap="none" strike="noStrike">
                <a:solidFill>
                  <a:schemeClr val="accent4"/>
                </a:solidFill>
                <a:latin typeface="Raleway Black"/>
                <a:ea typeface="Raleway Black"/>
                <a:cs typeface="Raleway Black"/>
                <a:sym typeface="Raleway Black"/>
              </a:rPr>
              <a:t>TION</a:t>
            </a:r>
            <a:endParaRPr>
              <a:solidFill>
                <a:schemeClr val="accent4"/>
              </a:solidFill>
            </a:endParaRPr>
          </a:p>
        </p:txBody>
      </p:sp>
      <p:sp>
        <p:nvSpPr>
          <p:cNvPr id="114" name="Google Shape;114;p4"/>
          <p:cNvSpPr txBox="1"/>
          <p:nvPr/>
        </p:nvSpPr>
        <p:spPr>
          <a:xfrm>
            <a:off x="688075" y="3716750"/>
            <a:ext cx="8670600" cy="6564000"/>
          </a:xfrm>
          <a:prstGeom prst="rect">
            <a:avLst/>
          </a:prstGeom>
          <a:noFill/>
          <a:ln>
            <a:noFill/>
          </a:ln>
        </p:spPr>
        <p:txBody>
          <a:bodyPr anchorCtr="0" anchor="t" bIns="0" lIns="0" spcFirstLastPara="1" rIns="0" wrap="square" tIns="0">
            <a:spAutoFit/>
          </a:bodyPr>
          <a:lstStyle/>
          <a:p>
            <a:pPr indent="-393700" lvl="0" marL="457200" marR="0" rtl="0" algn="just">
              <a:lnSpc>
                <a:spcPct val="140014"/>
              </a:lnSpc>
              <a:spcBef>
                <a:spcPts val="0"/>
              </a:spcBef>
              <a:spcAft>
                <a:spcPts val="0"/>
              </a:spcAft>
              <a:buClr>
                <a:srgbClr val="434343"/>
              </a:buClr>
              <a:buSzPts val="2600"/>
              <a:buChar char="●"/>
            </a:pPr>
            <a:r>
              <a:rPr b="1" lang="en-US" sz="2600">
                <a:solidFill>
                  <a:srgbClr val="434343"/>
                </a:solidFill>
              </a:rPr>
              <a:t>We aim to gauge </a:t>
            </a:r>
            <a:r>
              <a:rPr b="1" lang="en-US" sz="2600">
                <a:solidFill>
                  <a:srgbClr val="434343"/>
                </a:solidFill>
              </a:rPr>
              <a:t>people's</a:t>
            </a:r>
            <a:r>
              <a:rPr b="1" lang="en-US" sz="2600">
                <a:solidFill>
                  <a:srgbClr val="434343"/>
                </a:solidFill>
              </a:rPr>
              <a:t> mental health and diagnose issues based on their activities and a custom test powered by AI to grasp the mental state of the patient. </a:t>
            </a:r>
            <a:endParaRPr b="1" sz="2600">
              <a:solidFill>
                <a:srgbClr val="434343"/>
              </a:solidFill>
            </a:endParaRPr>
          </a:p>
          <a:p>
            <a:pPr indent="0" lvl="0" marL="0" marR="0" rtl="0" algn="just">
              <a:lnSpc>
                <a:spcPct val="140014"/>
              </a:lnSpc>
              <a:spcBef>
                <a:spcPts val="0"/>
              </a:spcBef>
              <a:spcAft>
                <a:spcPts val="0"/>
              </a:spcAft>
              <a:buNone/>
            </a:pPr>
            <a:r>
              <a:t/>
            </a:r>
            <a:endParaRPr b="1" sz="2600">
              <a:solidFill>
                <a:srgbClr val="434343"/>
              </a:solidFill>
            </a:endParaRPr>
          </a:p>
          <a:p>
            <a:pPr indent="0" lvl="0" marL="0" marR="0" rtl="0" algn="just">
              <a:lnSpc>
                <a:spcPct val="140014"/>
              </a:lnSpc>
              <a:spcBef>
                <a:spcPts val="0"/>
              </a:spcBef>
              <a:spcAft>
                <a:spcPts val="0"/>
              </a:spcAft>
              <a:buNone/>
            </a:pPr>
            <a:r>
              <a:t/>
            </a:r>
            <a:endParaRPr b="1" sz="2600">
              <a:solidFill>
                <a:srgbClr val="434343"/>
              </a:solidFill>
            </a:endParaRPr>
          </a:p>
          <a:p>
            <a:pPr indent="-393700" lvl="0" marL="457200" marR="0" rtl="0" algn="just">
              <a:lnSpc>
                <a:spcPct val="140014"/>
              </a:lnSpc>
              <a:spcBef>
                <a:spcPts val="0"/>
              </a:spcBef>
              <a:spcAft>
                <a:spcPts val="0"/>
              </a:spcAft>
              <a:buClr>
                <a:srgbClr val="434343"/>
              </a:buClr>
              <a:buSzPts val="2600"/>
              <a:buChar char="●"/>
            </a:pPr>
            <a:r>
              <a:rPr b="1" lang="en-US" sz="2600">
                <a:solidFill>
                  <a:srgbClr val="434343"/>
                </a:solidFill>
              </a:rPr>
              <a:t>The patient is further exposed to a series of tests that include, but are not limited to the media they consume, how their average day looks like and inkblot tests which help an ML model predict the mental well-being of the patient. </a:t>
            </a:r>
            <a:endParaRPr b="1" sz="2600">
              <a:solidFill>
                <a:srgbClr val="434343"/>
              </a:solidFill>
            </a:endParaRPr>
          </a:p>
          <a:p>
            <a:pPr indent="0" lvl="0" marL="0" marR="0" rtl="0" algn="just">
              <a:lnSpc>
                <a:spcPct val="140014"/>
              </a:lnSpc>
              <a:spcBef>
                <a:spcPts val="0"/>
              </a:spcBef>
              <a:spcAft>
                <a:spcPts val="0"/>
              </a:spcAft>
              <a:buNone/>
            </a:pPr>
            <a:r>
              <a:t/>
            </a:r>
            <a:endParaRPr b="1" sz="2600">
              <a:solidFill>
                <a:srgbClr val="434343"/>
              </a:solidFill>
            </a:endParaRPr>
          </a:p>
        </p:txBody>
      </p:sp>
      <p:sp>
        <p:nvSpPr>
          <p:cNvPr id="115" name="Google Shape;115;p4"/>
          <p:cNvSpPr txBox="1"/>
          <p:nvPr>
            <p:ph idx="2" type="body"/>
          </p:nvPr>
        </p:nvSpPr>
        <p:spPr>
          <a:xfrm>
            <a:off x="11831500" y="3966050"/>
            <a:ext cx="4038600" cy="4526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pic>
        <p:nvPicPr>
          <p:cNvPr id="116" name="Google Shape;116;p4"/>
          <p:cNvPicPr preferRelativeResize="0"/>
          <p:nvPr/>
        </p:nvPicPr>
        <p:blipFill>
          <a:blip r:embed="rId3">
            <a:alphaModFix/>
          </a:blip>
          <a:stretch>
            <a:fillRect/>
          </a:stretch>
        </p:blipFill>
        <p:spPr>
          <a:xfrm>
            <a:off x="10440901" y="3807450"/>
            <a:ext cx="7589075" cy="5133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9e14bef215_3_22"/>
          <p:cNvSpPr txBox="1"/>
          <p:nvPr/>
        </p:nvSpPr>
        <p:spPr>
          <a:xfrm>
            <a:off x="1024500" y="459950"/>
            <a:ext cx="16239000" cy="1528200"/>
          </a:xfrm>
          <a:prstGeom prst="rect">
            <a:avLst/>
          </a:prstGeom>
          <a:noFill/>
          <a:ln>
            <a:noFill/>
          </a:ln>
        </p:spPr>
        <p:txBody>
          <a:bodyPr anchorCtr="0" anchor="t" bIns="0" lIns="0" spcFirstLastPara="1" rIns="0" wrap="square" tIns="0">
            <a:spAutoFit/>
          </a:bodyPr>
          <a:lstStyle/>
          <a:p>
            <a:pPr indent="0" lvl="0" marL="0" marR="0" rtl="0" algn="ctr">
              <a:lnSpc>
                <a:spcPct val="100997"/>
              </a:lnSpc>
              <a:spcBef>
                <a:spcPts val="0"/>
              </a:spcBef>
              <a:spcAft>
                <a:spcPts val="0"/>
              </a:spcAft>
              <a:buNone/>
            </a:pPr>
            <a:r>
              <a:rPr lang="en-US" sz="9929">
                <a:solidFill>
                  <a:schemeClr val="accent4"/>
                </a:solidFill>
                <a:latin typeface="Raleway Black"/>
                <a:ea typeface="Raleway Black"/>
                <a:cs typeface="Raleway Black"/>
                <a:sym typeface="Raleway Black"/>
              </a:rPr>
              <a:t>OUR </a:t>
            </a:r>
            <a:r>
              <a:rPr b="0" i="0" lang="en-US" sz="9929" u="none" cap="none" strike="noStrike">
                <a:solidFill>
                  <a:schemeClr val="accent4"/>
                </a:solidFill>
                <a:latin typeface="Raleway Black"/>
                <a:ea typeface="Raleway Black"/>
                <a:cs typeface="Raleway Black"/>
                <a:sym typeface="Raleway Black"/>
              </a:rPr>
              <a:t>SOLUTION</a:t>
            </a:r>
            <a:endParaRPr>
              <a:solidFill>
                <a:schemeClr val="accent4"/>
              </a:solidFill>
            </a:endParaRPr>
          </a:p>
        </p:txBody>
      </p:sp>
      <p:sp>
        <p:nvSpPr>
          <p:cNvPr id="122" name="Google Shape;122;g19e14bef215_3_22"/>
          <p:cNvSpPr txBox="1"/>
          <p:nvPr/>
        </p:nvSpPr>
        <p:spPr>
          <a:xfrm>
            <a:off x="555600" y="1988150"/>
            <a:ext cx="9262800" cy="768450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t/>
            </a:r>
            <a:endParaRPr b="1" sz="2600">
              <a:solidFill>
                <a:srgbClr val="434343"/>
              </a:solidFill>
            </a:endParaRPr>
          </a:p>
          <a:p>
            <a:pPr indent="-393700" lvl="0" marL="457200" marR="0" rtl="0" algn="just">
              <a:lnSpc>
                <a:spcPct val="140014"/>
              </a:lnSpc>
              <a:spcBef>
                <a:spcPts val="0"/>
              </a:spcBef>
              <a:spcAft>
                <a:spcPts val="0"/>
              </a:spcAft>
              <a:buClr>
                <a:srgbClr val="434343"/>
              </a:buClr>
              <a:buSzPts val="2600"/>
              <a:buChar char="●"/>
            </a:pPr>
            <a:r>
              <a:rPr b="1" lang="en-US" sz="2600">
                <a:solidFill>
                  <a:srgbClr val="434343"/>
                </a:solidFill>
              </a:rPr>
              <a:t>Based on the results the patient is then introduced to therapy which will be handled by a chatbot with real-time analysis providing effective responses. The net outcome ranging from an elevated mood to feeling mindful about the present and hopeful about the future.</a:t>
            </a:r>
            <a:endParaRPr b="1" sz="2600">
              <a:solidFill>
                <a:srgbClr val="434343"/>
              </a:solidFill>
            </a:endParaRPr>
          </a:p>
          <a:p>
            <a:pPr indent="0" lvl="0" marL="457200" marR="0" rtl="0" algn="just">
              <a:lnSpc>
                <a:spcPct val="140014"/>
              </a:lnSpc>
              <a:spcBef>
                <a:spcPts val="0"/>
              </a:spcBef>
              <a:spcAft>
                <a:spcPts val="0"/>
              </a:spcAft>
              <a:buNone/>
            </a:pPr>
            <a:r>
              <a:t/>
            </a:r>
            <a:endParaRPr b="1" sz="2600">
              <a:solidFill>
                <a:srgbClr val="434343"/>
              </a:solidFill>
            </a:endParaRPr>
          </a:p>
          <a:p>
            <a:pPr indent="-393700" lvl="0" marL="457200" marR="0" rtl="0" algn="just">
              <a:lnSpc>
                <a:spcPct val="140014"/>
              </a:lnSpc>
              <a:spcBef>
                <a:spcPts val="0"/>
              </a:spcBef>
              <a:spcAft>
                <a:spcPts val="0"/>
              </a:spcAft>
              <a:buClr>
                <a:srgbClr val="434343"/>
              </a:buClr>
              <a:buSzPts val="2600"/>
              <a:buChar char="●"/>
            </a:pPr>
            <a:r>
              <a:rPr b="1" lang="en-US" sz="2600">
                <a:solidFill>
                  <a:srgbClr val="434343"/>
                </a:solidFill>
              </a:rPr>
              <a:t> In the unlikely event that the condition of the patient is found to be extreme (suicidal), the suicide helpline shall be informed about the patient’s state along with their portfolio.</a:t>
            </a:r>
            <a:endParaRPr b="1" sz="2600">
              <a:solidFill>
                <a:srgbClr val="434343"/>
              </a:solidFill>
            </a:endParaRPr>
          </a:p>
          <a:p>
            <a:pPr indent="0" lvl="0" marL="457200" marR="0" rtl="0" algn="just">
              <a:lnSpc>
                <a:spcPct val="140014"/>
              </a:lnSpc>
              <a:spcBef>
                <a:spcPts val="0"/>
              </a:spcBef>
              <a:spcAft>
                <a:spcPts val="0"/>
              </a:spcAft>
              <a:buNone/>
            </a:pPr>
            <a:r>
              <a:t/>
            </a:r>
            <a:endParaRPr b="1" sz="2600">
              <a:solidFill>
                <a:srgbClr val="434343"/>
              </a:solidFill>
            </a:endParaRPr>
          </a:p>
          <a:p>
            <a:pPr indent="-393700" lvl="0" marL="457200" marR="0" rtl="0" algn="just">
              <a:lnSpc>
                <a:spcPct val="140014"/>
              </a:lnSpc>
              <a:spcBef>
                <a:spcPts val="0"/>
              </a:spcBef>
              <a:spcAft>
                <a:spcPts val="0"/>
              </a:spcAft>
              <a:buClr>
                <a:srgbClr val="434343"/>
              </a:buClr>
              <a:buSzPts val="2600"/>
              <a:buChar char="●"/>
            </a:pPr>
            <a:r>
              <a:rPr b="1" lang="en-US" sz="2600">
                <a:solidFill>
                  <a:srgbClr val="434343"/>
                </a:solidFill>
              </a:rPr>
              <a:t>We intend to help people fight their demons one step at a time.</a:t>
            </a:r>
            <a:endParaRPr b="1" sz="2600">
              <a:solidFill>
                <a:srgbClr val="434343"/>
              </a:solidFill>
            </a:endParaRPr>
          </a:p>
        </p:txBody>
      </p:sp>
      <p:pic>
        <p:nvPicPr>
          <p:cNvPr id="123" name="Google Shape;123;g19e14bef215_3_22"/>
          <p:cNvPicPr preferRelativeResize="0"/>
          <p:nvPr/>
        </p:nvPicPr>
        <p:blipFill>
          <a:blip r:embed="rId3">
            <a:alphaModFix/>
          </a:blip>
          <a:stretch>
            <a:fillRect/>
          </a:stretch>
        </p:blipFill>
        <p:spPr>
          <a:xfrm>
            <a:off x="10419125" y="3804000"/>
            <a:ext cx="7343173" cy="4815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7"/>
          <p:cNvCxnSpPr/>
          <p:nvPr/>
        </p:nvCxnSpPr>
        <p:spPr>
          <a:xfrm>
            <a:off x="1028700" y="7990951"/>
            <a:ext cx="16230600" cy="0"/>
          </a:xfrm>
          <a:prstGeom prst="straightConnector1">
            <a:avLst/>
          </a:prstGeom>
          <a:noFill/>
          <a:ln cap="flat" cmpd="sng" w="19050">
            <a:solidFill>
              <a:srgbClr val="FFFFFF"/>
            </a:solidFill>
            <a:prstDash val="solid"/>
            <a:round/>
            <a:headEnd len="sm" w="sm" type="none"/>
            <a:tailEnd len="sm" w="sm" type="none"/>
          </a:ln>
        </p:spPr>
      </p:cxnSp>
      <p:sp>
        <p:nvSpPr>
          <p:cNvPr id="129" name="Google Shape;129;p7"/>
          <p:cNvSpPr txBox="1"/>
          <p:nvPr/>
        </p:nvSpPr>
        <p:spPr>
          <a:xfrm>
            <a:off x="2956810" y="3416759"/>
            <a:ext cx="12374400" cy="4022100"/>
          </a:xfrm>
          <a:prstGeom prst="rect">
            <a:avLst/>
          </a:prstGeom>
          <a:noFill/>
          <a:ln>
            <a:noFill/>
          </a:ln>
        </p:spPr>
        <p:txBody>
          <a:bodyPr anchorCtr="0" anchor="t" bIns="0" lIns="0" spcFirstLastPara="1" rIns="0" wrap="square" tIns="0">
            <a:spAutoFit/>
          </a:bodyPr>
          <a:lstStyle/>
          <a:p>
            <a:pPr indent="0" lvl="0" marL="0" marR="0" rtl="0" algn="ctr">
              <a:lnSpc>
                <a:spcPct val="101000"/>
              </a:lnSpc>
              <a:spcBef>
                <a:spcPts val="0"/>
              </a:spcBef>
              <a:spcAft>
                <a:spcPts val="0"/>
              </a:spcAft>
              <a:buNone/>
            </a:pPr>
            <a:r>
              <a:rPr b="0" i="0" lang="en-US" sz="13000" u="none" cap="none" strike="noStrike">
                <a:solidFill>
                  <a:schemeClr val="accent4"/>
                </a:solidFill>
                <a:latin typeface="Raleway Black"/>
                <a:ea typeface="Raleway Black"/>
                <a:cs typeface="Raleway Black"/>
                <a:sym typeface="Raleway Black"/>
              </a:rPr>
              <a:t>THANK</a:t>
            </a:r>
            <a:endParaRPr>
              <a:solidFill>
                <a:schemeClr val="accent4"/>
              </a:solidFill>
            </a:endParaRPr>
          </a:p>
          <a:p>
            <a:pPr indent="0" lvl="0" marL="0" marR="0" rtl="0" algn="ctr">
              <a:lnSpc>
                <a:spcPct val="101000"/>
              </a:lnSpc>
              <a:spcBef>
                <a:spcPts val="0"/>
              </a:spcBef>
              <a:spcAft>
                <a:spcPts val="0"/>
              </a:spcAft>
              <a:buNone/>
            </a:pPr>
            <a:r>
              <a:rPr b="0" i="0" lang="en-US" sz="13000" u="none" cap="none" strike="noStrike">
                <a:solidFill>
                  <a:schemeClr val="accent4"/>
                </a:solidFill>
                <a:latin typeface="Raleway Black"/>
                <a:ea typeface="Raleway Black"/>
                <a:cs typeface="Raleway Black"/>
                <a:sym typeface="Raleway Black"/>
              </a:rPr>
              <a:t>YOU!</a:t>
            </a:r>
            <a:endParaRPr>
              <a:solidFill>
                <a:schemeClr val="accent4"/>
              </a:solidFill>
            </a:endParaRPr>
          </a:p>
        </p:txBody>
      </p:sp>
      <p:sp>
        <p:nvSpPr>
          <p:cNvPr id="130" name="Google Shape;130;p7"/>
          <p:cNvSpPr txBox="1"/>
          <p:nvPr/>
        </p:nvSpPr>
        <p:spPr>
          <a:xfrm>
            <a:off x="4308023" y="8322945"/>
            <a:ext cx="96720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