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71" r:id="rId12"/>
    <p:sldId id="269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custShowLst>
    <p:custShow name="Custom Show 1" id="0">
      <p:sldLst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9F"/>
    <a:srgbClr val="C3FEFC"/>
    <a:srgbClr val="3E7B76"/>
    <a:srgbClr val="027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5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9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931A-D5DC-41C6-97FA-47A28A80E45B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691C-9F34-426D-95CE-5CF403477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slide" Target="slide15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12.xml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1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9.xml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9.png"/><Relationship Id="rId3" Type="http://schemas.openxmlformats.org/officeDocument/2006/relationships/slide" Target="slide15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7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19.xml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3.xml"/><Relationship Id="rId3" Type="http://schemas.openxmlformats.org/officeDocument/2006/relationships/slide" Target="slide21.xml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10.xml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ApAQ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ouviX45juJI18S6kQpxzOafa/EP4h3LhYfEGptk4z5xxmqPhHXtJ0DXNRuNX0GDWYp7WWCOOViBG7LhZB7g81VHiRVZvLs1RS4bCnHSgDpdN8XfFDUpZ47PWtRcwHbITchVB9MkgZ9qdL4r+KkdjPeyatqaw27FZc3HzIR1yM5/Guc0nxJawwXdnqNg1xaz3Qu1Ecm1lkGcc9xzV2/8AGUF3p18P7PeLULycyyTLJlSvZCDnj+fegC3b+PPiRcQwzQ65qbpPL5MbCY/M/Hy/qKnvfGHxSsrdri61bVYYl6u0+B1xxzzzWTpfjCOO2RNQ02OaS3uDc2xhxGqyEAcgcEcCn+JvHVz4g0KPSb+ziMcGWt2TgxuWyT7jkjmgDsPBc3xn8XWbXuj6rfNaBivnS3gRSfQAnJ/Ks/xnr3xa8IXcdtr2r6jbmUExOt0HVx7EE1g/DP4g6p4L1AMmbvT2z5lo5+U/7p/h59KxvGHibVfFGrSahqdwzkk7IwAEjHoFHAoA2P8AhZ/jr/oZNR/7/Gj/AIWf46/6GTUf+/xrjaKAOy/4Wf46/wChk1H/AL/Gj/hZ/jr/AKGTUf8Av8a42igDsv8AhZ/jr/oZNR/7/Gj/AIWd46/6GTUf+/xrjaKAOy/4Wf46/wChk1H/AL/GtrTfEnxb1KwgvrLUdWmtp5xbxSC4GGkOPl5PuK8zrqNA8Y3Wk6AukxxsyrfR3av5hGNjA7Rz3xQB0lv4l+LVxq50mPU9U+2Byhja4CjcO2ScfrU7az8YlgvZ2vtWWKxOLhmuAAp9uefwzWBD42hk8UjWL7S/MXzvO2pMwIbHHU4/SuhuvjBNc2d9bzaLAyyljAueBu6l/X8MUAc5/wALP8df9DJqP/f40f8ACz/HX/Qyaj/3+NcaaKAOy/4Wf46/6GTUf+/xo/4Wf46/6GTUf+/xrjaKAOy/4Wf46/6GXUf+/wAaP+Fn+Ov+hk1H/v8AGuNooA77TfHXxL1JwljrGrT5OMrKdoPuTwKs2Hiz4p3+vnQLTV9Ul1MOU+zrPliw7DnBNYPgrxnf+HElt9oubKRTm3YAKXPRs9eKg8D+L9T8J+N7HxbZiOe9tJxPiYZVznnNAHZeLdY+MfhOOJ/EV9q+niYkR+ZcD5semCarW/if4sXH2UxapqhW7QvCxuQAyg4znPHI71J8cvi/f/E/+zbeTSLXS7LTwxiihZnJZvvEsxJrnNG8Ymz0+3066szcWqIY5B5hDMN24YPbnFAHQp4i+Lckcki6lqpEblWH2jkkHBwM8jPcVW1fxl8UNJd01HWNUt2RgpDT9/bnmqlz8QJJ4Hb7D5d1HE8FrKshAjjZgeR3PA5qpqnjMaloMum3mmxzS8eRcO5LpjqevJoA9A0PT/j5remRalpcmtXNrMMpIkpINW5vDv7REMLzSR64qIpZiZDwBW78Nf2rdW8FeDLDw3a+H7O4is02rJKW3H8jit3UP2z9cvLC4tG8M6eomiaMkF8gEY/vUAeCzfEXx/BeG2uPEWpI6ttYecaK5nVdTl1XVvtEgCjcdoAHAooAp3//AB+y/wC8agqe/wD+P2X/AHjUFABRRRQAUUUUAFFFFABRRRQAVYtrO7uQTb200oHUohNQJguM9M819LeEbOws/D1munxxiFogdyj7x9Se9dWFw3t21e1jw88zn+y6cZKHM5P5HzU8bo/lsjK+cbSMGtl/CPihLH7c3h7Uxbbd/m/Zn27fXOOld58YLPT4fEOjzwxxpdSzL5qqMbhu6kV9LfEL4keFvA3iXTJtb8aa/ui0WDPh2G2DWs+6BQASVxznPWsq9L2U3C53ZbjVjsNGula/Q+GpbK8itorqS1mSCYkRyMhCuR1we9W7bw/rlzf/AGCDSL6S727/ACVgYvt9cY6V7v8AFgnWvgV4A1LTdNKQT6rdMIoU3CLcyYTivZLGWCz/AGg/Fc1xfS6Ylv4QjMt1CuZLbCyZYD1HWsjuPiPUtB1rTbmO21DSb21mlOI0lgZS59sjmrsvgvxdDA08vhrVUiVdzObVwAPXpX1j8Uby3s7b4b6P/auoeMRqGsRXtt4hvEXCpnHkhgOuexrF/ak8dGw1fxBp+geOvGY1IXJim08w7bNE53ANjp+NAHy/onhrxBrkUsukaLf30cX32ggZgv4iqb6dqCQzzPY3KxwNtmYxkCNvRvQ19N63rXiDwj4I+FGmeDtbuPDuk6pAst7f2kJbfO23cX2glsf3fetuxtG0X496j8NfG2o23iLTPGltHJeSW9uITHLj5GCgDa3yjPFAHydDo2rTeV5OmXj+chkj2wsd6jqRxyKgsrK8vrkW1nazXE2CfLjQs3HsK+w/hr4sstS/ahm0m3tRB4c8MaXNp9rbbf4IxiRj6kkMfxrsfhT4G+H3hHxxe+LNMv4L2TxXBJJolsoBNtGwzICO2CVFAHwIQVJUggjqDSVc1zjWb3/ru/8A6Eap0AFFFFABRRRQAUUUUAFFFFAElv8A69PrRRb/AOvT60UAP1D/AI/Zf941BVjUf+P6b/eNV6ACiiigAooooAKKKKACiiigArc0XxZr+j25t7HUJI4eyHkD6Vh0VUZSi7xdjKtQp1o8tSKa89S5e6lfXt+L66uZJrgMGDseQR0q74u8T614s1JNR128a7uUhSBXYYwiKFUfkBWNRSbbd2XGKilGKsjv/hz8YPHPgLTJdM0HUYvsUjbxBcQiVI3/ALyg9DWZF8RfGMes6zrH9szPe61C0F/K3JlRgQV9hgmuTopFHUaf4+8V2Ph6z0C31WQafY3gvLaJgD5Uo7qe30rsdW/aG+J+q2NxZ32q2ksdwhSUmzTcwPvXk1FAHo3gL40+PfBeh/2LpGoW8lirl4orqASiFj3TPSueHjrxT/wnA8aSarLLrgl80XL8kN9K5qigDpdF8c+JtH8TXviTT9RaHUr4SC4mA++JM7vzzUPhbxh4i8M6xDq2j6nPBdwoyRMW3BFbqAD0zWBRQA+aR5pnlkbc7sWY+pNMoooAKKKKACiiigAooooAKKKKAJLf/Xp9aKfYf8fsX+8KKAP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1810" y="3099461"/>
            <a:ext cx="4048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>
                <a:solidFill>
                  <a:schemeClr val="bg2">
                    <a:lumMod val="50000"/>
                  </a:schemeClr>
                </a:solidFill>
              </a:rPr>
              <a:t>REFRESHED AT 11:35</a:t>
            </a:r>
          </a:p>
          <a:p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31" name="Picture 3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hlinkClick r:id="rId5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989628" y="4526236"/>
            <a:ext cx="3050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27973"/>
                </a:solidFill>
              </a:rPr>
              <a:t>Equipment being used &gt; </a:t>
            </a:r>
            <a:endParaRPr lang="en-GB" sz="800" b="1" dirty="0">
              <a:solidFill>
                <a:srgbClr val="027973"/>
              </a:solidFill>
            </a:endParaRPr>
          </a:p>
        </p:txBody>
      </p:sp>
      <p:sp>
        <p:nvSpPr>
          <p:cNvPr id="38" name="Rectangle 37">
            <a:hlinkClick r:id="rId3" action="ppaction://hlinksldjump"/>
          </p:cNvPr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6967" y="4843108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CLASSES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pic>
        <p:nvPicPr>
          <p:cNvPr id="50" name="Picture 4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7" name="Picture 5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0" name="Picture 5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2" name="Picture 6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63" name="Picture 6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53" name="Rounded Rectangle 52">
            <a:hlinkClick r:id="rId13" action="ppaction://hlinksldjump"/>
          </p:cNvPr>
          <p:cNvSpPr/>
          <p:nvPr/>
        </p:nvSpPr>
        <p:spPr>
          <a:xfrm>
            <a:off x="5015320" y="4351668"/>
            <a:ext cx="983633" cy="94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190694" y="4301719"/>
            <a:ext cx="16459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hlinkClick r:id="rId13" action="ppaction://hlinksldjump"/>
              </a:rPr>
              <a:t>Notify Me Bar</a:t>
            </a:r>
            <a:endParaRPr lang="en-GB" sz="600" b="1" dirty="0"/>
          </a:p>
        </p:txBody>
      </p:sp>
    </p:spTree>
    <p:extLst>
      <p:ext uri="{BB962C8B-B14F-4D97-AF65-F5344CB8AC3E}">
        <p14:creationId xmlns:p14="http://schemas.microsoft.com/office/powerpoint/2010/main" val="340409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7" y="2750185"/>
            <a:ext cx="610547" cy="610547"/>
          </a:xfrm>
          <a:prstGeom prst="rect">
            <a:avLst/>
          </a:prstGeom>
        </p:spPr>
      </p:pic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862943" y="3593442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862942" y="3589826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12256" y="3589825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99" y="3715151"/>
            <a:ext cx="703432" cy="548640"/>
          </a:xfrm>
          <a:prstGeom prst="rect">
            <a:avLst/>
          </a:prstGeom>
        </p:spPr>
      </p:pic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2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24" name="Picture 2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26" name="Picture 2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71743" y="2749041"/>
            <a:ext cx="2104190" cy="1830565"/>
            <a:chOff x="4878475" y="2860418"/>
            <a:chExt cx="2104190" cy="1830565"/>
          </a:xfrm>
        </p:grpSpPr>
        <p:sp>
          <p:nvSpPr>
            <p:cNvPr id="33" name="Rounded Rectangle 32"/>
            <p:cNvSpPr/>
            <p:nvPr/>
          </p:nvSpPr>
          <p:spPr>
            <a:xfrm>
              <a:off x="4878475" y="2860418"/>
              <a:ext cx="2104190" cy="18305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1621" y="3166835"/>
              <a:ext cx="17199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rgbClr val="027973"/>
                  </a:solidFill>
                </a:rPr>
                <a:t>You need to start using Treadmill No-15 within 2:00 min.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9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Picture 1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22" name="Rectangle 21">
            <a:hlinkClick r:id="rId4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5" name="Picture 3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072625" y="5534072"/>
            <a:ext cx="340328" cy="383487"/>
            <a:chOff x="6072625" y="5534072"/>
            <a:chExt cx="340328" cy="383487"/>
          </a:xfrm>
        </p:grpSpPr>
        <p:pic>
          <p:nvPicPr>
            <p:cNvPr id="43" name="Picture 42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72625" y="5638352"/>
              <a:ext cx="306367" cy="27920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63335" y="5534072"/>
              <a:ext cx="149618" cy="149618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036043" y="4361006"/>
            <a:ext cx="983633" cy="9486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5066506" y="4310689"/>
            <a:ext cx="16459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You have a Notification</a:t>
            </a:r>
            <a:endParaRPr lang="en-GB" sz="600" b="1" dirty="0"/>
          </a:p>
        </p:txBody>
      </p:sp>
    </p:spTree>
    <p:extLst>
      <p:ext uri="{BB962C8B-B14F-4D97-AF65-F5344CB8AC3E}">
        <p14:creationId xmlns:p14="http://schemas.microsoft.com/office/powerpoint/2010/main" val="1685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7" y="2750185"/>
            <a:ext cx="610547" cy="610547"/>
          </a:xfrm>
          <a:prstGeom prst="rect">
            <a:avLst/>
          </a:prstGeom>
        </p:spPr>
      </p:pic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862943" y="3593442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862942" y="3589826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12256" y="3589825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99" y="3715151"/>
            <a:ext cx="703432" cy="548640"/>
          </a:xfrm>
          <a:prstGeom prst="rect">
            <a:avLst/>
          </a:prstGeom>
        </p:spPr>
      </p:pic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0" name="Picture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2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24" name="Picture 2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26" name="Picture 2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77614" y="3006045"/>
            <a:ext cx="2008120" cy="1719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034632" y="3241680"/>
            <a:ext cx="226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Sorry, Your spot has been taken, </a:t>
            </a:r>
          </a:p>
          <a:p>
            <a:r>
              <a:rPr lang="en-GB" dirty="0" smtClean="0">
                <a:solidFill>
                  <a:srgbClr val="027973"/>
                </a:solidFill>
              </a:rPr>
              <a:t>Please queue again.</a:t>
            </a:r>
          </a:p>
          <a:p>
            <a:endParaRPr lang="en-GB" dirty="0">
              <a:solidFill>
                <a:srgbClr val="027973"/>
              </a:solidFill>
            </a:endParaRPr>
          </a:p>
          <a:p>
            <a:r>
              <a:rPr lang="en-GB" dirty="0" smtClean="0">
                <a:solidFill>
                  <a:srgbClr val="027973"/>
                </a:solidFill>
              </a:rPr>
              <a:t>         :-</a:t>
            </a:r>
            <a:r>
              <a:rPr lang="en-GB" dirty="0" smtClean="0">
                <a:solidFill>
                  <a:srgbClr val="027973"/>
                </a:solidFill>
                <a:hlinkClick r:id="rId18" action="ppaction://hlinksldjump"/>
              </a:rPr>
              <a:t>queue</a:t>
            </a:r>
            <a:endParaRPr lang="en-GB" dirty="0" smtClean="0">
              <a:solidFill>
                <a:srgbClr val="027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003655"/>
            <a:ext cx="2601482" cy="480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92" y="1003655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942" y="1517048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99444" y="1522688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6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111785" y="3727560"/>
            <a:ext cx="1872388" cy="334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hlinkClick r:id="rId15" action="ppaction://hlinksldjump"/>
              </a:rPr>
              <a:t>Already in the Queue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31405" y="2285767"/>
            <a:ext cx="2165532" cy="495176"/>
            <a:chOff x="4935086" y="2311258"/>
            <a:chExt cx="2165532" cy="495176"/>
          </a:xfrm>
        </p:grpSpPr>
        <p:sp>
          <p:nvSpPr>
            <p:cNvPr id="43" name="Rounded Rectangle 42"/>
            <p:cNvSpPr/>
            <p:nvPr/>
          </p:nvSpPr>
          <p:spPr>
            <a:xfrm>
              <a:off x="4958266" y="2311258"/>
              <a:ext cx="2142352" cy="2332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35086" y="2313991"/>
              <a:ext cx="179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for </a:t>
              </a:r>
              <a:r>
                <a:rPr lang="en-GB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equipment to </a:t>
              </a:r>
              <a:r>
                <a:rPr lang="en-GB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queue </a:t>
              </a:r>
              <a:endParaRPr lang="en-GB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74789" y="1923635"/>
            <a:ext cx="2526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Equipment's To Queue  </a:t>
            </a:r>
          </a:p>
        </p:txBody>
      </p:sp>
    </p:spTree>
    <p:extLst>
      <p:ext uri="{BB962C8B-B14F-4D97-AF65-F5344CB8AC3E}">
        <p14:creationId xmlns:p14="http://schemas.microsoft.com/office/powerpoint/2010/main" val="38335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93" y="1065447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1492" y="1543915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8291" y="1580009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943684" y="2310467"/>
            <a:ext cx="2165532" cy="495176"/>
            <a:chOff x="4935086" y="2311258"/>
            <a:chExt cx="2165532" cy="495176"/>
          </a:xfrm>
        </p:grpSpPr>
        <p:sp>
          <p:nvSpPr>
            <p:cNvPr id="44" name="Rounded Rectangle 43"/>
            <p:cNvSpPr/>
            <p:nvPr/>
          </p:nvSpPr>
          <p:spPr>
            <a:xfrm>
              <a:off x="4958266" y="2311258"/>
              <a:ext cx="2142352" cy="2332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35086" y="2313991"/>
              <a:ext cx="179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for an equipment to queue</a:t>
              </a:r>
            </a:p>
            <a:p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74789" y="1923635"/>
            <a:ext cx="2526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Equipment's To Queue  </a:t>
            </a:r>
          </a:p>
        </p:txBody>
      </p:sp>
    </p:spTree>
    <p:extLst>
      <p:ext uri="{BB962C8B-B14F-4D97-AF65-F5344CB8AC3E}">
        <p14:creationId xmlns:p14="http://schemas.microsoft.com/office/powerpoint/2010/main" val="2426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home icon to go back. 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33" name="Pictur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594" y="1354974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65824" y="185607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2943" y="2059430"/>
            <a:ext cx="1160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In Use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864215" y="3561038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35633" y="3656802"/>
            <a:ext cx="1278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838447" y="3561358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46" y="3645498"/>
            <a:ext cx="610547" cy="610547"/>
          </a:xfrm>
          <a:prstGeom prst="rect">
            <a:avLst/>
          </a:prstGeom>
        </p:spPr>
      </p:pic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4862941" y="2649597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6305642" y="263848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981589" y="2717542"/>
            <a:ext cx="1183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FREE WEIGHTS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160" y="2755666"/>
            <a:ext cx="703432" cy="548640"/>
          </a:xfrm>
          <a:prstGeom prst="rect">
            <a:avLst/>
          </a:prstGeom>
        </p:spPr>
      </p:pic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4862942" y="4498104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6312377" y="4503519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987" y="4651478"/>
            <a:ext cx="562969" cy="56296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888722" y="4553828"/>
            <a:ext cx="1453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UPPER </a:t>
            </a:r>
            <a:r>
              <a:rPr lang="en-GB" sz="1600" b="1" dirty="0">
                <a:solidFill>
                  <a:srgbClr val="009A9F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Picture 2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30" name="Picture 2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32" name="Picture 3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33" name="Picture 3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970" y="2509503"/>
            <a:ext cx="2218729" cy="2552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</a:rPr>
              <a:t>Sorry, this page is under Construction.</a:t>
            </a:r>
          </a:p>
          <a:p>
            <a:pPr algn="ctr"/>
            <a:r>
              <a:rPr lang="en-GB" dirty="0" smtClean="0">
                <a:solidFill>
                  <a:srgbClr val="3E7B76"/>
                </a:solidFill>
              </a:rPr>
              <a:t>Click on the button below to go back</a:t>
            </a:r>
            <a:endParaRPr lang="en-GB" dirty="0">
              <a:solidFill>
                <a:srgbClr val="3E7B76"/>
              </a:solidFill>
            </a:endParaRPr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29560" y="4544369"/>
            <a:ext cx="1271847" cy="3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E7B76"/>
                </a:solidFill>
                <a:hlinkClick r:id="rId11" action="ppaction://hlinksldjump"/>
              </a:rPr>
              <a:t>Back</a:t>
            </a:r>
            <a:endParaRPr lang="en-GB" dirty="0">
              <a:solidFill>
                <a:srgbClr val="3E7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Picture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5015320" y="3807238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22" name="Rectangle 21">
            <a:hlinkClick r:id="rId5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953383" y="4522121"/>
            <a:ext cx="3050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27973"/>
                </a:solidFill>
              </a:rPr>
              <a:t>Equipment being used &gt; </a:t>
            </a:r>
            <a:endParaRPr lang="en-GB" sz="800" b="1" dirty="0">
              <a:solidFill>
                <a:srgbClr val="027973"/>
              </a:solidFill>
            </a:endParaRPr>
          </a:p>
        </p:txBody>
      </p:sp>
      <p:sp>
        <p:nvSpPr>
          <p:cNvPr id="24" name="Rectangle 23">
            <a:hlinkClick r:id="rId3" action="ppaction://hlinksldjump"/>
          </p:cNvPr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6967" y="4843108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CLASSES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pic>
        <p:nvPicPr>
          <p:cNvPr id="33" name="Pictur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625" y="5638352"/>
            <a:ext cx="306367" cy="27920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35" name="Picture 3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Picture 4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3" name="Picture 4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44" name="Picture 4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5005334" y="4362959"/>
            <a:ext cx="858214" cy="10135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5871373" y="4366233"/>
            <a:ext cx="122947" cy="87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232348" y="4306127"/>
            <a:ext cx="942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/>
              <a:t>Almost there</a:t>
            </a:r>
            <a:endParaRPr lang="en-GB" sz="700" b="1" dirty="0"/>
          </a:p>
        </p:txBody>
      </p:sp>
      <p:sp>
        <p:nvSpPr>
          <p:cNvPr id="57" name="Oval Callout 56"/>
          <p:cNvSpPr/>
          <p:nvPr/>
        </p:nvSpPr>
        <p:spPr>
          <a:xfrm>
            <a:off x="5823598" y="4082960"/>
            <a:ext cx="224627" cy="17734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5765547" y="4067042"/>
            <a:ext cx="1089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1 left</a:t>
            </a:r>
            <a:endParaRPr lang="en-GB" sz="600" b="1" dirty="0"/>
          </a:p>
        </p:txBody>
      </p:sp>
    </p:spTree>
    <p:extLst>
      <p:ext uri="{BB962C8B-B14F-4D97-AF65-F5344CB8AC3E}">
        <p14:creationId xmlns:p14="http://schemas.microsoft.com/office/powerpoint/2010/main" val="407446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7120" y="2611509"/>
            <a:ext cx="452497" cy="896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bg2">
                    <a:lumMod val="10000"/>
                  </a:schemeClr>
                </a:solidFill>
              </a:rPr>
              <a:t>Ping</a:t>
            </a:r>
            <a:endParaRPr lang="en-GB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7093" y="1401118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050" y="1851334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3435" y="303923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 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3867" y="3698135"/>
            <a:ext cx="10053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Open Sans"/>
              </a:rPr>
              <a:t> </a:t>
            </a:r>
            <a:endParaRPr lang="en-GB" sz="1100" dirty="0">
              <a:latin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1710" y="395085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5989" y="4139162"/>
            <a:ext cx="1512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900" dirty="0">
              <a:solidFill>
                <a:srgbClr val="027973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78358" y="4027332"/>
            <a:ext cx="728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27973"/>
              </a:solidFill>
            </a:endParaRPr>
          </a:p>
        </p:txBody>
      </p:sp>
      <p:pic>
        <p:nvPicPr>
          <p:cNvPr id="32" name="Picture 3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75271"/>
            <a:ext cx="255475" cy="251525"/>
          </a:xfrm>
          <a:prstGeom prst="rect">
            <a:avLst/>
          </a:prstGeom>
        </p:spPr>
      </p:pic>
      <p:pic>
        <p:nvPicPr>
          <p:cNvPr id="33" name="Pictur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847" y="5466008"/>
            <a:ext cx="261194" cy="261194"/>
          </a:xfrm>
          <a:prstGeom prst="rect">
            <a:avLst/>
          </a:prstGeom>
        </p:spPr>
      </p:pic>
      <p:pic>
        <p:nvPicPr>
          <p:cNvPr id="34" name="Pictur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331" y="5470465"/>
            <a:ext cx="321766" cy="261136"/>
          </a:xfrm>
          <a:prstGeom prst="rect">
            <a:avLst/>
          </a:prstGeom>
        </p:spPr>
      </p:pic>
      <p:pic>
        <p:nvPicPr>
          <p:cNvPr id="35" name="Picture 3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134" y="5473126"/>
            <a:ext cx="306367" cy="279207"/>
          </a:xfrm>
          <a:prstGeom prst="rect">
            <a:avLst/>
          </a:prstGeom>
        </p:spPr>
      </p:pic>
      <p:pic>
        <p:nvPicPr>
          <p:cNvPr id="36" name="Pictur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6970" y="5464912"/>
            <a:ext cx="408995" cy="289513"/>
          </a:xfrm>
          <a:prstGeom prst="rect">
            <a:avLst/>
          </a:prstGeom>
        </p:spPr>
      </p:pic>
      <p:pic>
        <p:nvPicPr>
          <p:cNvPr id="37" name="Picture 3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2862" y="5439130"/>
            <a:ext cx="307088" cy="30708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812171" y="5682160"/>
            <a:ext cx="3882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64066" y="5666298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63435" y="567459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72816" y="5686951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34076" y="5682160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85910" y="5666298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842746" y="3546777"/>
            <a:ext cx="553759" cy="825235"/>
            <a:chOff x="9492960" y="2647295"/>
            <a:chExt cx="553759" cy="825235"/>
          </a:xfrm>
        </p:grpSpPr>
        <p:sp>
          <p:nvSpPr>
            <p:cNvPr id="53" name="Rectangle 52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42747" y="4462671"/>
            <a:ext cx="553759" cy="825235"/>
            <a:chOff x="9492960" y="2647295"/>
            <a:chExt cx="553759" cy="825235"/>
          </a:xfrm>
        </p:grpSpPr>
        <p:sp>
          <p:nvSpPr>
            <p:cNvPr id="56" name="Rectangle 55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34212" y="2680856"/>
            <a:ext cx="553759" cy="825235"/>
            <a:chOff x="9492960" y="2647295"/>
            <a:chExt cx="553759" cy="825235"/>
          </a:xfrm>
        </p:grpSpPr>
        <p:sp>
          <p:nvSpPr>
            <p:cNvPr id="10" name="Rectangle 9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812171" y="2672288"/>
            <a:ext cx="2424531" cy="827770"/>
            <a:chOff x="4837725" y="2613424"/>
            <a:chExt cx="2424531" cy="827770"/>
          </a:xfrm>
        </p:grpSpPr>
        <p:sp>
          <p:nvSpPr>
            <p:cNvPr id="11" name="Rectangle 10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3E7B76"/>
                  </a:solidFill>
                  <a:hlinkClick r:id="rId12" action="ppaction://hlinksldjump"/>
                </a:rPr>
                <a:t>Treadmill</a:t>
              </a:r>
              <a:r>
                <a:rPr lang="en-GB" dirty="0" smtClean="0">
                  <a:solidFill>
                    <a:srgbClr val="027973"/>
                  </a:solidFill>
                  <a:hlinkClick r:id="" action="ppaction://noaction"/>
                </a:rPr>
                <a:t>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 smtClean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47020" y="2613424"/>
              <a:ext cx="74914" cy="8173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825979" y="3546502"/>
            <a:ext cx="2424531" cy="832149"/>
            <a:chOff x="4857103" y="3537845"/>
            <a:chExt cx="2424531" cy="832149"/>
          </a:xfrm>
        </p:grpSpPr>
        <p:sp>
          <p:nvSpPr>
            <p:cNvPr id="44" name="Rectangle 43"/>
            <p:cNvSpPr/>
            <p:nvPr/>
          </p:nvSpPr>
          <p:spPr>
            <a:xfrm>
              <a:off x="4857103" y="353784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3" action="ppaction://hlinksldjump"/>
                </a:rPr>
                <a:t>Rowing</a:t>
              </a:r>
              <a:r>
                <a:rPr lang="en-GB" dirty="0" smtClean="0">
                  <a:solidFill>
                    <a:srgbClr val="027973"/>
                  </a:solidFill>
                </a:rPr>
                <a:t> </a:t>
              </a: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sz="2000" dirty="0" smtClean="0">
                  <a:solidFill>
                    <a:srgbClr val="027973"/>
                  </a:solidFill>
                </a:rPr>
                <a:t>0 </a:t>
              </a:r>
              <a:r>
                <a:rPr lang="en-GB" sz="800" dirty="0" smtClean="0">
                  <a:solidFill>
                    <a:srgbClr val="027973"/>
                  </a:solidFill>
                </a:rPr>
                <a:t>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3604" y="3552690"/>
              <a:ext cx="74914" cy="8173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15419" y="4460167"/>
            <a:ext cx="2424531" cy="827770"/>
            <a:chOff x="4826528" y="4443934"/>
            <a:chExt cx="2424531" cy="827770"/>
          </a:xfrm>
        </p:grpSpPr>
        <p:sp>
          <p:nvSpPr>
            <p:cNvPr id="46" name="Rectangle 45"/>
            <p:cNvSpPr/>
            <p:nvPr/>
          </p:nvSpPr>
          <p:spPr>
            <a:xfrm>
              <a:off x="4826528" y="444647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3" action="ppaction://hlinksldjump"/>
                </a:rPr>
                <a:t>Cycle</a:t>
              </a:r>
              <a:r>
                <a:rPr lang="en-GB" dirty="0" smtClean="0">
                  <a:solidFill>
                    <a:srgbClr val="027973"/>
                  </a:solidFill>
                </a:rPr>
                <a:t> </a:t>
              </a: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16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sz="2000" dirty="0">
                  <a:solidFill>
                    <a:srgbClr val="027973"/>
                  </a:solidFill>
                </a:rPr>
                <a:t>5</a:t>
              </a:r>
              <a:r>
                <a:rPr lang="en-GB" sz="20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available   </a:t>
              </a:r>
              <a:r>
                <a:rPr lang="en-GB" dirty="0" smtClean="0">
                  <a:solidFill>
                    <a:srgbClr val="027973"/>
                  </a:solidFill>
                </a:rPr>
                <a:t>3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41660" y="4443934"/>
              <a:ext cx="74914" cy="8173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3333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02695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0.00069 L 0.00547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03502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2 0.00162 L -0.00078 0.0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133" y="1431679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2944" y="1851334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UPPER </a:t>
            </a:r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BODY MACHINES</a:t>
            </a:r>
          </a:p>
        </p:txBody>
      </p:sp>
      <p:pic>
        <p:nvPicPr>
          <p:cNvPr id="26" name="Picture 2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45651"/>
            <a:ext cx="255475" cy="2515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966" y="5423439"/>
            <a:ext cx="261194" cy="2611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117" y="5457585"/>
            <a:ext cx="321766" cy="261136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134" y="5431809"/>
            <a:ext cx="306367" cy="2792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00" y="5462375"/>
            <a:ext cx="408995" cy="28951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6261" y="5423439"/>
            <a:ext cx="307088" cy="3070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776133" y="567946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1551" y="5674634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09619" y="5674634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08428" y="5671229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13828" y="5679469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63015" y="5673033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</a:t>
            </a:r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877952" y="2629236"/>
            <a:ext cx="553759" cy="825235"/>
            <a:chOff x="9492960" y="2647295"/>
            <a:chExt cx="553759" cy="825235"/>
          </a:xfrm>
        </p:grpSpPr>
        <p:sp>
          <p:nvSpPr>
            <p:cNvPr id="63" name="Rectangle 62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5673" y="2629236"/>
            <a:ext cx="2424531" cy="825234"/>
            <a:chOff x="4837725" y="2615960"/>
            <a:chExt cx="2424531" cy="825234"/>
          </a:xfrm>
        </p:grpSpPr>
        <p:sp>
          <p:nvSpPr>
            <p:cNvPr id="66" name="Rectangle 65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1" action="ppaction://hlinksldjump"/>
                </a:rPr>
                <a:t>Bench Press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4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73604" y="2621737"/>
              <a:ext cx="74914" cy="817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82753" y="3536586"/>
            <a:ext cx="553759" cy="825235"/>
            <a:chOff x="9492960" y="2647295"/>
            <a:chExt cx="553759" cy="825235"/>
          </a:xfrm>
        </p:grpSpPr>
        <p:sp>
          <p:nvSpPr>
            <p:cNvPr id="69" name="Rectangle 68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66122" y="3530678"/>
            <a:ext cx="2424531" cy="828738"/>
            <a:chOff x="4853972" y="2679372"/>
            <a:chExt cx="2424531" cy="828738"/>
          </a:xfrm>
        </p:grpSpPr>
        <p:sp>
          <p:nvSpPr>
            <p:cNvPr id="72" name="Rectangle 71"/>
            <p:cNvSpPr/>
            <p:nvPr/>
          </p:nvSpPr>
          <p:spPr>
            <a:xfrm>
              <a:off x="4853972" y="2682876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1" action="ppaction://hlinksldjump"/>
                </a:rPr>
                <a:t>Lat Pulldown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73338" y="2679372"/>
              <a:ext cx="74914" cy="817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77952" y="4467122"/>
            <a:ext cx="553759" cy="831520"/>
            <a:chOff x="9492960" y="2647295"/>
            <a:chExt cx="553759" cy="825235"/>
          </a:xfrm>
        </p:grpSpPr>
        <p:sp>
          <p:nvSpPr>
            <p:cNvPr id="81" name="Rectangle 8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73604" y="4466323"/>
            <a:ext cx="2424531" cy="831519"/>
            <a:chOff x="4864632" y="3389205"/>
            <a:chExt cx="2424531" cy="825234"/>
          </a:xfrm>
        </p:grpSpPr>
        <p:sp>
          <p:nvSpPr>
            <p:cNvPr id="84" name="Rectangle 83"/>
            <p:cNvSpPr/>
            <p:nvPr/>
          </p:nvSpPr>
          <p:spPr>
            <a:xfrm>
              <a:off x="4864632" y="338920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27973"/>
                  </a:solidFill>
                  <a:hlinkClick r:id="rId11" action="ppaction://hlinksldjump"/>
                </a:rPr>
                <a:t>Peck Deck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78767" y="3389767"/>
              <a:ext cx="74914" cy="817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276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3334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3334 -0.00162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3333 -0.00162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6133" y="1431679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95" y="1354974"/>
            <a:ext cx="2601481" cy="38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2944" y="18513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9A9F"/>
                </a:solidFill>
                <a:latin typeface="Agency FB" panose="020B0503020202020204" pitchFamily="34" charset="0"/>
              </a:rPr>
              <a:t>FULL BODY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944" y="185133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FREE WEIGHTS</a:t>
            </a:r>
            <a:endParaRPr lang="en-GB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04" y="5445651"/>
            <a:ext cx="255475" cy="251525"/>
          </a:xfrm>
          <a:prstGeom prst="rect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966" y="5423439"/>
            <a:ext cx="261194" cy="261194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117" y="5457585"/>
            <a:ext cx="321766" cy="261136"/>
          </a:xfrm>
          <a:prstGeom prst="rect">
            <a:avLst/>
          </a:prstGeom>
        </p:spPr>
      </p:pic>
      <p:pic>
        <p:nvPicPr>
          <p:cNvPr id="11" name="Picture 1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134" y="5431809"/>
            <a:ext cx="306367" cy="279207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6400" y="5462375"/>
            <a:ext cx="408995" cy="289513"/>
          </a:xfrm>
          <a:prstGeom prst="rect">
            <a:avLst/>
          </a:prstGeom>
        </p:spPr>
      </p:pic>
      <p:pic>
        <p:nvPicPr>
          <p:cNvPr id="13" name="Picture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6261" y="5423439"/>
            <a:ext cx="307088" cy="3070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76133" y="567946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21551" y="5674634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CLASSES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9619" y="5674634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8428" y="5671229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rgbClr val="009A9F"/>
                </a:solidFill>
              </a:rPr>
              <a:t>WEIGHT 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3828" y="5679469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WORKOUTS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3015" y="5673033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</a:t>
            </a:r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77952" y="2629236"/>
            <a:ext cx="553759" cy="825235"/>
            <a:chOff x="9492960" y="2647295"/>
            <a:chExt cx="553759" cy="825235"/>
          </a:xfrm>
        </p:grpSpPr>
        <p:sp>
          <p:nvSpPr>
            <p:cNvPr id="21" name="Rectangle 20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45673" y="2629236"/>
            <a:ext cx="2424531" cy="825234"/>
            <a:chOff x="4837725" y="2615960"/>
            <a:chExt cx="2424531" cy="825234"/>
          </a:xfrm>
        </p:grpSpPr>
        <p:sp>
          <p:nvSpPr>
            <p:cNvPr id="24" name="Rectangle 23"/>
            <p:cNvSpPr/>
            <p:nvPr/>
          </p:nvSpPr>
          <p:spPr>
            <a:xfrm>
              <a:off x="4837725" y="2615960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2" action="ppaction://hlinksldjump"/>
                </a:rPr>
                <a:t>8kg Dumbbell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3604" y="2621737"/>
              <a:ext cx="74914" cy="817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82753" y="3536586"/>
            <a:ext cx="553759" cy="825235"/>
            <a:chOff x="9492960" y="2647295"/>
            <a:chExt cx="553759" cy="825235"/>
          </a:xfrm>
        </p:grpSpPr>
        <p:sp>
          <p:nvSpPr>
            <p:cNvPr id="27" name="Rectangle 26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66122" y="3530678"/>
            <a:ext cx="2424531" cy="828738"/>
            <a:chOff x="4853972" y="2679372"/>
            <a:chExt cx="2424531" cy="828738"/>
          </a:xfrm>
        </p:grpSpPr>
        <p:sp>
          <p:nvSpPr>
            <p:cNvPr id="30" name="Rectangle 29"/>
            <p:cNvSpPr/>
            <p:nvPr/>
          </p:nvSpPr>
          <p:spPr>
            <a:xfrm>
              <a:off x="4853972" y="2682876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2" action="ppaction://hlinksldjump"/>
                </a:rPr>
                <a:t>4kg Dumbbell</a:t>
              </a:r>
              <a:endParaRPr lang="en-GB" dirty="0">
                <a:solidFill>
                  <a:srgbClr val="027973"/>
                </a:solidFill>
              </a:endParaRPr>
            </a:p>
            <a:p>
              <a:pPr algn="ctr"/>
              <a:r>
                <a:rPr lang="en-GB" dirty="0" smtClean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1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 smtClean="0">
                  <a:solidFill>
                    <a:srgbClr val="027973"/>
                  </a:solidFill>
                </a:rPr>
                <a:t>1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73338" y="2679372"/>
              <a:ext cx="74914" cy="817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77952" y="4467122"/>
            <a:ext cx="553759" cy="831520"/>
            <a:chOff x="9492960" y="2647295"/>
            <a:chExt cx="553759" cy="825235"/>
          </a:xfrm>
        </p:grpSpPr>
        <p:sp>
          <p:nvSpPr>
            <p:cNvPr id="33" name="Rectangle 32"/>
            <p:cNvSpPr/>
            <p:nvPr/>
          </p:nvSpPr>
          <p:spPr>
            <a:xfrm>
              <a:off x="9492960" y="2647295"/>
              <a:ext cx="407301" cy="825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92960" y="2943807"/>
              <a:ext cx="55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Ping</a:t>
              </a:r>
              <a:endParaRPr lang="en-GB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73604" y="4466323"/>
            <a:ext cx="2424531" cy="831519"/>
            <a:chOff x="4864632" y="3389205"/>
            <a:chExt cx="2424531" cy="825234"/>
          </a:xfrm>
        </p:grpSpPr>
        <p:sp>
          <p:nvSpPr>
            <p:cNvPr id="36" name="Rectangle 35"/>
            <p:cNvSpPr/>
            <p:nvPr/>
          </p:nvSpPr>
          <p:spPr>
            <a:xfrm>
              <a:off x="4864632" y="3389205"/>
              <a:ext cx="2424531" cy="82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27973"/>
                  </a:solidFill>
                  <a:hlinkClick r:id="rId12" action="ppaction://hlinksldjump"/>
                </a:rPr>
                <a:t>Curl Bar </a:t>
              </a:r>
              <a:endParaRPr lang="en-GB" dirty="0" smtClean="0">
                <a:solidFill>
                  <a:srgbClr val="027973"/>
                </a:solidFill>
              </a:endParaRPr>
            </a:p>
            <a:p>
              <a:pPr algn="ctr"/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800" dirty="0" smtClean="0">
                  <a:solidFill>
                    <a:srgbClr val="027973"/>
                  </a:solidFill>
                </a:rPr>
                <a:t> in-use   </a:t>
              </a:r>
              <a:r>
                <a:rPr lang="en-GB" dirty="0">
                  <a:solidFill>
                    <a:srgbClr val="027973"/>
                  </a:solidFill>
                </a:rPr>
                <a:t>2</a:t>
              </a:r>
              <a:r>
                <a:rPr lang="en-GB" sz="800" dirty="0" smtClean="0">
                  <a:solidFill>
                    <a:srgbClr val="027973"/>
                  </a:solidFill>
                </a:rPr>
                <a:t> available   </a:t>
              </a:r>
              <a:r>
                <a:rPr lang="en-GB" dirty="0">
                  <a:solidFill>
                    <a:srgbClr val="027973"/>
                  </a:solidFill>
                </a:rPr>
                <a:t>0</a:t>
              </a:r>
              <a:r>
                <a:rPr lang="en-GB" sz="1100" dirty="0" smtClean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out of </a:t>
              </a:r>
            </a:p>
            <a:p>
              <a:pPr algn="ctr"/>
              <a:r>
                <a:rPr lang="en-GB" sz="800" dirty="0">
                  <a:solidFill>
                    <a:srgbClr val="027973"/>
                  </a:solidFill>
                </a:rPr>
                <a:t> </a:t>
              </a:r>
              <a:r>
                <a:rPr lang="en-GB" sz="800" dirty="0" smtClean="0">
                  <a:solidFill>
                    <a:srgbClr val="027973"/>
                  </a:solidFill>
                </a:rPr>
                <a:t>                                                       service                </a:t>
              </a:r>
              <a:endParaRPr lang="en-GB" sz="800" dirty="0">
                <a:solidFill>
                  <a:srgbClr val="02797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78767" y="3389767"/>
              <a:ext cx="74914" cy="817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77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3334 -0.0016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3334 -0.00162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00162 L -0.0020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3333 -0.00162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0162 L -0.0020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713515" y="1292025"/>
            <a:ext cx="2601482" cy="4599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5" y="1292025"/>
            <a:ext cx="2601481" cy="380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796912" y="1726934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780652" y="1724926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13065" y="2069619"/>
            <a:ext cx="13276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Equipment's To Queue 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13066" y="273342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813065" y="273350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262501" y="273342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6262501" y="273342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962379" y="366798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54" name="Picture 5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652" y="5485310"/>
            <a:ext cx="255475" cy="2515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2863" y="570084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6" name="Picture 5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973" y="5480475"/>
            <a:ext cx="261194" cy="261194"/>
          </a:xfrm>
          <a:prstGeom prst="rect">
            <a:avLst/>
          </a:prstGeom>
        </p:spPr>
      </p:pic>
      <p:pic>
        <p:nvPicPr>
          <p:cNvPr id="57" name="Picture 5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814" y="5488960"/>
            <a:ext cx="321766" cy="261136"/>
          </a:xfrm>
          <a:prstGeom prst="rect">
            <a:avLst/>
          </a:prstGeom>
        </p:spPr>
      </p:pic>
      <p:pic>
        <p:nvPicPr>
          <p:cNvPr id="58" name="Picture 5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301" y="5485627"/>
            <a:ext cx="306367" cy="279207"/>
          </a:xfrm>
          <a:prstGeom prst="rect">
            <a:avLst/>
          </a:prstGeom>
        </p:spPr>
      </p:pic>
      <p:pic>
        <p:nvPicPr>
          <p:cNvPr id="59" name="Picture 5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5946" y="5480475"/>
            <a:ext cx="408995" cy="289513"/>
          </a:xfrm>
          <a:prstGeom prst="rect">
            <a:avLst/>
          </a:prstGeom>
        </p:spPr>
      </p:pic>
      <p:pic>
        <p:nvPicPr>
          <p:cNvPr id="60" name="Picture 5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041" y="5486094"/>
            <a:ext cx="307088" cy="30708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93916" y="569389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292" y="570084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65401" y="570717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10283" y="569778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49554" y="570084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18609" y="2813254"/>
            <a:ext cx="640730" cy="64073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162814" y="307592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53113" y="299705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27973"/>
                </a:solidFill>
              </a:rPr>
              <a:t>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599814" y="331613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70" name="Rectangle 69">
            <a:hlinkClick r:id="rId3" action="ppaction://hlinksldjump"/>
          </p:cNvPr>
          <p:cNvSpPr/>
          <p:nvPr/>
        </p:nvSpPr>
        <p:spPr>
          <a:xfrm>
            <a:off x="4799050" y="363453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4799049" y="363461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48798" y="397702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39097" y="389816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85798" y="421724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5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75" name="Rectangle 74">
            <a:hlinkClick r:id="rId3" action="ppaction://hlinksldjump"/>
          </p:cNvPr>
          <p:cNvSpPr/>
          <p:nvPr/>
        </p:nvSpPr>
        <p:spPr>
          <a:xfrm>
            <a:off x="6248485" y="363453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8684" y="3766162"/>
            <a:ext cx="594500" cy="532110"/>
          </a:xfrm>
          <a:prstGeom prst="rect">
            <a:avLst/>
          </a:prstGeom>
        </p:spPr>
      </p:pic>
      <p:sp>
        <p:nvSpPr>
          <p:cNvPr id="77" name="Rectangle 76">
            <a:hlinkClick r:id="rId3" action="ppaction://hlinksldjump"/>
          </p:cNvPr>
          <p:cNvSpPr/>
          <p:nvPr/>
        </p:nvSpPr>
        <p:spPr>
          <a:xfrm>
            <a:off x="4796911" y="451780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4796910" y="451788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79" name="Rectangle 78">
            <a:hlinkClick r:id="rId3" action="ppaction://hlinksldjump"/>
          </p:cNvPr>
          <p:cNvSpPr/>
          <p:nvPr/>
        </p:nvSpPr>
        <p:spPr>
          <a:xfrm>
            <a:off x="6246346" y="451780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5146659" y="486030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6958" y="478143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83659" y="510052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5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456" y="4637551"/>
            <a:ext cx="606728" cy="55751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74561" y="2443053"/>
            <a:ext cx="2142353" cy="512975"/>
            <a:chOff x="4958265" y="2311258"/>
            <a:chExt cx="2142353" cy="512975"/>
          </a:xfrm>
        </p:grpSpPr>
        <p:sp>
          <p:nvSpPr>
            <p:cNvPr id="46" name="Rounded Rectangle 45"/>
            <p:cNvSpPr/>
            <p:nvPr/>
          </p:nvSpPr>
          <p:spPr>
            <a:xfrm>
              <a:off x="4958266" y="2311258"/>
              <a:ext cx="2142352" cy="2332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8265" y="2331790"/>
              <a:ext cx="179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for an equipment to queue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0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366170"/>
            <a:ext cx="2601482" cy="444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93" y="1122243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557942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2942" y="1581429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6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3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5111784" y="3722551"/>
            <a:ext cx="1872388" cy="334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hlinkClick r:id="rId3" action="ppaction://hlinksldjump"/>
              </a:rPr>
              <a:t>You are 6</a:t>
            </a:r>
            <a:r>
              <a:rPr lang="en-GB" sz="1100" baseline="30000" dirty="0">
                <a:solidFill>
                  <a:schemeClr val="tx1"/>
                </a:solidFill>
                <a:hlinkClick r:id="rId3" action="ppaction://hlinksldjump"/>
              </a:rPr>
              <a:t>th</a:t>
            </a:r>
            <a:r>
              <a:rPr lang="en-GB" sz="1100" dirty="0">
                <a:solidFill>
                  <a:schemeClr val="tx1"/>
                </a:solidFill>
                <a:hlinkClick r:id="rId3" action="ppaction://hlinksldjump"/>
              </a:rPr>
              <a:t> in the  Queue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941071" y="2318842"/>
            <a:ext cx="2165532" cy="495176"/>
            <a:chOff x="4935086" y="2311258"/>
            <a:chExt cx="2165532" cy="495176"/>
          </a:xfrm>
        </p:grpSpPr>
        <p:sp>
          <p:nvSpPr>
            <p:cNvPr id="45" name="Rounded Rectangle 44"/>
            <p:cNvSpPr/>
            <p:nvPr/>
          </p:nvSpPr>
          <p:spPr>
            <a:xfrm>
              <a:off x="4958266" y="2311258"/>
              <a:ext cx="2142352" cy="2332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35086" y="2313991"/>
              <a:ext cx="179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for an equipment to queue</a:t>
              </a:r>
            </a:p>
            <a:p>
              <a:endParaRPr lang="en-GB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874789" y="1923635"/>
            <a:ext cx="2526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Equipment's To Queue  </a:t>
            </a:r>
          </a:p>
        </p:txBody>
      </p:sp>
    </p:spTree>
    <p:extLst>
      <p:ext uri="{BB962C8B-B14F-4D97-AF65-F5344CB8AC3E}">
        <p14:creationId xmlns:p14="http://schemas.microsoft.com/office/powerpoint/2010/main" val="3445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392" y="1180833"/>
            <a:ext cx="2601482" cy="4632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63" y="1178396"/>
            <a:ext cx="2601481" cy="38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6789" y="1636283"/>
            <a:ext cx="2402380" cy="66976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55077" y="1656977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3FEFC"/>
                </a:solidFill>
                <a:latin typeface="Agency FB" panose="020B0503020202020204" pitchFamily="34" charset="0"/>
              </a:rPr>
              <a:t>COVENTRY SKYDOME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943" y="2655265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862942" y="2655342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Treadmill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12378" y="2655265"/>
            <a:ext cx="0" cy="800391"/>
          </a:xfrm>
          <a:prstGeom prst="line">
            <a:avLst/>
          </a:prstGeom>
          <a:ln>
            <a:solidFill>
              <a:srgbClr val="02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12378" y="2655264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12256" y="358982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4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29" y="5407150"/>
            <a:ext cx="255475" cy="251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2740" y="5622689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HOME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850" y="5402315"/>
            <a:ext cx="261194" cy="261194"/>
          </a:xfrm>
          <a:prstGeom prst="rect">
            <a:avLst/>
          </a:prstGeom>
        </p:spPr>
      </p:pic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691" y="5410800"/>
            <a:ext cx="321766" cy="261136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178" y="5407467"/>
            <a:ext cx="306367" cy="279207"/>
          </a:xfrm>
          <a:prstGeom prst="rect">
            <a:avLst/>
          </a:prstGeom>
        </p:spPr>
      </p:pic>
      <p:pic>
        <p:nvPicPr>
          <p:cNvPr id="17" name="Picture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5823" y="5402315"/>
            <a:ext cx="408995" cy="289513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918" y="5407934"/>
            <a:ext cx="307088" cy="307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43793" y="5615730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3169" y="5622689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5278" y="5629010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WEIGHT UP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0160" y="5619625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99431" y="5622689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8486" y="2735094"/>
            <a:ext cx="640730" cy="6407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2691" y="299776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990" y="291889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6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9691" y="3237979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3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48927" y="3556373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848926" y="3556450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Bar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8675" y="3898868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8974" y="3820002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5675" y="4139087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98362" y="3556372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8561" y="3688002"/>
            <a:ext cx="594500" cy="53211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846788" y="4439646"/>
            <a:ext cx="2402381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846787" y="4439723"/>
            <a:ext cx="1278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009A9F"/>
                </a:solidFill>
                <a:latin typeface="Agency FB" panose="020B0503020202020204" pitchFamily="34" charset="0"/>
              </a:rPr>
              <a:t>Triceps Press</a:t>
            </a:r>
            <a:endParaRPr lang="en-GB" sz="1600" b="1" dirty="0">
              <a:solidFill>
                <a:srgbClr val="009A9F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96223" y="4439645"/>
            <a:ext cx="952946" cy="80039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196536" y="4782141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QUEUE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6835" y="4703275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2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33536" y="5022360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1" dirty="0" smtClean="0">
                <a:solidFill>
                  <a:srgbClr val="009A9F"/>
                </a:solidFill>
                <a:hlinkClick r:id="rId14" action="ppaction://hlinksldjump"/>
              </a:rPr>
              <a:t>Queue me</a:t>
            </a:r>
            <a:endParaRPr lang="en-GB" sz="900" b="1" dirty="0">
              <a:solidFill>
                <a:srgbClr val="009A9F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6333" y="4559391"/>
            <a:ext cx="606728" cy="55751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58266" y="2344582"/>
            <a:ext cx="2165532" cy="495176"/>
            <a:chOff x="4935086" y="2311258"/>
            <a:chExt cx="2165532" cy="495176"/>
          </a:xfrm>
        </p:grpSpPr>
        <p:sp>
          <p:nvSpPr>
            <p:cNvPr id="43" name="Rounded Rectangle 42"/>
            <p:cNvSpPr/>
            <p:nvPr/>
          </p:nvSpPr>
          <p:spPr>
            <a:xfrm>
              <a:off x="4958266" y="2311258"/>
              <a:ext cx="2142352" cy="2332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35086" y="2313991"/>
              <a:ext cx="179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for an equipment to queue</a:t>
              </a:r>
            </a:p>
            <a:p>
              <a:endParaRPr lang="en-GB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02990" y="2006025"/>
            <a:ext cx="2526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Equipment's To Queue  </a:t>
            </a:r>
          </a:p>
        </p:txBody>
      </p:sp>
    </p:spTree>
    <p:extLst>
      <p:ext uri="{BB962C8B-B14F-4D97-AF65-F5344CB8AC3E}">
        <p14:creationId xmlns:p14="http://schemas.microsoft.com/office/powerpoint/2010/main" val="36519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63594" y="1354973"/>
            <a:ext cx="2601482" cy="465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0" y="1355360"/>
            <a:ext cx="2601481" cy="36576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946074" y="1903615"/>
            <a:ext cx="2227408" cy="706581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946072" y="2610196"/>
            <a:ext cx="222740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096000" y="2594258"/>
            <a:ext cx="1014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9A9F"/>
                </a:solidFill>
              </a:rPr>
              <a:t>Search for Classes &gt;</a:t>
            </a:r>
            <a:endParaRPr lang="en-GB" sz="800" b="1" dirty="0">
              <a:solidFill>
                <a:srgbClr val="009A9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072" y="1903615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C3FEFC"/>
                </a:solidFill>
              </a:rPr>
              <a:t>WHY NOT BOOK A CLASS?</a:t>
            </a:r>
            <a:endParaRPr lang="en-GB" sz="1100" b="1" dirty="0">
              <a:solidFill>
                <a:srgbClr val="C3FEF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4622" y="2134378"/>
            <a:ext cx="1873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</a:rPr>
              <a:t>You have no booked classes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46072" y="2882146"/>
            <a:ext cx="2227409" cy="800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946273" y="2951017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COVENTRY SKYDOME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4752" y="3085946"/>
            <a:ext cx="1064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TODAY</a:t>
            </a:r>
            <a:endParaRPr lang="en-GB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2609" y="3274250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PEOPLE CURRENTLY IN THE GYM</a:t>
            </a:r>
            <a:endParaRPr lang="en-GB" sz="600" b="1" dirty="0">
              <a:solidFill>
                <a:srgbClr val="02797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72908" y="3195384"/>
            <a:ext cx="48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91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64025" y="31883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27973"/>
                </a:solidFill>
              </a:rPr>
              <a:t>0</a:t>
            </a:r>
            <a:endParaRPr lang="en-GB" sz="2000" dirty="0">
              <a:solidFill>
                <a:srgbClr val="02797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46889" y="3261060"/>
            <a:ext cx="672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b="1" dirty="0" smtClean="0">
                <a:solidFill>
                  <a:srgbClr val="027973"/>
                </a:solidFill>
              </a:rPr>
              <a:t>OF THOSE ARE IN CLASSES</a:t>
            </a:r>
            <a:endParaRPr lang="en-GB" sz="600" b="1" dirty="0">
              <a:solidFill>
                <a:srgbClr val="027973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35" y="2984544"/>
            <a:ext cx="151939" cy="114916"/>
          </a:xfrm>
          <a:prstGeom prst="rect">
            <a:avLst/>
          </a:prstGeom>
        </p:spPr>
      </p:pic>
      <p:sp>
        <p:nvSpPr>
          <p:cNvPr id="50" name="Rectangle 49">
            <a:hlinkClick r:id="rId4" action="ppaction://hlinksldjump"/>
          </p:cNvPr>
          <p:cNvSpPr/>
          <p:nvPr/>
        </p:nvSpPr>
        <p:spPr>
          <a:xfrm>
            <a:off x="4954752" y="3769323"/>
            <a:ext cx="2218729" cy="769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pic>
        <p:nvPicPr>
          <p:cNvPr id="51" name="Picture 5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48" y="3877264"/>
            <a:ext cx="719154" cy="598613"/>
          </a:xfrm>
          <a:prstGeom prst="rect">
            <a:avLst/>
          </a:prstGeom>
        </p:spPr>
      </p:pic>
      <p:sp>
        <p:nvSpPr>
          <p:cNvPr id="52" name="Rectangle 51">
            <a:hlinkClick r:id="rId4" action="ppaction://hlinksldjump"/>
          </p:cNvPr>
          <p:cNvSpPr/>
          <p:nvPr/>
        </p:nvSpPr>
        <p:spPr>
          <a:xfrm>
            <a:off x="4954752" y="3769322"/>
            <a:ext cx="1105024" cy="769426"/>
          </a:xfrm>
          <a:prstGeom prst="rect">
            <a:avLst/>
          </a:prstGeom>
          <a:solidFill>
            <a:srgbClr val="009A9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5015320" y="3771159"/>
            <a:ext cx="145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C3FEFC"/>
                </a:solidFill>
              </a:rPr>
              <a:t>WEIGHT UP</a:t>
            </a:r>
            <a:endParaRPr lang="en-GB" sz="1200" b="1" dirty="0">
              <a:solidFill>
                <a:srgbClr val="C3FEFC"/>
              </a:solidFill>
            </a:endParaRPr>
          </a:p>
        </p:txBody>
      </p:sp>
      <p:sp>
        <p:nvSpPr>
          <p:cNvPr id="54" name="Rectangle 53">
            <a:hlinkClick r:id="rId4" action="ppaction://hlinksldjump"/>
          </p:cNvPr>
          <p:cNvSpPr/>
          <p:nvPr/>
        </p:nvSpPr>
        <p:spPr>
          <a:xfrm>
            <a:off x="4954752" y="4538748"/>
            <a:ext cx="2218729" cy="174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954752" y="4821382"/>
            <a:ext cx="2218729" cy="73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4946273" y="4903088"/>
            <a:ext cx="223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ACTIVITY</a:t>
            </a:r>
            <a:endParaRPr lang="en-GB" sz="10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8827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VISITS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1640" y="4840216"/>
            <a:ext cx="22361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 smtClean="0">
                <a:solidFill>
                  <a:srgbClr val="027973"/>
                </a:solidFill>
                <a:latin typeface="Agency FB" panose="020B0503020202020204" pitchFamily="34" charset="0"/>
              </a:rPr>
              <a:t>AVG DURATION</a:t>
            </a:r>
            <a:endParaRPr lang="en-GB" sz="700" b="1" dirty="0">
              <a:solidFill>
                <a:srgbClr val="027973"/>
              </a:solidFill>
              <a:latin typeface="Agency FB" panose="020B0503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13711" y="49542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12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91640" y="495249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27973"/>
                </a:solidFill>
              </a:rPr>
              <a:t>2h</a:t>
            </a:r>
            <a:endParaRPr lang="en-GB" dirty="0">
              <a:solidFill>
                <a:srgbClr val="027973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5094" y="4941634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027973"/>
                </a:solidFill>
              </a:rPr>
              <a:t>16m</a:t>
            </a:r>
            <a:endParaRPr lang="en-GB" sz="1100" dirty="0">
              <a:solidFill>
                <a:srgbClr val="027973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99282" y="494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27973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53059" y="5849893"/>
            <a:ext cx="5581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>
                <a:solidFill>
                  <a:schemeClr val="bg1">
                    <a:lumMod val="65000"/>
                  </a:schemeClr>
                </a:solidFill>
              </a:rPr>
              <a:t>WEIGHT UP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227" y="5646134"/>
            <a:ext cx="255475" cy="251525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4784660" y="5841375"/>
            <a:ext cx="38824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rgbClr val="009A9F"/>
                </a:solidFill>
              </a:rPr>
              <a:t>HOME</a:t>
            </a:r>
            <a:endParaRPr lang="en-GB" sz="600" b="1" dirty="0">
              <a:solidFill>
                <a:srgbClr val="009A9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46544" y="5832857"/>
            <a:ext cx="45076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8" name="Picture 6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754" y="5636465"/>
            <a:ext cx="261194" cy="261194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5549030" y="5841375"/>
            <a:ext cx="4748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94643" y="5841376"/>
            <a:ext cx="5677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WORKOUTS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" name="Picture 7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552" y="5635195"/>
            <a:ext cx="321766" cy="261136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6878666" y="5832867"/>
            <a:ext cx="5020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b="1" dirty="0" smtClean="0">
                <a:solidFill>
                  <a:schemeClr val="bg1">
                    <a:lumMod val="65000"/>
                  </a:schemeClr>
                </a:solidFill>
              </a:rPr>
              <a:t>ACCOUNT</a:t>
            </a:r>
            <a:endParaRPr lang="en-GB" sz="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3" name="Picture 7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930" y="5607715"/>
            <a:ext cx="408995" cy="289513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863" y="5597915"/>
            <a:ext cx="307088" cy="307088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6072625" y="5534072"/>
            <a:ext cx="340328" cy="383487"/>
            <a:chOff x="6072625" y="5534072"/>
            <a:chExt cx="340328" cy="383487"/>
          </a:xfrm>
        </p:grpSpPr>
        <p:pic>
          <p:nvPicPr>
            <p:cNvPr id="63" name="Picture 62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72625" y="5638352"/>
              <a:ext cx="306367" cy="279207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63335" y="5534072"/>
              <a:ext cx="149618" cy="149618"/>
            </a:xfrm>
            <a:prstGeom prst="rect">
              <a:avLst/>
            </a:prstGeom>
          </p:spPr>
        </p:pic>
      </p:grpSp>
      <p:sp>
        <p:nvSpPr>
          <p:cNvPr id="77" name="Rounded Rectangle 76"/>
          <p:cNvSpPr/>
          <p:nvPr/>
        </p:nvSpPr>
        <p:spPr>
          <a:xfrm>
            <a:off x="5030704" y="4354042"/>
            <a:ext cx="983633" cy="9486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5057891" y="4300381"/>
            <a:ext cx="956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You have a Notification</a:t>
            </a:r>
            <a:endParaRPr lang="en-GB" sz="600" b="1" dirty="0"/>
          </a:p>
        </p:txBody>
      </p:sp>
    </p:spTree>
    <p:extLst>
      <p:ext uri="{BB962C8B-B14F-4D97-AF65-F5344CB8AC3E}">
        <p14:creationId xmlns:p14="http://schemas.microsoft.com/office/powerpoint/2010/main" val="31317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830</Words>
  <Application>Microsoft Office PowerPoint</Application>
  <PresentationFormat>Widescreen</PresentationFormat>
  <Paragraphs>373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Rishiketh Prabhakar</dc:creator>
  <cp:lastModifiedBy>Rishiketh Prabhakar</cp:lastModifiedBy>
  <cp:revision>85</cp:revision>
  <dcterms:created xsi:type="dcterms:W3CDTF">2019-03-07T11:27:38Z</dcterms:created>
  <dcterms:modified xsi:type="dcterms:W3CDTF">2019-04-04T12:17:33Z</dcterms:modified>
</cp:coreProperties>
</file>