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70" r:id="rId11"/>
    <p:sldId id="2146847057" r:id="rId12"/>
    <p:sldId id="2146847081" r:id="rId13"/>
    <p:sldId id="2146847071" r:id="rId14"/>
    <p:sldId id="2146847080" r:id="rId15"/>
    <p:sldId id="2146847079" r:id="rId16"/>
    <p:sldId id="2146847078" r:id="rId17"/>
    <p:sldId id="2146847077" r:id="rId18"/>
    <p:sldId id="2146847076" r:id="rId19"/>
    <p:sldId id="2146847075" r:id="rId20"/>
    <p:sldId id="2146847074" r:id="rId21"/>
    <p:sldId id="2146847073" r:id="rId22"/>
    <p:sldId id="2146847072" r:id="rId23"/>
    <p:sldId id="2146847062" r:id="rId24"/>
    <p:sldId id="2146847055" r:id="rId25"/>
    <p:sldId id="2146847059" r:id="rId26"/>
    <p:sldId id="2146847082" r:id="rId27"/>
    <p:sldId id="2146847069" r:id="rId28"/>
    <p:sldId id="2146847061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D08D6-1830-4730-9F9F-A66DED601CE0}" v="73" dt="2025-08-01T11:36:19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Khandekar" userId="0bc8fdb9ecf3e53e" providerId="LiveId" clId="{395D08D6-1830-4730-9F9F-A66DED601CE0}"/>
    <pc:docChg chg="undo custSel addSld delSld modSld sldOrd">
      <pc:chgData name="Rishi Khandekar" userId="0bc8fdb9ecf3e53e" providerId="LiveId" clId="{395D08D6-1830-4730-9F9F-A66DED601CE0}" dt="2025-08-01T11:36:23.284" v="762" actId="20577"/>
      <pc:docMkLst>
        <pc:docMk/>
      </pc:docMkLst>
      <pc:sldChg chg="addSp modSp mod">
        <pc:chgData name="Rishi Khandekar" userId="0bc8fdb9ecf3e53e" providerId="LiveId" clId="{395D08D6-1830-4730-9F9F-A66DED601CE0}" dt="2025-08-01T11:28:01.532" v="755" actId="207"/>
        <pc:sldMkLst>
          <pc:docMk/>
          <pc:sldMk cId="953325580" sldId="256"/>
        </pc:sldMkLst>
        <pc:spChg chg="mod">
          <ac:chgData name="Rishi Khandekar" userId="0bc8fdb9ecf3e53e" providerId="LiveId" clId="{395D08D6-1830-4730-9F9F-A66DED601CE0}" dt="2025-08-01T11:23:09.347" v="743" actId="103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ishi Khandekar" userId="0bc8fdb9ecf3e53e" providerId="LiveId" clId="{395D08D6-1830-4730-9F9F-A66DED601CE0}" dt="2025-08-01T07:51:48.567" v="31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Rishi Khandekar" userId="0bc8fdb9ecf3e53e" providerId="LiveId" clId="{395D08D6-1830-4730-9F9F-A66DED601CE0}" dt="2025-08-01T11:28:01.532" v="755" actId="207"/>
          <ac:spMkLst>
            <pc:docMk/>
            <pc:sldMk cId="953325580" sldId="256"/>
            <ac:spMk id="4" creationId="{00000000-0000-0000-0000-000000000000}"/>
          </ac:spMkLst>
        </pc:spChg>
        <pc:spChg chg="add mod">
          <ac:chgData name="Rishi Khandekar" userId="0bc8fdb9ecf3e53e" providerId="LiveId" clId="{395D08D6-1830-4730-9F9F-A66DED601CE0}" dt="2025-08-01T11:23:55.644" v="754" actId="1076"/>
          <ac:spMkLst>
            <pc:docMk/>
            <pc:sldMk cId="953325580" sldId="256"/>
            <ac:spMk id="6" creationId="{9C6D3626-4CB5-84B1-DFC2-AC2588CC5FC7}"/>
          </ac:spMkLst>
        </pc:spChg>
      </pc:sldChg>
      <pc:sldChg chg="modSp mod">
        <pc:chgData name="Rishi Khandekar" userId="0bc8fdb9ecf3e53e" providerId="LiveId" clId="{395D08D6-1830-4730-9F9F-A66DED601CE0}" dt="2025-08-01T10:13:00.994" v="662" actId="2711"/>
        <pc:sldMkLst>
          <pc:docMk/>
          <pc:sldMk cId="1186421160" sldId="262"/>
        </pc:sldMkLst>
        <pc:spChg chg="mod">
          <ac:chgData name="Rishi Khandekar" userId="0bc8fdb9ecf3e53e" providerId="LiveId" clId="{395D08D6-1830-4730-9F9F-A66DED601CE0}" dt="2025-08-01T10:13:00.994" v="662" actId="2711"/>
          <ac:spMkLst>
            <pc:docMk/>
            <pc:sldMk cId="1186421160" sldId="262"/>
            <ac:spMk id="2" creationId="{8FEE4A9C-3F57-7DA7-91FD-715C3FB47F93}"/>
          </ac:spMkLst>
        </pc:spChg>
      </pc:sldChg>
      <pc:sldChg chg="addSp modSp mod">
        <pc:chgData name="Rishi Khandekar" userId="0bc8fdb9ecf3e53e" providerId="LiveId" clId="{395D08D6-1830-4730-9F9F-A66DED601CE0}" dt="2025-08-01T10:11:28.184" v="656" actId="1076"/>
        <pc:sldMkLst>
          <pc:docMk/>
          <pc:sldMk cId="3210358481" sldId="263"/>
        </pc:sldMkLst>
        <pc:spChg chg="mod">
          <ac:chgData name="Rishi Khandekar" userId="0bc8fdb9ecf3e53e" providerId="LiveId" clId="{395D08D6-1830-4730-9F9F-A66DED601CE0}" dt="2025-08-01T10:11:28.184" v="656" actId="1076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Rishi Khandekar" userId="0bc8fdb9ecf3e53e" providerId="LiveId" clId="{395D08D6-1830-4730-9F9F-A66DED601CE0}" dt="2025-08-01T08:02:36.866" v="162"/>
          <ac:spMkLst>
            <pc:docMk/>
            <pc:sldMk cId="3210358481" sldId="263"/>
            <ac:spMk id="3" creationId="{F3F9B7FC-205F-324D-9C54-EAF37E2D0345}"/>
          </ac:spMkLst>
        </pc:spChg>
        <pc:spChg chg="add">
          <ac:chgData name="Rishi Khandekar" userId="0bc8fdb9ecf3e53e" providerId="LiveId" clId="{395D08D6-1830-4730-9F9F-A66DED601CE0}" dt="2025-08-01T08:02:43.444" v="163"/>
          <ac:spMkLst>
            <pc:docMk/>
            <pc:sldMk cId="3210358481" sldId="263"/>
            <ac:spMk id="4" creationId="{3E8169E2-54D8-5772-4FE3-4AA6EE80B9D1}"/>
          </ac:spMkLst>
        </pc:spChg>
      </pc:sldChg>
      <pc:sldChg chg="addSp delSp modSp mod">
        <pc:chgData name="Rishi Khandekar" userId="0bc8fdb9ecf3e53e" providerId="LiveId" clId="{395D08D6-1830-4730-9F9F-A66DED601CE0}" dt="2025-08-01T10:10:05.295" v="648" actId="1076"/>
        <pc:sldMkLst>
          <pc:docMk/>
          <pc:sldMk cId="3202024527" sldId="265"/>
        </pc:sldMkLst>
        <pc:spChg chg="mod">
          <ac:chgData name="Rishi Khandekar" userId="0bc8fdb9ecf3e53e" providerId="LiveId" clId="{395D08D6-1830-4730-9F9F-A66DED601CE0}" dt="2025-08-01T10:10:05.295" v="648" actId="1076"/>
          <ac:spMkLst>
            <pc:docMk/>
            <pc:sldMk cId="3202024527" sldId="265"/>
            <ac:spMk id="2" creationId="{C4FFAF3C-BA60-9181-132C-C36C403AAEA7}"/>
          </ac:spMkLst>
        </pc:spChg>
        <pc:spChg chg="add del mod">
          <ac:chgData name="Rishi Khandekar" userId="0bc8fdb9ecf3e53e" providerId="LiveId" clId="{395D08D6-1830-4730-9F9F-A66DED601CE0}" dt="2025-08-01T08:46:27.127" v="235" actId="21"/>
          <ac:spMkLst>
            <pc:docMk/>
            <pc:sldMk cId="3202024527" sldId="265"/>
            <ac:spMk id="4" creationId="{BDF81789-2DA3-B43B-CBD2-07409853EE1D}"/>
          </ac:spMkLst>
        </pc:spChg>
      </pc:sldChg>
      <pc:sldChg chg="modSp mod">
        <pc:chgData name="Rishi Khandekar" userId="0bc8fdb9ecf3e53e" providerId="LiveId" clId="{395D08D6-1830-4730-9F9F-A66DED601CE0}" dt="2025-08-01T11:36:23.284" v="762" actId="20577"/>
        <pc:sldMkLst>
          <pc:docMk/>
          <pc:sldMk cId="2900153716" sldId="2146847054"/>
        </pc:sldMkLst>
        <pc:spChg chg="mod">
          <ac:chgData name="Rishi Khandekar" userId="0bc8fdb9ecf3e53e" providerId="LiveId" clId="{395D08D6-1830-4730-9F9F-A66DED601CE0}" dt="2025-08-01T11:22:33.537" v="735" actId="1076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Rishi Khandekar" userId="0bc8fdb9ecf3e53e" providerId="LiveId" clId="{395D08D6-1830-4730-9F9F-A66DED601CE0}" dt="2025-08-01T11:36:23.284" v="762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modSp mod">
        <pc:chgData name="Rishi Khandekar" userId="0bc8fdb9ecf3e53e" providerId="LiveId" clId="{395D08D6-1830-4730-9F9F-A66DED601CE0}" dt="2025-08-01T10:07:41.707" v="641" actId="1076"/>
        <pc:sldMkLst>
          <pc:docMk/>
          <pc:sldMk cId="614882681" sldId="2146847055"/>
        </pc:sldMkLst>
        <pc:spChg chg="add">
          <ac:chgData name="Rishi Khandekar" userId="0bc8fdb9ecf3e53e" providerId="LiveId" clId="{395D08D6-1830-4730-9F9F-A66DED601CE0}" dt="2025-08-01T10:05:23.837" v="629"/>
          <ac:spMkLst>
            <pc:docMk/>
            <pc:sldMk cId="614882681" sldId="2146847055"/>
            <ac:spMk id="2" creationId="{EEB4B6E3-55DD-6FF5-3417-DCC61533B682}"/>
          </ac:spMkLst>
        </pc:spChg>
        <pc:spChg chg="mod">
          <ac:chgData name="Rishi Khandekar" userId="0bc8fdb9ecf3e53e" providerId="LiveId" clId="{395D08D6-1830-4730-9F9F-A66DED601CE0}" dt="2025-08-01T10:07:41.707" v="641" actId="1076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Rishi Khandekar" userId="0bc8fdb9ecf3e53e" providerId="LiveId" clId="{395D08D6-1830-4730-9F9F-A66DED601CE0}" dt="2025-08-01T10:09:02.435" v="645" actId="255"/>
        <pc:sldMkLst>
          <pc:docMk/>
          <pc:sldMk cId="3819043843" sldId="2146847057"/>
        </pc:sldMkLst>
        <pc:spChg chg="mod">
          <ac:chgData name="Rishi Khandekar" userId="0bc8fdb9ecf3e53e" providerId="LiveId" clId="{395D08D6-1830-4730-9F9F-A66DED601CE0}" dt="2025-08-01T10:09:02.435" v="645" actId="255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modSp mod">
        <pc:chgData name="Rishi Khandekar" userId="0bc8fdb9ecf3e53e" providerId="LiveId" clId="{395D08D6-1830-4730-9F9F-A66DED601CE0}" dt="2025-08-01T10:10:16.639" v="649" actId="255"/>
        <pc:sldMkLst>
          <pc:docMk/>
          <pc:sldMk cId="1366800925" sldId="2146847058"/>
        </pc:sldMkLst>
        <pc:spChg chg="mod">
          <ac:chgData name="Rishi Khandekar" userId="0bc8fdb9ecf3e53e" providerId="LiveId" clId="{395D08D6-1830-4730-9F9F-A66DED601CE0}" dt="2025-08-01T10:10:16.639" v="649" actId="255"/>
          <ac:spMkLst>
            <pc:docMk/>
            <pc:sldMk cId="1366800925" sldId="2146847058"/>
            <ac:spMk id="3" creationId="{40B9234A-56AB-47BB-E0BD-725AF6684B23}"/>
          </ac:spMkLst>
        </pc:spChg>
        <pc:spChg chg="add">
          <ac:chgData name="Rishi Khandekar" userId="0bc8fdb9ecf3e53e" providerId="LiveId" clId="{395D08D6-1830-4730-9F9F-A66DED601CE0}" dt="2025-08-01T08:24:16.518" v="214"/>
          <ac:spMkLst>
            <pc:docMk/>
            <pc:sldMk cId="1366800925" sldId="2146847058"/>
            <ac:spMk id="4" creationId="{7BC81D5B-8A7D-8E69-188B-3B332FC404E3}"/>
          </ac:spMkLst>
        </pc:spChg>
      </pc:sldChg>
      <pc:sldChg chg="addSp delSp modSp mod">
        <pc:chgData name="Rishi Khandekar" userId="0bc8fdb9ecf3e53e" providerId="LiveId" clId="{395D08D6-1830-4730-9F9F-A66DED601CE0}" dt="2025-08-01T10:19:10.883" v="671" actId="1076"/>
        <pc:sldMkLst>
          <pc:docMk/>
          <pc:sldMk cId="384733178" sldId="2146847059"/>
        </pc:sldMkLst>
        <pc:spChg chg="del mod">
          <ac:chgData name="Rishi Khandekar" userId="0bc8fdb9ecf3e53e" providerId="LiveId" clId="{395D08D6-1830-4730-9F9F-A66DED601CE0}" dt="2025-08-01T10:19:03.799" v="667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Rishi Khandekar" userId="0bc8fdb9ecf3e53e" providerId="LiveId" clId="{395D08D6-1830-4730-9F9F-A66DED601CE0}" dt="2025-08-01T10:19:10.883" v="671" actId="1076"/>
          <ac:picMkLst>
            <pc:docMk/>
            <pc:sldMk cId="384733178" sldId="2146847059"/>
            <ac:picMk id="5" creationId="{D917DDEA-E9CE-D438-55E2-4B54BF0AE9C0}"/>
          </ac:picMkLst>
        </pc:picChg>
      </pc:sldChg>
      <pc:sldChg chg="addSp del mod">
        <pc:chgData name="Rishi Khandekar" userId="0bc8fdb9ecf3e53e" providerId="LiveId" clId="{395D08D6-1830-4730-9F9F-A66DED601CE0}" dt="2025-08-01T09:18:30.675" v="342" actId="47"/>
        <pc:sldMkLst>
          <pc:docMk/>
          <pc:sldMk cId="2083715239" sldId="2146847060"/>
        </pc:sldMkLst>
        <pc:spChg chg="add">
          <ac:chgData name="Rishi Khandekar" userId="0bc8fdb9ecf3e53e" providerId="LiveId" clId="{395D08D6-1830-4730-9F9F-A66DED601CE0}" dt="2025-08-01T09:14:33.042" v="296" actId="22"/>
          <ac:spMkLst>
            <pc:docMk/>
            <pc:sldMk cId="2083715239" sldId="2146847060"/>
            <ac:spMk id="4" creationId="{AB88EF2A-3F2F-62FB-940B-FCAA6799557B}"/>
          </ac:spMkLst>
        </pc:spChg>
      </pc:sldChg>
      <pc:sldChg chg="modSp mod ord">
        <pc:chgData name="Rishi Khandekar" userId="0bc8fdb9ecf3e53e" providerId="LiveId" clId="{395D08D6-1830-4730-9F9F-A66DED601CE0}" dt="2025-08-01T11:35:56.032" v="757"/>
        <pc:sldMkLst>
          <pc:docMk/>
          <pc:sldMk cId="2230664768" sldId="2146847061"/>
        </pc:sldMkLst>
        <pc:spChg chg="mod">
          <ac:chgData name="Rishi Khandekar" userId="0bc8fdb9ecf3e53e" providerId="LiveId" clId="{395D08D6-1830-4730-9F9F-A66DED601CE0}" dt="2025-08-01T10:01:09.778" v="628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modSp mod">
        <pc:chgData name="Rishi Khandekar" userId="0bc8fdb9ecf3e53e" providerId="LiveId" clId="{395D08D6-1830-4730-9F9F-A66DED601CE0}" dt="2025-08-01T10:39:00.986" v="698" actId="20577"/>
        <pc:sldMkLst>
          <pc:docMk/>
          <pc:sldMk cId="4233882376" sldId="2146847062"/>
        </pc:sldMkLst>
        <pc:spChg chg="mod">
          <ac:chgData name="Rishi Khandekar" userId="0bc8fdb9ecf3e53e" providerId="LiveId" clId="{395D08D6-1830-4730-9F9F-A66DED601CE0}" dt="2025-08-01T10:39:00.986" v="698" actId="20577"/>
          <ac:spMkLst>
            <pc:docMk/>
            <pc:sldMk cId="4233882376" sldId="2146847062"/>
            <ac:spMk id="3" creationId="{D4974547-DF1B-77BB-E545-9344EDB9AD3F}"/>
          </ac:spMkLst>
        </pc:spChg>
        <pc:spChg chg="add">
          <ac:chgData name="Rishi Khandekar" userId="0bc8fdb9ecf3e53e" providerId="LiveId" clId="{395D08D6-1830-4730-9F9F-A66DED601CE0}" dt="2025-08-01T09:44:23.104" v="489"/>
          <ac:spMkLst>
            <pc:docMk/>
            <pc:sldMk cId="4233882376" sldId="2146847062"/>
            <ac:spMk id="4" creationId="{0187A987-45D7-C967-CC9F-0362745A12F1}"/>
          </ac:spMkLst>
        </pc:spChg>
      </pc:sldChg>
      <pc:sldChg chg="addSp delSp modSp del mod">
        <pc:chgData name="Rishi Khandekar" userId="0bc8fdb9ecf3e53e" providerId="LiveId" clId="{395D08D6-1830-4730-9F9F-A66DED601CE0}" dt="2025-08-01T09:18:27.406" v="341" actId="47"/>
        <pc:sldMkLst>
          <pc:docMk/>
          <pc:sldMk cId="4068668583" sldId="2146847066"/>
        </pc:sldMkLst>
        <pc:spChg chg="add">
          <ac:chgData name="Rishi Khandekar" userId="0bc8fdb9ecf3e53e" providerId="LiveId" clId="{395D08D6-1830-4730-9F9F-A66DED601CE0}" dt="2025-08-01T09:12:35.924" v="284"/>
          <ac:spMkLst>
            <pc:docMk/>
            <pc:sldMk cId="4068668583" sldId="2146847066"/>
            <ac:spMk id="6" creationId="{5BAB655A-BC4C-CB3B-0C62-DAD862BE4AD8}"/>
          </ac:spMkLst>
        </pc:spChg>
        <pc:spChg chg="add del mod">
          <ac:chgData name="Rishi Khandekar" userId="0bc8fdb9ecf3e53e" providerId="LiveId" clId="{395D08D6-1830-4730-9F9F-A66DED601CE0}" dt="2025-08-01T09:14:08.998" v="288"/>
          <ac:spMkLst>
            <pc:docMk/>
            <pc:sldMk cId="4068668583" sldId="2146847066"/>
            <ac:spMk id="8" creationId="{D186927C-D12F-F46A-29C5-E644A50971F6}"/>
          </ac:spMkLst>
        </pc:spChg>
        <pc:spChg chg="add mod">
          <ac:chgData name="Rishi Khandekar" userId="0bc8fdb9ecf3e53e" providerId="LiveId" clId="{395D08D6-1830-4730-9F9F-A66DED601CE0}" dt="2025-08-01T09:16:59.123" v="320" actId="20577"/>
          <ac:spMkLst>
            <pc:docMk/>
            <pc:sldMk cId="4068668583" sldId="2146847066"/>
            <ac:spMk id="10" creationId="{C6E7B29A-1442-E5D6-DA4E-B2E1B719277F}"/>
          </ac:spMkLst>
        </pc:spChg>
        <pc:spChg chg="add del mod">
          <ac:chgData name="Rishi Khandekar" userId="0bc8fdb9ecf3e53e" providerId="LiveId" clId="{395D08D6-1830-4730-9F9F-A66DED601CE0}" dt="2025-08-01T09:15:13.453" v="303" actId="21"/>
          <ac:spMkLst>
            <pc:docMk/>
            <pc:sldMk cId="4068668583" sldId="2146847066"/>
            <ac:spMk id="12" creationId="{DA56E7A9-4A8F-F256-BF67-BF4EB46235EF}"/>
          </ac:spMkLst>
        </pc:spChg>
        <pc:spChg chg="add del">
          <ac:chgData name="Rishi Khandekar" userId="0bc8fdb9ecf3e53e" providerId="LiveId" clId="{395D08D6-1830-4730-9F9F-A66DED601CE0}" dt="2025-08-01T09:16:08.424" v="314" actId="22"/>
          <ac:spMkLst>
            <pc:docMk/>
            <pc:sldMk cId="4068668583" sldId="2146847066"/>
            <ac:spMk id="14" creationId="{1195C2B0-4691-76F6-A72F-754A5CE0550B}"/>
          </ac:spMkLst>
        </pc:spChg>
        <pc:picChg chg="del">
          <ac:chgData name="Rishi Khandekar" userId="0bc8fdb9ecf3e53e" providerId="LiveId" clId="{395D08D6-1830-4730-9F9F-A66DED601CE0}" dt="2025-08-01T09:12:17.213" v="280" actId="478"/>
          <ac:picMkLst>
            <pc:docMk/>
            <pc:sldMk cId="4068668583" sldId="2146847066"/>
            <ac:picMk id="4" creationId="{52A59727-7B5F-F198-C013-B2ABF221F54C}"/>
          </ac:picMkLst>
        </pc:picChg>
        <pc:picChg chg="add del mod">
          <ac:chgData name="Rishi Khandekar" userId="0bc8fdb9ecf3e53e" providerId="LiveId" clId="{395D08D6-1830-4730-9F9F-A66DED601CE0}" dt="2025-08-01T09:17:40.785" v="332" actId="21"/>
          <ac:picMkLst>
            <pc:docMk/>
            <pc:sldMk cId="4068668583" sldId="2146847066"/>
            <ac:picMk id="5" creationId="{DDAE3416-F2CD-F5CC-5A22-C650C5F3363B}"/>
          </ac:picMkLst>
        </pc:picChg>
      </pc:sldChg>
      <pc:sldChg chg="addSp del mod">
        <pc:chgData name="Rishi Khandekar" userId="0bc8fdb9ecf3e53e" providerId="LiveId" clId="{395D08D6-1830-4730-9F9F-A66DED601CE0}" dt="2025-08-01T09:18:34.052" v="343" actId="47"/>
        <pc:sldMkLst>
          <pc:docMk/>
          <pc:sldMk cId="1189541472" sldId="2146847067"/>
        </pc:sldMkLst>
        <pc:spChg chg="add">
          <ac:chgData name="Rishi Khandekar" userId="0bc8fdb9ecf3e53e" providerId="LiveId" clId="{395D08D6-1830-4730-9F9F-A66DED601CE0}" dt="2025-08-01T09:14:30.449" v="295" actId="22"/>
          <ac:spMkLst>
            <pc:docMk/>
            <pc:sldMk cId="1189541472" sldId="2146847067"/>
            <ac:spMk id="5" creationId="{62DE80F7-9B0C-5E69-D889-C8D87A51DC9A}"/>
          </ac:spMkLst>
        </pc:spChg>
      </pc:sldChg>
      <pc:sldChg chg="addSp modSp del mod">
        <pc:chgData name="Rishi Khandekar" userId="0bc8fdb9ecf3e53e" providerId="LiveId" clId="{395D08D6-1830-4730-9F9F-A66DED601CE0}" dt="2025-08-01T09:18:36.581" v="344" actId="47"/>
        <pc:sldMkLst>
          <pc:docMk/>
          <pc:sldMk cId="1126302864" sldId="2146847068"/>
        </pc:sldMkLst>
        <pc:spChg chg="mod">
          <ac:chgData name="Rishi Khandekar" userId="0bc8fdb9ecf3e53e" providerId="LiveId" clId="{395D08D6-1830-4730-9F9F-A66DED601CE0}" dt="2025-08-01T09:15:47.031" v="311"/>
          <ac:spMkLst>
            <pc:docMk/>
            <pc:sldMk cId="1126302864" sldId="2146847068"/>
            <ac:spMk id="5" creationId="{16A49521-B5B7-63EE-905D-5E4ED1D0957F}"/>
          </ac:spMkLst>
        </pc:spChg>
        <pc:spChg chg="add mod">
          <ac:chgData name="Rishi Khandekar" userId="0bc8fdb9ecf3e53e" providerId="LiveId" clId="{395D08D6-1830-4730-9F9F-A66DED601CE0}" dt="2025-08-01T09:15:38.295" v="309"/>
          <ac:spMkLst>
            <pc:docMk/>
            <pc:sldMk cId="1126302864" sldId="2146847068"/>
            <ac:spMk id="12" creationId="{DA56E7A9-4A8F-F256-BF67-BF4EB46235EF}"/>
          </ac:spMkLst>
        </pc:spChg>
      </pc:sldChg>
      <pc:sldChg chg="addSp delSp modSp mod">
        <pc:chgData name="Rishi Khandekar" userId="0bc8fdb9ecf3e53e" providerId="LiveId" clId="{395D08D6-1830-4730-9F9F-A66DED601CE0}" dt="2025-08-01T10:21:00.326" v="696" actId="1076"/>
        <pc:sldMkLst>
          <pc:docMk/>
          <pc:sldMk cId="1406661210" sldId="2146847069"/>
        </pc:sldMkLst>
        <pc:spChg chg="del mod">
          <ac:chgData name="Rishi Khandekar" userId="0bc8fdb9ecf3e53e" providerId="LiveId" clId="{395D08D6-1830-4730-9F9F-A66DED601CE0}" dt="2025-08-01T10:20:36.403" v="692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Rishi Khandekar" userId="0bc8fdb9ecf3e53e" providerId="LiveId" clId="{395D08D6-1830-4730-9F9F-A66DED601CE0}" dt="2025-08-01T10:21:00.326" v="696" actId="1076"/>
          <ac:picMkLst>
            <pc:docMk/>
            <pc:sldMk cId="1406661210" sldId="2146847069"/>
            <ac:picMk id="3" creationId="{F855815D-E43F-7F8A-AB67-D3005EC2CD6A}"/>
          </ac:picMkLst>
        </pc:picChg>
      </pc:sldChg>
      <pc:sldChg chg="modSp add mod">
        <pc:chgData name="Rishi Khandekar" userId="0bc8fdb9ecf3e53e" providerId="LiveId" clId="{395D08D6-1830-4730-9F9F-A66DED601CE0}" dt="2025-08-01T10:09:08.876" v="646" actId="255"/>
        <pc:sldMkLst>
          <pc:docMk/>
          <pc:sldMk cId="3691365626" sldId="2146847070"/>
        </pc:sldMkLst>
        <pc:spChg chg="mod">
          <ac:chgData name="Rishi Khandekar" userId="0bc8fdb9ecf3e53e" providerId="LiveId" clId="{395D08D6-1830-4730-9F9F-A66DED601CE0}" dt="2025-08-01T10:09:08.876" v="646" actId="255"/>
          <ac:spMkLst>
            <pc:docMk/>
            <pc:sldMk cId="3691365626" sldId="2146847070"/>
            <ac:spMk id="2" creationId="{B9006225-2F86-D9EE-AA8B-B2D453FC173B}"/>
          </ac:spMkLst>
        </pc:spChg>
        <pc:spChg chg="mod">
          <ac:chgData name="Rishi Khandekar" userId="0bc8fdb9ecf3e53e" providerId="LiveId" clId="{395D08D6-1830-4730-9F9F-A66DED601CE0}" dt="2025-08-01T08:47:47.874" v="263" actId="20577"/>
          <ac:spMkLst>
            <pc:docMk/>
            <pc:sldMk cId="3691365626" sldId="2146847070"/>
            <ac:spMk id="5" creationId="{0AF672E8-C79C-4815-5CC6-80330CE01594}"/>
          </ac:spMkLst>
        </pc:spChg>
      </pc:sldChg>
      <pc:sldChg chg="addSp modSp add mod">
        <pc:chgData name="Rishi Khandekar" userId="0bc8fdb9ecf3e53e" providerId="LiveId" clId="{395D08D6-1830-4730-9F9F-A66DED601CE0}" dt="2025-08-01T09:27:48.268" v="426" actId="20577"/>
        <pc:sldMkLst>
          <pc:docMk/>
          <pc:sldMk cId="2767998779" sldId="2146847071"/>
        </pc:sldMkLst>
        <pc:spChg chg="mod">
          <ac:chgData name="Rishi Khandekar" userId="0bc8fdb9ecf3e53e" providerId="LiveId" clId="{395D08D6-1830-4730-9F9F-A66DED601CE0}" dt="2025-08-01T09:17:21.501" v="328" actId="20577"/>
          <ac:spMkLst>
            <pc:docMk/>
            <pc:sldMk cId="2767998779" sldId="2146847071"/>
            <ac:spMk id="2" creationId="{66477241-A41F-8F26-27FD-3E720113B240}"/>
          </ac:spMkLst>
        </pc:spChg>
        <pc:spChg chg="mod">
          <ac:chgData name="Rishi Khandekar" userId="0bc8fdb9ecf3e53e" providerId="LiveId" clId="{395D08D6-1830-4730-9F9F-A66DED601CE0}" dt="2025-08-01T09:27:48.268" v="426" actId="20577"/>
          <ac:spMkLst>
            <pc:docMk/>
            <pc:sldMk cId="2767998779" sldId="2146847071"/>
            <ac:spMk id="3" creationId="{133DFBC4-C432-E57E-9E4C-95E4C52B60C7}"/>
          </ac:spMkLst>
        </pc:spChg>
        <pc:picChg chg="add mod">
          <ac:chgData name="Rishi Khandekar" userId="0bc8fdb9ecf3e53e" providerId="LiveId" clId="{395D08D6-1830-4730-9F9F-A66DED601CE0}" dt="2025-08-01T09:20:40.484" v="364" actId="1076"/>
          <ac:picMkLst>
            <pc:docMk/>
            <pc:sldMk cId="2767998779" sldId="2146847071"/>
            <ac:picMk id="5" creationId="{5E1B4E55-9BB6-C45C-9E42-940B9A9DDE44}"/>
          </ac:picMkLst>
        </pc:picChg>
      </pc:sldChg>
      <pc:sldChg chg="addSp delSp modSp add mod">
        <pc:chgData name="Rishi Khandekar" userId="0bc8fdb9ecf3e53e" providerId="LiveId" clId="{395D08D6-1830-4730-9F9F-A66DED601CE0}" dt="2025-08-01T09:38:25.637" v="487" actId="1076"/>
        <pc:sldMkLst>
          <pc:docMk/>
          <pc:sldMk cId="1131605543" sldId="2146847072"/>
        </pc:sldMkLst>
        <pc:spChg chg="mod">
          <ac:chgData name="Rishi Khandekar" userId="0bc8fdb9ecf3e53e" providerId="LiveId" clId="{395D08D6-1830-4730-9F9F-A66DED601CE0}" dt="2025-08-01T09:38:25.637" v="487" actId="1076"/>
          <ac:spMkLst>
            <pc:docMk/>
            <pc:sldMk cId="1131605543" sldId="2146847072"/>
            <ac:spMk id="3" creationId="{873B11FC-6DD1-DE40-D8AD-975A2F770E29}"/>
          </ac:spMkLst>
        </pc:spChg>
        <pc:picChg chg="del">
          <ac:chgData name="Rishi Khandekar" userId="0bc8fdb9ecf3e53e" providerId="LiveId" clId="{395D08D6-1830-4730-9F9F-A66DED601CE0}" dt="2025-08-01T09:37:18.834" v="478" actId="478"/>
          <ac:picMkLst>
            <pc:docMk/>
            <pc:sldMk cId="1131605543" sldId="2146847072"/>
            <ac:picMk id="5" creationId="{73F82DC4-E8D5-A379-D4D3-5D01DDC69F2E}"/>
          </ac:picMkLst>
        </pc:picChg>
        <pc:picChg chg="add mod">
          <ac:chgData name="Rishi Khandekar" userId="0bc8fdb9ecf3e53e" providerId="LiveId" clId="{395D08D6-1830-4730-9F9F-A66DED601CE0}" dt="2025-08-01T09:38:22.892" v="486" actId="1076"/>
          <ac:picMkLst>
            <pc:docMk/>
            <pc:sldMk cId="1131605543" sldId="2146847072"/>
            <ac:picMk id="6" creationId="{F43D9D1B-4129-B91D-4DC0-63EC4C5A2190}"/>
          </ac:picMkLst>
        </pc:picChg>
      </pc:sldChg>
      <pc:sldChg chg="addSp delSp modSp add mod">
        <pc:chgData name="Rishi Khandekar" userId="0bc8fdb9ecf3e53e" providerId="LiveId" clId="{395D08D6-1830-4730-9F9F-A66DED601CE0}" dt="2025-08-01T09:36:39.096" v="476" actId="1076"/>
        <pc:sldMkLst>
          <pc:docMk/>
          <pc:sldMk cId="1403920567" sldId="2146847073"/>
        </pc:sldMkLst>
        <pc:spChg chg="mod">
          <ac:chgData name="Rishi Khandekar" userId="0bc8fdb9ecf3e53e" providerId="LiveId" clId="{395D08D6-1830-4730-9F9F-A66DED601CE0}" dt="2025-08-01T09:36:39.096" v="476" actId="1076"/>
          <ac:spMkLst>
            <pc:docMk/>
            <pc:sldMk cId="1403920567" sldId="2146847073"/>
            <ac:spMk id="3" creationId="{2379709D-90B6-14B0-278A-5ACE34778AC1}"/>
          </ac:spMkLst>
        </pc:spChg>
        <pc:picChg chg="del">
          <ac:chgData name="Rishi Khandekar" userId="0bc8fdb9ecf3e53e" providerId="LiveId" clId="{395D08D6-1830-4730-9F9F-A66DED601CE0}" dt="2025-08-01T09:33:36.514" v="454" actId="478"/>
          <ac:picMkLst>
            <pc:docMk/>
            <pc:sldMk cId="1403920567" sldId="2146847073"/>
            <ac:picMk id="5" creationId="{52E1FECF-1800-9A80-0191-35D74D533C24}"/>
          </ac:picMkLst>
        </pc:picChg>
        <pc:picChg chg="add mod">
          <ac:chgData name="Rishi Khandekar" userId="0bc8fdb9ecf3e53e" providerId="LiveId" clId="{395D08D6-1830-4730-9F9F-A66DED601CE0}" dt="2025-08-01T09:36:27.085" v="475" actId="1076"/>
          <ac:picMkLst>
            <pc:docMk/>
            <pc:sldMk cId="1403920567" sldId="2146847073"/>
            <ac:picMk id="6" creationId="{06B0E9F6-1E92-C8AE-6486-18D8E0E4088E}"/>
          </ac:picMkLst>
        </pc:picChg>
      </pc:sldChg>
      <pc:sldChg chg="addSp delSp modSp add mod">
        <pc:chgData name="Rishi Khandekar" userId="0bc8fdb9ecf3e53e" providerId="LiveId" clId="{395D08D6-1830-4730-9F9F-A66DED601CE0}" dt="2025-08-01T09:36:10.996" v="473" actId="20577"/>
        <pc:sldMkLst>
          <pc:docMk/>
          <pc:sldMk cId="854594811" sldId="2146847074"/>
        </pc:sldMkLst>
        <pc:spChg chg="mod">
          <ac:chgData name="Rishi Khandekar" userId="0bc8fdb9ecf3e53e" providerId="LiveId" clId="{395D08D6-1830-4730-9F9F-A66DED601CE0}" dt="2025-08-01T09:36:10.996" v="473" actId="20577"/>
          <ac:spMkLst>
            <pc:docMk/>
            <pc:sldMk cId="854594811" sldId="2146847074"/>
            <ac:spMk id="3" creationId="{809C27A6-45D0-DB0D-52CF-27AAC014A8D2}"/>
          </ac:spMkLst>
        </pc:spChg>
        <pc:picChg chg="del">
          <ac:chgData name="Rishi Khandekar" userId="0bc8fdb9ecf3e53e" providerId="LiveId" clId="{395D08D6-1830-4730-9F9F-A66DED601CE0}" dt="2025-08-01T09:31:52.682" v="445" actId="478"/>
          <ac:picMkLst>
            <pc:docMk/>
            <pc:sldMk cId="854594811" sldId="2146847074"/>
            <ac:picMk id="5" creationId="{326BE097-45F7-607E-8735-ECA496FF412C}"/>
          </ac:picMkLst>
        </pc:picChg>
        <pc:picChg chg="add mod">
          <ac:chgData name="Rishi Khandekar" userId="0bc8fdb9ecf3e53e" providerId="LiveId" clId="{395D08D6-1830-4730-9F9F-A66DED601CE0}" dt="2025-08-01T09:32:33.591" v="453" actId="1076"/>
          <ac:picMkLst>
            <pc:docMk/>
            <pc:sldMk cId="854594811" sldId="2146847074"/>
            <ac:picMk id="6" creationId="{EAF23C94-412E-E544-1262-97F82EC9FF56}"/>
          </ac:picMkLst>
        </pc:picChg>
      </pc:sldChg>
      <pc:sldChg chg="addSp delSp modSp add mod">
        <pc:chgData name="Rishi Khandekar" userId="0bc8fdb9ecf3e53e" providerId="LiveId" clId="{395D08D6-1830-4730-9F9F-A66DED601CE0}" dt="2025-08-01T09:35:15.516" v="467" actId="20577"/>
        <pc:sldMkLst>
          <pc:docMk/>
          <pc:sldMk cId="1636349525" sldId="2146847075"/>
        </pc:sldMkLst>
        <pc:spChg chg="mod">
          <ac:chgData name="Rishi Khandekar" userId="0bc8fdb9ecf3e53e" providerId="LiveId" clId="{395D08D6-1830-4730-9F9F-A66DED601CE0}" dt="2025-08-01T09:35:15.516" v="467" actId="20577"/>
          <ac:spMkLst>
            <pc:docMk/>
            <pc:sldMk cId="1636349525" sldId="2146847075"/>
            <ac:spMk id="3" creationId="{9EDCBAE4-AD66-45C0-FB48-27319CA1D9BB}"/>
          </ac:spMkLst>
        </pc:spChg>
        <pc:picChg chg="del">
          <ac:chgData name="Rishi Khandekar" userId="0bc8fdb9ecf3e53e" providerId="LiveId" clId="{395D08D6-1830-4730-9F9F-A66DED601CE0}" dt="2025-08-01T09:30:58.274" v="439" actId="478"/>
          <ac:picMkLst>
            <pc:docMk/>
            <pc:sldMk cId="1636349525" sldId="2146847075"/>
            <ac:picMk id="5" creationId="{19F3006C-558C-0D31-5A18-11EA8F750814}"/>
          </ac:picMkLst>
        </pc:picChg>
        <pc:picChg chg="add mod">
          <ac:chgData name="Rishi Khandekar" userId="0bc8fdb9ecf3e53e" providerId="LiveId" clId="{395D08D6-1830-4730-9F9F-A66DED601CE0}" dt="2025-08-01T09:31:16.100" v="444" actId="1076"/>
          <ac:picMkLst>
            <pc:docMk/>
            <pc:sldMk cId="1636349525" sldId="2146847075"/>
            <ac:picMk id="6" creationId="{4861F99E-70EB-673C-6558-7D564485D896}"/>
          </ac:picMkLst>
        </pc:picChg>
      </pc:sldChg>
      <pc:sldChg chg="addSp delSp modSp add mod">
        <pc:chgData name="Rishi Khandekar" userId="0bc8fdb9ecf3e53e" providerId="LiveId" clId="{395D08D6-1830-4730-9F9F-A66DED601CE0}" dt="2025-08-01T09:28:55.796" v="437" actId="1076"/>
        <pc:sldMkLst>
          <pc:docMk/>
          <pc:sldMk cId="2895875788" sldId="2146847076"/>
        </pc:sldMkLst>
        <pc:spChg chg="mod">
          <ac:chgData name="Rishi Khandekar" userId="0bc8fdb9ecf3e53e" providerId="LiveId" clId="{395D08D6-1830-4730-9F9F-A66DED601CE0}" dt="2025-08-01T09:28:27.098" v="427"/>
          <ac:spMkLst>
            <pc:docMk/>
            <pc:sldMk cId="2895875788" sldId="2146847076"/>
            <ac:spMk id="3" creationId="{C5002B4E-04CC-A11C-0728-27F5F995DF87}"/>
          </ac:spMkLst>
        </pc:spChg>
        <pc:picChg chg="del">
          <ac:chgData name="Rishi Khandekar" userId="0bc8fdb9ecf3e53e" providerId="LiveId" clId="{395D08D6-1830-4730-9F9F-A66DED601CE0}" dt="2025-08-01T09:28:29.979" v="428" actId="478"/>
          <ac:picMkLst>
            <pc:docMk/>
            <pc:sldMk cId="2895875788" sldId="2146847076"/>
            <ac:picMk id="5" creationId="{77713F62-5137-BC7D-A552-24AB0AEDD694}"/>
          </ac:picMkLst>
        </pc:picChg>
        <pc:picChg chg="add mod">
          <ac:chgData name="Rishi Khandekar" userId="0bc8fdb9ecf3e53e" providerId="LiveId" clId="{395D08D6-1830-4730-9F9F-A66DED601CE0}" dt="2025-08-01T09:28:55.796" v="437" actId="1076"/>
          <ac:picMkLst>
            <pc:docMk/>
            <pc:sldMk cId="2895875788" sldId="2146847076"/>
            <ac:picMk id="6" creationId="{2E8C5DD3-045E-F4F6-2FE8-72614264DB0C}"/>
          </ac:picMkLst>
        </pc:picChg>
      </pc:sldChg>
      <pc:sldChg chg="addSp delSp modSp add mod">
        <pc:chgData name="Rishi Khandekar" userId="0bc8fdb9ecf3e53e" providerId="LiveId" clId="{395D08D6-1830-4730-9F9F-A66DED601CE0}" dt="2025-08-01T09:26:21.533" v="406" actId="20577"/>
        <pc:sldMkLst>
          <pc:docMk/>
          <pc:sldMk cId="3049925463" sldId="2146847077"/>
        </pc:sldMkLst>
        <pc:spChg chg="mod">
          <ac:chgData name="Rishi Khandekar" userId="0bc8fdb9ecf3e53e" providerId="LiveId" clId="{395D08D6-1830-4730-9F9F-A66DED601CE0}" dt="2025-08-01T09:26:21.533" v="406" actId="20577"/>
          <ac:spMkLst>
            <pc:docMk/>
            <pc:sldMk cId="3049925463" sldId="2146847077"/>
            <ac:spMk id="3" creationId="{3E73F385-6CE3-5DC9-E6B6-22C4A1064733}"/>
          </ac:spMkLst>
        </pc:spChg>
        <pc:picChg chg="del">
          <ac:chgData name="Rishi Khandekar" userId="0bc8fdb9ecf3e53e" providerId="LiveId" clId="{395D08D6-1830-4730-9F9F-A66DED601CE0}" dt="2025-08-01T09:24:54.404" v="384" actId="478"/>
          <ac:picMkLst>
            <pc:docMk/>
            <pc:sldMk cId="3049925463" sldId="2146847077"/>
            <ac:picMk id="5" creationId="{4D8297D4-FA54-A7F1-3096-38E0DE746C71}"/>
          </ac:picMkLst>
        </pc:picChg>
        <pc:picChg chg="add mod">
          <ac:chgData name="Rishi Khandekar" userId="0bc8fdb9ecf3e53e" providerId="LiveId" clId="{395D08D6-1830-4730-9F9F-A66DED601CE0}" dt="2025-08-01T09:25:36.703" v="393" actId="1076"/>
          <ac:picMkLst>
            <pc:docMk/>
            <pc:sldMk cId="3049925463" sldId="2146847077"/>
            <ac:picMk id="6" creationId="{A3190C20-E970-AFEE-D7B4-39FE16C60964}"/>
          </ac:picMkLst>
        </pc:picChg>
      </pc:sldChg>
      <pc:sldChg chg="addSp delSp modSp add mod">
        <pc:chgData name="Rishi Khandekar" userId="0bc8fdb9ecf3e53e" providerId="LiveId" clId="{395D08D6-1830-4730-9F9F-A66DED601CE0}" dt="2025-08-01T09:26:49.363" v="412" actId="20577"/>
        <pc:sldMkLst>
          <pc:docMk/>
          <pc:sldMk cId="553810481" sldId="2146847078"/>
        </pc:sldMkLst>
        <pc:spChg chg="mod">
          <ac:chgData name="Rishi Khandekar" userId="0bc8fdb9ecf3e53e" providerId="LiveId" clId="{395D08D6-1830-4730-9F9F-A66DED601CE0}" dt="2025-08-01T09:26:49.363" v="412" actId="20577"/>
          <ac:spMkLst>
            <pc:docMk/>
            <pc:sldMk cId="553810481" sldId="2146847078"/>
            <ac:spMk id="3" creationId="{B5085C37-941F-6BA1-451D-3700950E9277}"/>
          </ac:spMkLst>
        </pc:spChg>
        <pc:picChg chg="del">
          <ac:chgData name="Rishi Khandekar" userId="0bc8fdb9ecf3e53e" providerId="LiveId" clId="{395D08D6-1830-4730-9F9F-A66DED601CE0}" dt="2025-08-01T09:23:18.190" v="375" actId="478"/>
          <ac:picMkLst>
            <pc:docMk/>
            <pc:sldMk cId="553810481" sldId="2146847078"/>
            <ac:picMk id="5" creationId="{7BC9A117-8ECD-1D57-0129-8ED2D9B3EB97}"/>
          </ac:picMkLst>
        </pc:picChg>
        <pc:picChg chg="add mod">
          <ac:chgData name="Rishi Khandekar" userId="0bc8fdb9ecf3e53e" providerId="LiveId" clId="{395D08D6-1830-4730-9F9F-A66DED601CE0}" dt="2025-08-01T09:23:31.883" v="382" actId="1076"/>
          <ac:picMkLst>
            <pc:docMk/>
            <pc:sldMk cId="553810481" sldId="2146847078"/>
            <ac:picMk id="6" creationId="{5069EC5F-8935-0F44-8339-26B2F7886803}"/>
          </ac:picMkLst>
        </pc:picChg>
      </pc:sldChg>
      <pc:sldChg chg="addSp delSp modSp add mod">
        <pc:chgData name="Rishi Khandekar" userId="0bc8fdb9ecf3e53e" providerId="LiveId" clId="{395D08D6-1830-4730-9F9F-A66DED601CE0}" dt="2025-08-01T09:22:31.823" v="373" actId="1076"/>
        <pc:sldMkLst>
          <pc:docMk/>
          <pc:sldMk cId="1211705183" sldId="2146847079"/>
        </pc:sldMkLst>
        <pc:spChg chg="mod">
          <ac:chgData name="Rishi Khandekar" userId="0bc8fdb9ecf3e53e" providerId="LiveId" clId="{395D08D6-1830-4730-9F9F-A66DED601CE0}" dt="2025-08-01T09:22:12.245" v="369" actId="1076"/>
          <ac:spMkLst>
            <pc:docMk/>
            <pc:sldMk cId="1211705183" sldId="2146847079"/>
            <ac:spMk id="3" creationId="{0F5641FC-6A11-DB12-C4B8-F9573999B05F}"/>
          </ac:spMkLst>
        </pc:spChg>
        <pc:picChg chg="del">
          <ac:chgData name="Rishi Khandekar" userId="0bc8fdb9ecf3e53e" providerId="LiveId" clId="{395D08D6-1830-4730-9F9F-A66DED601CE0}" dt="2025-08-01T09:22:15.275" v="370" actId="478"/>
          <ac:picMkLst>
            <pc:docMk/>
            <pc:sldMk cId="1211705183" sldId="2146847079"/>
            <ac:picMk id="5" creationId="{B020C3B4-4942-68BA-1E80-0887DC7E042F}"/>
          </ac:picMkLst>
        </pc:picChg>
        <pc:picChg chg="add mod">
          <ac:chgData name="Rishi Khandekar" userId="0bc8fdb9ecf3e53e" providerId="LiveId" clId="{395D08D6-1830-4730-9F9F-A66DED601CE0}" dt="2025-08-01T09:22:31.823" v="373" actId="1076"/>
          <ac:picMkLst>
            <pc:docMk/>
            <pc:sldMk cId="1211705183" sldId="2146847079"/>
            <ac:picMk id="6" creationId="{B388EDED-0A3F-BF30-59BC-3E2E9963264C}"/>
          </ac:picMkLst>
        </pc:picChg>
      </pc:sldChg>
      <pc:sldChg chg="addSp delSp modSp add mod">
        <pc:chgData name="Rishi Khandekar" userId="0bc8fdb9ecf3e53e" providerId="LiveId" clId="{395D08D6-1830-4730-9F9F-A66DED601CE0}" dt="2025-08-01T09:27:11.355" v="415" actId="20577"/>
        <pc:sldMkLst>
          <pc:docMk/>
          <pc:sldMk cId="2360334365" sldId="2146847080"/>
        </pc:sldMkLst>
        <pc:spChg chg="mod">
          <ac:chgData name="Rishi Khandekar" userId="0bc8fdb9ecf3e53e" providerId="LiveId" clId="{395D08D6-1830-4730-9F9F-A66DED601CE0}" dt="2025-08-01T09:27:11.355" v="415" actId="20577"/>
          <ac:spMkLst>
            <pc:docMk/>
            <pc:sldMk cId="2360334365" sldId="2146847080"/>
            <ac:spMk id="3" creationId="{4BD122F9-3AA1-DC70-7378-A2B35412FF1C}"/>
          </ac:spMkLst>
        </pc:spChg>
        <pc:picChg chg="del">
          <ac:chgData name="Rishi Khandekar" userId="0bc8fdb9ecf3e53e" providerId="LiveId" clId="{395D08D6-1830-4730-9F9F-A66DED601CE0}" dt="2025-08-01T09:19:50.988" v="355" actId="478"/>
          <ac:picMkLst>
            <pc:docMk/>
            <pc:sldMk cId="2360334365" sldId="2146847080"/>
            <ac:picMk id="5" creationId="{34A21088-6FEA-0D4C-962E-CD8D73C6733A}"/>
          </ac:picMkLst>
        </pc:picChg>
        <pc:picChg chg="add mod">
          <ac:chgData name="Rishi Khandekar" userId="0bc8fdb9ecf3e53e" providerId="LiveId" clId="{395D08D6-1830-4730-9F9F-A66DED601CE0}" dt="2025-08-01T09:21:10.572" v="367" actId="1076"/>
          <ac:picMkLst>
            <pc:docMk/>
            <pc:sldMk cId="2360334365" sldId="2146847080"/>
            <ac:picMk id="6" creationId="{30517016-F068-244A-06E3-C4444DAD7880}"/>
          </ac:picMkLst>
        </pc:picChg>
      </pc:sldChg>
      <pc:sldChg chg="modSp add mod">
        <pc:chgData name="Rishi Khandekar" userId="0bc8fdb9ecf3e53e" providerId="LiveId" clId="{395D08D6-1830-4730-9F9F-A66DED601CE0}" dt="2025-08-01T10:22:14.588" v="697" actId="20577"/>
        <pc:sldMkLst>
          <pc:docMk/>
          <pc:sldMk cId="972462651" sldId="2146847081"/>
        </pc:sldMkLst>
        <pc:spChg chg="mod">
          <ac:chgData name="Rishi Khandekar" userId="0bc8fdb9ecf3e53e" providerId="LiveId" clId="{395D08D6-1830-4730-9F9F-A66DED601CE0}" dt="2025-08-01T10:22:14.588" v="697" actId="20577"/>
          <ac:spMkLst>
            <pc:docMk/>
            <pc:sldMk cId="972462651" sldId="2146847081"/>
            <ac:spMk id="2" creationId="{60CD51CC-E6DA-1589-4B80-62C68EAEAED2}"/>
          </ac:spMkLst>
        </pc:spChg>
        <pc:spChg chg="mod">
          <ac:chgData name="Rishi Khandekar" userId="0bc8fdb9ecf3e53e" providerId="LiveId" clId="{395D08D6-1830-4730-9F9F-A66DED601CE0}" dt="2025-08-01T10:08:41.966" v="644" actId="255"/>
          <ac:spMkLst>
            <pc:docMk/>
            <pc:sldMk cId="972462651" sldId="2146847081"/>
            <ac:spMk id="3" creationId="{44BE6465-96C2-2667-B85B-55810D1001C9}"/>
          </ac:spMkLst>
        </pc:spChg>
      </pc:sldChg>
      <pc:sldChg chg="addSp delSp modSp add mod">
        <pc:chgData name="Rishi Khandekar" userId="0bc8fdb9ecf3e53e" providerId="LiveId" clId="{395D08D6-1830-4730-9F9F-A66DED601CE0}" dt="2025-08-01T10:20:00.536" v="685" actId="1036"/>
        <pc:sldMkLst>
          <pc:docMk/>
          <pc:sldMk cId="1630249141" sldId="2146847082"/>
        </pc:sldMkLst>
        <pc:spChg chg="add del mod">
          <ac:chgData name="Rishi Khandekar" userId="0bc8fdb9ecf3e53e" providerId="LiveId" clId="{395D08D6-1830-4730-9F9F-A66DED601CE0}" dt="2025-08-01T10:19:32.903" v="674"/>
          <ac:spMkLst>
            <pc:docMk/>
            <pc:sldMk cId="1630249141" sldId="2146847082"/>
            <ac:spMk id="4" creationId="{9C3EE6C0-B190-EB5F-BEE3-1F860F4FE76D}"/>
          </ac:spMkLst>
        </pc:spChg>
        <pc:picChg chg="del">
          <ac:chgData name="Rishi Khandekar" userId="0bc8fdb9ecf3e53e" providerId="LiveId" clId="{395D08D6-1830-4730-9F9F-A66DED601CE0}" dt="2025-08-01T10:19:26.309" v="673" actId="478"/>
          <ac:picMkLst>
            <pc:docMk/>
            <pc:sldMk cId="1630249141" sldId="2146847082"/>
            <ac:picMk id="5" creationId="{D5D7B8AD-5CE1-1E15-80A9-D655000CD890}"/>
          </ac:picMkLst>
        </pc:picChg>
        <pc:picChg chg="add mod">
          <ac:chgData name="Rishi Khandekar" userId="0bc8fdb9ecf3e53e" providerId="LiveId" clId="{395D08D6-1830-4730-9F9F-A66DED601CE0}" dt="2025-08-01T10:20:00.536" v="685" actId="1036"/>
          <ac:picMkLst>
            <pc:docMk/>
            <pc:sldMk cId="1630249141" sldId="2146847082"/>
            <ac:picMk id="7" creationId="{A6FCAC98-003B-3112-DC9F-566453EB4E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ikhandekar/Fitness-Buddy-AI-Coach/blob/main/README.md" TargetMode="External"/><Relationship Id="rId2" Type="http://schemas.openxmlformats.org/officeDocument/2006/relationships/hyperlink" Target="https://github.com/rishikhandekar/Fitness-Buddy-AI-Coac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736" y="1683943"/>
            <a:ext cx="5163612" cy="58477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Fitness Buddy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87176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0073" y="4210988"/>
            <a:ext cx="537185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</a:t>
            </a:r>
            <a:b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Student Name: Rishi Mahendra Khandekar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Name: Lords Universal College</a:t>
            </a:r>
            <a:b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Department: Information Technology (IT)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D3626-4CB5-84B1-DFC2-AC2588CC5FC7}"/>
              </a:ext>
            </a:extLst>
          </p:cNvPr>
          <p:cNvSpPr txBox="1"/>
          <p:nvPr/>
        </p:nvSpPr>
        <p:spPr>
          <a:xfrm>
            <a:off x="4232794" y="2258393"/>
            <a:ext cx="3726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An AI-Powered Personal </a:t>
            </a:r>
            <a:r>
              <a:rPr lang="en-US" sz="1600" dirty="0"/>
              <a:t>Fitness</a:t>
            </a:r>
            <a:r>
              <a:rPr lang="en-US" sz="1500" dirty="0"/>
              <a:t> </a:t>
            </a:r>
            <a:r>
              <a:rPr lang="en-US" sz="1600" dirty="0"/>
              <a:t>Assistant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9C8C1-7E04-CF6E-92BC-3E0F9C528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7241-A41F-8F26-27FD-3E72011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FBC4-C432-E57E-9E4C-95E4C52B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04561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slide shows the initial configuration, where I defined our agent's core persona and purpose.</a:t>
            </a:r>
          </a:p>
          <a:p>
            <a:pPr fontAlgn="base"/>
            <a:r>
              <a:rPr lang="en-US" dirty="0"/>
              <a:t>I gave my agent a friendly name, "Fitness Buddy," and a concise description to set expectations for the user.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1B4E55-9BB6-C45C-9E42-940B9A9D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13" y="1358874"/>
            <a:ext cx="8076374" cy="37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74EE-A4C9-1D04-7195-60290035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39B8-BD1D-3827-F582-ED9672CA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22F9-3AA1-DC70-7378-A2B35412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04561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To make the agent user-friendly, I added quick-start questions that new users can click to immediately get started.</a:t>
            </a:r>
          </a:p>
          <a:p>
            <a:pPr fontAlgn="base"/>
            <a:r>
              <a:rPr lang="en-US" dirty="0"/>
              <a:t>These questions act as a guide, showcasing the agent's key capabilities and making interaction seamless.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517016-F068-244A-06E3-C4444DAD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88" y="1310305"/>
            <a:ext cx="8067621" cy="37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40FC-803A-BC8B-EF1E-9FA1A84F7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4D45-4932-55D7-57F1-68D193C6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41FC-6A11-DB12-C4B8-F9573999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30983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image highlights the agent's core instructions, which define its rules and personality as a fitness coach.</a:t>
            </a:r>
          </a:p>
          <a:p>
            <a:pPr fontAlgn="base"/>
            <a:r>
              <a:rPr lang="en-US" dirty="0"/>
              <a:t>The instructions explicitly tell the agent to use its RAG knowledge base first, ensuring all responses are grounded in our trusted document.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8EDED-0A3F-BF30-59BC-3E2E9963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20" y="1345648"/>
            <a:ext cx="8179358" cy="3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0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AD471-EC6A-87C6-1700-11E8BC454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2B97-B64C-C4F1-844D-9AF205A3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5C37-941F-6BA1-451D-3700950E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04561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screenshot shows the "Common Instructions" tab, where I added rules for formatting and tone.</a:t>
            </a:r>
          </a:p>
          <a:p>
            <a:pPr fontAlgn="base"/>
            <a:r>
              <a:rPr lang="en-US" dirty="0"/>
              <a:t>I also included important disclaimers to ensure the agent's advice is safe and responsible.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9EC5F-8935-0F44-8339-26B2F788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51" y="1301076"/>
            <a:ext cx="8720296" cy="38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4C5E1-FA17-1A95-C4F2-21C0E4BF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53D4-CA40-1C1B-073C-EAF591F5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F385-6CE3-5DC9-E6B6-22C4A1064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04561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image demonstrates the RAG process, where I created a vector index from my custom .docx file.</a:t>
            </a:r>
          </a:p>
          <a:p>
            <a:pPr fontAlgn="base"/>
            <a:r>
              <a:rPr lang="en-US" dirty="0"/>
              <a:t>This step turns my document into a searchable knowledge base that the AI can instantly query for answers.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190C20-E970-AFEE-D7B4-39FE16C6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30" y="1232452"/>
            <a:ext cx="8459338" cy="39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2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3FD38-08FF-8842-E3F3-1058E3AF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E631-2484-80DD-0D49-2667C07E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2B4E-04CC-A11C-0728-27F5F995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04561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slide shows the agent's enhanced capabilities with added tools like Google and Wikipedia search.</a:t>
            </a:r>
          </a:p>
          <a:p>
            <a:pPr fontAlgn="base"/>
            <a:r>
              <a:rPr lang="en-US" dirty="0"/>
              <a:t>The agent can now find and provide accurate answers to questions that may not be in its primary knowledge base.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8C5DD3-045E-F4F6-2FE8-7261426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03" y="1261482"/>
            <a:ext cx="8285391" cy="38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8D3C1-C6B9-1713-2873-0C052D899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C48E-3BFE-606E-06B3-73AAC6A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BAE4-AD66-45C0-FB48-27319CA1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04561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image confirms that the project has been successfully deployed and is live.</a:t>
            </a:r>
          </a:p>
          <a:p>
            <a:pPr fontAlgn="base"/>
            <a:r>
              <a:rPr lang="en-US" dirty="0"/>
              <a:t>It shows my "Fitness Buddy" agent listed with an "Online" status, ready to be used as a live service.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61F99E-70EB-673C-6558-7D564485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48" y="1232452"/>
            <a:ext cx="8492701" cy="39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6835E-3844-A38B-18C1-E7DFCABA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4546-593F-84F3-4D38-E14A9CF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27A6-45D0-DB0D-52CF-27AAC014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05045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screenshot shows the API reference for the deployed agent.</a:t>
            </a:r>
          </a:p>
          <a:p>
            <a:pPr fontAlgn="base"/>
            <a:r>
              <a:rPr lang="en-US" dirty="0"/>
              <a:t>These public and private endpoints allow my AI agent to be integrated into external applications, such as a website or a mobile app.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F23C94-412E-E544-1262-97F82EC9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66" y="1232452"/>
            <a:ext cx="8298265" cy="38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85394-B9F2-A6B9-36FD-E2E4A4B2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E6CA-F13C-8DD4-337F-7D1068F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9D-90B6-14B0-278A-5ACE347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65335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screenshot shows a successful test conversation with the agent in the preview panel.</a:t>
            </a:r>
          </a:p>
          <a:p>
            <a:pPr fontAlgn="base"/>
            <a:r>
              <a:rPr lang="en-US" dirty="0"/>
              <a:t>The agent correctly answered a query about pre-workout snacks, providing a well-structured and helpful list from its knowledge base.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B0E9F6-1E92-C8AE-6486-18D8E0E4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3" y="1284961"/>
            <a:ext cx="8302171" cy="38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0CF8-5904-9E72-EE68-999C5EE4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3B26-0161-17F9-03FD-9C76F893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11FC-6DD1-DE40-D8AD-975A2F77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315577"/>
            <a:ext cx="11029615" cy="1132045"/>
          </a:xfrm>
        </p:spPr>
        <p:txBody>
          <a:bodyPr/>
          <a:lstStyle/>
          <a:p>
            <a:pPr fontAlgn="base"/>
            <a:r>
              <a:rPr lang="en-US" dirty="0"/>
              <a:t>This final image from the IBM Cloud dashboard confirms that all necessary services, including both watsonx.ai Studio and watsonx.ai Runtime, are active and correctly provisioned for the project.</a:t>
            </a:r>
          </a:p>
          <a:p>
            <a:pPr fontAlgn="base"/>
            <a:r>
              <a:rPr lang="en-US" dirty="0"/>
              <a:t>It serves as a final verification that the entire project is built on the required IBM Cloud services.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3D9D1B-4129-B91D-4DC0-63EC4C5A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29" y="1231005"/>
            <a:ext cx="8604739" cy="40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0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95" y="-1788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469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Key Features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How It Works?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2171"/>
            <a:ext cx="11029615" cy="467332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The Fitness Buddy AI Coach is a successful project that demonstrates the power of the IBM watsonx.ai platform.</a:t>
            </a:r>
          </a:p>
          <a:p>
            <a:pPr fontAlgn="base"/>
            <a:r>
              <a:rPr lang="en-US" sz="2000" dirty="0"/>
              <a:t>It provides a functional, reliable, and personalized tool for promoting a healthier lifestyle.</a:t>
            </a:r>
          </a:p>
          <a:p>
            <a:pPr fontAlgn="base"/>
            <a:r>
              <a:rPr lang="en-US" sz="2000" dirty="0"/>
              <a:t>The project showcases how RAG can be implemented to create impactful, intelligent agents.</a:t>
            </a:r>
          </a:p>
          <a:p>
            <a:pPr fontAlgn="base"/>
            <a:r>
              <a:rPr lang="en-US" sz="2000" dirty="0"/>
              <a:t>The agent's holistic approach to wellness, covering workouts, nutrition, and habits, makes it a comprehensive tool.</a:t>
            </a:r>
          </a:p>
          <a:p>
            <a:r>
              <a:rPr lang="en-US" sz="2000" dirty="0"/>
              <a:t>The agent is fully built, tested, and ready for use as a live service.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5"/>
            <a:ext cx="11029615" cy="4673324"/>
          </a:xfrm>
        </p:spPr>
        <p:txBody>
          <a:bodyPr>
            <a:normAutofit/>
          </a:bodyPr>
          <a:lstStyle/>
          <a:p>
            <a:pPr fontAlgn="base"/>
            <a:r>
              <a:rPr lang="en-US" sz="2100" b="1" dirty="0"/>
              <a:t>Voice Interface:</a:t>
            </a:r>
            <a:r>
              <a:rPr lang="en-US" sz="2100" dirty="0"/>
              <a:t> Integrate speech-to-text for hands-free, conversational interaction.</a:t>
            </a:r>
          </a:p>
          <a:p>
            <a:pPr fontAlgn="base"/>
            <a:r>
              <a:rPr lang="en-US" sz="2100" b="1" dirty="0"/>
              <a:t>API Integration:</a:t>
            </a:r>
            <a:r>
              <a:rPr lang="en-US" sz="2100" dirty="0"/>
              <a:t> Connect to third-party APIs for real-time features like progress tracking or calorie counting.</a:t>
            </a:r>
          </a:p>
          <a:p>
            <a:pPr fontAlgn="base"/>
            <a:r>
              <a:rPr lang="en-US" sz="2100" b="1" dirty="0"/>
              <a:t>Multilingual Support:</a:t>
            </a:r>
            <a:r>
              <a:rPr lang="en-US" sz="2100" dirty="0"/>
              <a:t> Expand the knowledge base to support multiple languages for a wider audience.</a:t>
            </a:r>
          </a:p>
          <a:p>
            <a:pPr fontAlgn="base"/>
            <a:r>
              <a:rPr lang="en-US" sz="2100" b="1" dirty="0"/>
              <a:t>Progress Monitoring:</a:t>
            </a:r>
            <a:r>
              <a:rPr lang="en-US" sz="2100" dirty="0"/>
              <a:t> Implement a feature to track user progress and provide dynamic feedback.</a:t>
            </a:r>
          </a:p>
          <a:p>
            <a:r>
              <a:rPr lang="en-US" sz="2100" b="1" dirty="0"/>
              <a:t>Personalized Notifications:</a:t>
            </a:r>
            <a:r>
              <a:rPr lang="en-US" sz="2100" dirty="0"/>
              <a:t> Send reminders and motivational messages based on user activity.</a:t>
            </a:r>
            <a:endParaRPr lang="en-US" sz="21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of excellence with a qr code&#10;&#10;AI-generated content may be incorrect.">
            <a:extLst>
              <a:ext uri="{FF2B5EF4-FFF2-40B4-BE49-F238E27FC236}">
                <a16:creationId xmlns:a16="http://schemas.microsoft.com/office/drawing/2014/main" id="{D917DDEA-E9CE-D438-55E2-4B54BF0A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430" y="1372088"/>
            <a:ext cx="6705140" cy="5181245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9409B-BE3A-ECE4-FF39-CB2ABE05A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9139-AFE0-167E-2FA3-C6DE446C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 descr="A certificate of excellence with a qr code&#10;&#10;AI-generated content may be incorrect.">
            <a:extLst>
              <a:ext uri="{FF2B5EF4-FFF2-40B4-BE49-F238E27FC236}">
                <a16:creationId xmlns:a16="http://schemas.microsoft.com/office/drawing/2014/main" id="{A6FCAC98-003B-3112-DC9F-566453EB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793" y="1362038"/>
            <a:ext cx="6690413" cy="5169865"/>
          </a:xfrm>
        </p:spPr>
      </p:pic>
    </p:spTree>
    <p:extLst>
      <p:ext uri="{BB962C8B-B14F-4D97-AF65-F5344CB8AC3E}">
        <p14:creationId xmlns:p14="http://schemas.microsoft.com/office/powerpoint/2010/main" val="163024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a yellow ribbon and a yellow ribbon&#10;&#10;AI-generated content may be incorrect.">
            <a:extLst>
              <a:ext uri="{FF2B5EF4-FFF2-40B4-BE49-F238E27FC236}">
                <a16:creationId xmlns:a16="http://schemas.microsoft.com/office/drawing/2014/main" id="{F855815D-E43F-7F8A-AB67-D3005EC2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85" y="1369088"/>
            <a:ext cx="7560660" cy="5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Repository Link: </a:t>
            </a:r>
            <a:r>
              <a:rPr lang="en-IN" dirty="0">
                <a:hlinkClick r:id="rId2"/>
              </a:rPr>
              <a:t>https://github.com/rishikhandekar/Fitness-Buddy-AI-Coach</a:t>
            </a:r>
            <a:endParaRPr lang="en-IN" dirty="0"/>
          </a:p>
          <a:p>
            <a:r>
              <a:rPr lang="en-IN" dirty="0"/>
              <a:t>GitHub README.md File Link: </a:t>
            </a:r>
            <a:r>
              <a:rPr lang="en-IN" dirty="0">
                <a:hlinkClick r:id="rId3"/>
              </a:rPr>
              <a:t>https://github.com/rishikhandekar/Fitness-Buddy-AI-Coach/blob/main/README.md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082781"/>
          </a:xfrm>
        </p:spPr>
        <p:txBody>
          <a:bodyPr>
            <a:normAutofit/>
          </a:bodyPr>
          <a:lstStyle/>
          <a:p>
            <a:r>
              <a:rPr lang="en-US" sz="1800" dirty="0"/>
              <a:t>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routines. There is a growing need for an accessible, friendly, and intelligent virtual assistant that can provide on-demand fitness advice, healthy lifestyle suggestions, and basic nutrition guidance—all tailored to individual needs and available at any time.</a:t>
            </a:r>
          </a:p>
          <a:p>
            <a:r>
              <a:rPr lang="en-US" sz="2000" b="1" dirty="0">
                <a:latin typeface="Franklin Gothic Book (Body)"/>
                <a:ea typeface="+mn-lt"/>
                <a:cs typeface="+mn-lt"/>
              </a:rPr>
              <a:t>Proposed Solution:</a:t>
            </a:r>
            <a:br>
              <a:rPr lang="en-US" sz="1800" dirty="0">
                <a:latin typeface="Calibri"/>
                <a:ea typeface="+mn-lt"/>
                <a:cs typeface="+mn-lt"/>
              </a:rPr>
            </a:br>
            <a:r>
              <a:rPr lang="en-US" sz="1800" dirty="0"/>
              <a:t>Fitness Buddy aims to solve this problem by offering a conversational, AI-powered health and fitness coach that can:</a:t>
            </a:r>
          </a:p>
          <a:p>
            <a:pPr lvl="1"/>
            <a:r>
              <a:rPr lang="en-US" sz="1800" dirty="0"/>
              <a:t>Recommend home workouts and routines based on user input.</a:t>
            </a:r>
          </a:p>
          <a:p>
            <a:pPr lvl="1"/>
            <a:r>
              <a:rPr lang="en-US" sz="1800" dirty="0"/>
              <a:t>Provide motivational tips and daily fitness inspiration.</a:t>
            </a:r>
          </a:p>
          <a:p>
            <a:pPr lvl="1"/>
            <a:r>
              <a:rPr lang="en-US" sz="1800" dirty="0"/>
              <a:t>Suggest simple, nutritious meal ideas.</a:t>
            </a:r>
          </a:p>
          <a:p>
            <a:pPr lvl="1"/>
            <a:r>
              <a:rPr lang="en-US" sz="1800" dirty="0"/>
              <a:t>Encourage habit-building and consistency.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284"/>
            <a:ext cx="11613485" cy="34100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b="1" dirty="0"/>
              <a:t>Cloud Services:</a:t>
            </a:r>
            <a:r>
              <a:rPr lang="en-IN" sz="2400" dirty="0"/>
              <a:t> IBM Cloud Object Storage, IBM Cloud Lite Account.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fontAlgn="base"/>
            <a:r>
              <a:rPr lang="en-IN" sz="2400" b="1" dirty="0"/>
              <a:t>AI Model:</a:t>
            </a:r>
            <a:r>
              <a:rPr lang="en-IN" sz="2400" dirty="0"/>
              <a:t> IBM Granite Foundation Model (granite-3-3-8b-instruct)</a:t>
            </a:r>
          </a:p>
          <a:p>
            <a:pPr fontAlgn="base"/>
            <a:r>
              <a:rPr lang="en-IN" sz="2400" b="1" dirty="0"/>
              <a:t>NLP</a:t>
            </a:r>
            <a:r>
              <a:rPr lang="en-IN" sz="2400" dirty="0"/>
              <a:t>: Natural Language Processing</a:t>
            </a:r>
          </a:p>
          <a:p>
            <a:pPr fontAlgn="base"/>
            <a:r>
              <a:rPr lang="en-IN" sz="2400" b="1" dirty="0"/>
              <a:t>Data Retrieval:</a:t>
            </a:r>
            <a:r>
              <a:rPr lang="en-IN" sz="2400" dirty="0"/>
              <a:t> Retrieval-Augmented Generation (RAG) using a Vector Index.</a:t>
            </a:r>
          </a:p>
          <a:p>
            <a:pPr fontAlgn="base"/>
            <a:r>
              <a:rPr lang="en-IN" sz="2400" b="1" dirty="0"/>
              <a:t>Knowledge Source:</a:t>
            </a:r>
            <a:r>
              <a:rPr lang="en-IN" sz="2400" dirty="0"/>
              <a:t> A custom .docx file containing all fitness data.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/>
              <a:t>IBM Cloud </a:t>
            </a:r>
            <a:r>
              <a:rPr lang="en-US" sz="2000" b="1" dirty="0" err="1"/>
              <a:t>Watsonx</a:t>
            </a:r>
            <a:r>
              <a:rPr lang="en-US" sz="2000" b="1" dirty="0"/>
              <a:t> AI Studio:</a:t>
            </a:r>
            <a:r>
              <a:rPr lang="en-US" sz="2000" dirty="0"/>
              <a:t> The core development and deployment environment.</a:t>
            </a:r>
          </a:p>
          <a:p>
            <a:pPr fontAlgn="base"/>
            <a:r>
              <a:rPr lang="en-US" sz="2000" b="1" dirty="0"/>
              <a:t>IBM Granite Foundation Model:</a:t>
            </a:r>
            <a:r>
              <a:rPr lang="en-US" sz="2000" dirty="0"/>
              <a:t> The large language model powering the agent's intelligence.</a:t>
            </a:r>
          </a:p>
          <a:p>
            <a:pPr fontAlgn="base"/>
            <a:r>
              <a:rPr lang="en-US" sz="2000" b="1" dirty="0"/>
              <a:t>IBM Cloud </a:t>
            </a:r>
            <a:r>
              <a:rPr lang="en-US" sz="2000" b="1" dirty="0" err="1"/>
              <a:t>Watsonx</a:t>
            </a:r>
            <a:r>
              <a:rPr lang="en-US" sz="2000" b="1" dirty="0"/>
              <a:t> AI Runtime:</a:t>
            </a:r>
            <a:r>
              <a:rPr lang="en-US" sz="2000" dirty="0"/>
              <a:t> The runtime environment for executing AI models and notebooks.</a:t>
            </a:r>
          </a:p>
          <a:p>
            <a:pPr fontAlgn="base"/>
            <a:r>
              <a:rPr lang="en-US" sz="2000" b="1" dirty="0"/>
              <a:t>IBM Cloud Agent Lab:</a:t>
            </a:r>
            <a:r>
              <a:rPr lang="en-US" sz="2000" dirty="0"/>
              <a:t> The specialized tool used to build and configure the AI agent.</a:t>
            </a:r>
          </a:p>
          <a:p>
            <a:pPr fontAlgn="base"/>
            <a:r>
              <a:rPr lang="en-US" sz="2000" b="1" dirty="0"/>
              <a:t>IBM Cloud Lite Account:</a:t>
            </a:r>
            <a:r>
              <a:rPr lang="en-US" sz="2000" dirty="0"/>
              <a:t> All services for this project were provisioned and utilized within the free tier.</a:t>
            </a:r>
          </a:p>
          <a:p>
            <a:pPr fontAlgn="base"/>
            <a:r>
              <a:rPr lang="en-US" sz="2000" b="1" dirty="0"/>
              <a:t>IBM Cloud Object Storage:</a:t>
            </a:r>
            <a:r>
              <a:rPr lang="en-US" sz="2000" dirty="0"/>
              <a:t> Used for project asset storage and the knowledge base document.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2703"/>
            <a:ext cx="11105041" cy="451407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This agent will significantly reduce the time spent planning workouts, improve the quality of fitness routines, help beginners find direction, and foster a healthier lifestyle by making guidance more accessible and actionable.</a:t>
            </a:r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RAG-Powered:</a:t>
            </a:r>
            <a:r>
              <a:rPr lang="en-US" sz="1800" dirty="0"/>
              <a:t> Fetches answers directly from a custom knowledge document for guaranteed accuracy.</a:t>
            </a:r>
          </a:p>
          <a:p>
            <a:pPr fontAlgn="base"/>
            <a:r>
              <a:rPr lang="en-US" sz="1800" b="1" dirty="0"/>
              <a:t>Web-Enabled Answers:</a:t>
            </a:r>
            <a:r>
              <a:rPr lang="en-US" sz="1800" dirty="0"/>
              <a:t> The agent is equipped with tools like Google, DuckDuckGo, Wikipedia, and web crawlers, allowing it to provide accurate answers even when the data isn't in its primary knowledge base.</a:t>
            </a:r>
          </a:p>
          <a:p>
            <a:pPr fontAlgn="base"/>
            <a:r>
              <a:rPr lang="en-US" sz="1800" b="1" dirty="0"/>
              <a:t>Built on IBM Cloud: </a:t>
            </a:r>
            <a:r>
              <a:rPr lang="en-US" sz="1800" dirty="0"/>
              <a:t>Entirely configured and deployed using powerful IBM </a:t>
            </a:r>
            <a:r>
              <a:rPr lang="en-US" sz="1800" dirty="0" err="1"/>
              <a:t>watsonx</a:t>
            </a:r>
            <a:r>
              <a:rPr lang="en-US" sz="1800" dirty="0"/>
              <a:t> tools.</a:t>
            </a:r>
          </a:p>
          <a:p>
            <a:pPr fontAlgn="base"/>
            <a:r>
              <a:rPr lang="en-US" sz="1800" b="1" dirty="0"/>
              <a:t>Polite Redirection:</a:t>
            </a:r>
            <a:r>
              <a:rPr lang="en-US" sz="1800" dirty="0"/>
              <a:t> Handles unrelated questions gracefully, redirecting the user back to the project's focus.</a:t>
            </a:r>
          </a:p>
          <a:p>
            <a:pPr fontAlgn="base"/>
            <a:r>
              <a:rPr lang="en-US" sz="1800" b="1" dirty="0"/>
              <a:t>Holistic Wellness:</a:t>
            </a:r>
            <a:r>
              <a:rPr lang="en-US" sz="1800" dirty="0"/>
              <a:t> The knowledge base covers a wide range of topics: workouts, nutrition, motivation, and habits.</a:t>
            </a:r>
          </a:p>
          <a:p>
            <a:r>
              <a:rPr lang="en-US" sz="1800" b="1" dirty="0"/>
              <a:t>Level-Specific Advice:</a:t>
            </a:r>
            <a:r>
              <a:rPr lang="en-US" sz="1800" dirty="0"/>
              <a:t> The agent provides guidance tailored for Beginner, Intermediate, and Expert users.</a:t>
            </a:r>
            <a:endParaRPr lang="en-IN" sz="1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05015-51F2-1B2A-3D4D-60044F27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F672E8-C79C-4815-5CC6-80330CE0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Key Features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06225-2F86-D9EE-AA8B-B2D453FC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105041" cy="4514079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Custom Q&amp;A: </a:t>
            </a:r>
            <a:r>
              <a:rPr lang="en-US" sz="2000" dirty="0"/>
              <a:t>Answers specific user queries based on the vectorized knowledge base.</a:t>
            </a:r>
          </a:p>
          <a:p>
            <a:pPr fontAlgn="base"/>
            <a:r>
              <a:rPr lang="en-US" sz="2000" b="1" dirty="0"/>
              <a:t>LLM-Powered: </a:t>
            </a:r>
            <a:r>
              <a:rPr lang="en-US" sz="2000" dirty="0"/>
              <a:t>Uses an IBM Granite model for natural conversation.</a:t>
            </a:r>
          </a:p>
          <a:p>
            <a:pPr fontAlgn="base"/>
            <a:r>
              <a:rPr lang="en-US" sz="2000" b="1" dirty="0"/>
              <a:t>Built-in NLP Support: </a:t>
            </a:r>
            <a:r>
              <a:rPr lang="en-US" sz="2000" dirty="0"/>
              <a:t>Understands and processes natural language queries effectively.</a:t>
            </a:r>
          </a:p>
          <a:p>
            <a:pPr fontAlgn="base"/>
            <a:r>
              <a:rPr lang="en-US" sz="2000" b="1" dirty="0"/>
              <a:t>Structured Advice: </a:t>
            </a:r>
            <a:r>
              <a:rPr lang="en-US" sz="2000" dirty="0"/>
              <a:t>Formats responses with lists, headings, and clear sections for readability.</a:t>
            </a:r>
          </a:p>
          <a:p>
            <a:pPr fontAlgn="base"/>
            <a:r>
              <a:rPr lang="en-US" sz="2000" b="1" dirty="0"/>
              <a:t>Adaptive Guidance: </a:t>
            </a:r>
            <a:r>
              <a:rPr lang="en-US" sz="2000" dirty="0"/>
              <a:t>Provides different levels of advice (Beginner, Intermediate, Expert) when requested.</a:t>
            </a:r>
          </a:p>
          <a:p>
            <a:pPr fontAlgn="base"/>
            <a:r>
              <a:rPr lang="en-US" sz="2000" b="1" dirty="0"/>
              <a:t>Responds Gracefully: </a:t>
            </a:r>
            <a:r>
              <a:rPr lang="en-US" sz="2000" dirty="0"/>
              <a:t>Provides helpful and polite answers, even for off-topic questions.</a:t>
            </a:r>
          </a:p>
        </p:txBody>
      </p:sp>
    </p:spTree>
    <p:extLst>
      <p:ext uri="{BB962C8B-B14F-4D97-AF65-F5344CB8AC3E}">
        <p14:creationId xmlns:p14="http://schemas.microsoft.com/office/powerpoint/2010/main" val="369136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/>
              <a:t>Gym Trainer:</a:t>
            </a:r>
            <a:r>
              <a:rPr lang="en-US" sz="2000" dirty="0"/>
              <a:t> To assist in providing standardized guidance and resources.</a:t>
            </a:r>
          </a:p>
          <a:p>
            <a:pPr fontAlgn="base"/>
            <a:r>
              <a:rPr lang="en-US" sz="2000" b="1" dirty="0"/>
              <a:t>Fitness Enthusiasts:</a:t>
            </a:r>
            <a:r>
              <a:rPr lang="en-US" sz="2000" dirty="0"/>
              <a:t> Individuals passionate about fitness and wellness.</a:t>
            </a:r>
          </a:p>
          <a:p>
            <a:pPr fontAlgn="base"/>
            <a:r>
              <a:rPr lang="en-US" sz="2000" b="1" dirty="0"/>
              <a:t>Beginner:</a:t>
            </a:r>
            <a:r>
              <a:rPr lang="en-US" sz="2000" dirty="0"/>
              <a:t> Individuals who are just starting their fitness journey.</a:t>
            </a:r>
          </a:p>
          <a:p>
            <a:pPr fontAlgn="base"/>
            <a:r>
              <a:rPr lang="en-US" sz="2000" b="1" dirty="0"/>
              <a:t>Intermediate:</a:t>
            </a:r>
            <a:r>
              <a:rPr lang="en-US" sz="2000" dirty="0"/>
              <a:t> Users looking to optimize their routines and break through plateaus.</a:t>
            </a:r>
          </a:p>
          <a:p>
            <a:pPr fontAlgn="base"/>
            <a:r>
              <a:rPr lang="en-US" sz="2000" b="1" dirty="0"/>
              <a:t>Expert:</a:t>
            </a:r>
            <a:r>
              <a:rPr lang="en-US" sz="2000" dirty="0"/>
              <a:t> Advanced users seeking new and challenging workout ideas.</a:t>
            </a:r>
          </a:p>
          <a:p>
            <a:pPr fontAlgn="base"/>
            <a:r>
              <a:rPr lang="en-US" sz="2000" b="1" dirty="0"/>
              <a:t>Diet Focus Person:</a:t>
            </a:r>
            <a:r>
              <a:rPr lang="en-US" sz="2000" dirty="0"/>
              <a:t> Users focused on specific nutritional goals.</a:t>
            </a:r>
          </a:p>
          <a:p>
            <a:r>
              <a:rPr lang="en-US" sz="2000" b="1" dirty="0"/>
              <a:t>General Public:</a:t>
            </a:r>
            <a:r>
              <a:rPr lang="en-US" sz="2000" dirty="0"/>
              <a:t> Anyone seeking daily motivation and simple wellness tips.</a:t>
            </a:r>
            <a:endParaRPr lang="en-IN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30E8F-A0FE-B8F8-5247-59D064DB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51CC-E6DA-1589-4B80-62C68EA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6465-96C2-2667-B85B-55810D10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A user submits a query to the agent (e.g., “What's a beginner workout?”).</a:t>
            </a:r>
          </a:p>
          <a:p>
            <a:pPr fontAlgn="base"/>
            <a:r>
              <a:rPr lang="en-US" sz="2000" dirty="0"/>
              <a:t>The IBM Granite model processes the user's request.</a:t>
            </a:r>
          </a:p>
          <a:p>
            <a:pPr fontAlgn="base"/>
            <a:r>
              <a:rPr lang="en-US" sz="2000" dirty="0"/>
              <a:t>The RAG system instantly searches the Fitness_Buddy_Knowledge_Base.docx for the most relevant information.</a:t>
            </a:r>
          </a:p>
          <a:p>
            <a:pPr fontAlgn="base"/>
            <a:r>
              <a:rPr lang="en-US" sz="2000" dirty="0"/>
              <a:t>If the answer is not found in the document, the agent uses its web search tools to find an accurate response.</a:t>
            </a:r>
          </a:p>
          <a:p>
            <a:pPr fontAlgn="base"/>
            <a:r>
              <a:rPr lang="en-US" sz="2000" dirty="0"/>
              <a:t>The agent uses the retrieved data to generate a coherent, encouraging, and accurate answer.</a:t>
            </a:r>
          </a:p>
        </p:txBody>
      </p:sp>
    </p:spTree>
    <p:extLst>
      <p:ext uri="{BB962C8B-B14F-4D97-AF65-F5344CB8AC3E}">
        <p14:creationId xmlns:p14="http://schemas.microsoft.com/office/powerpoint/2010/main" val="972462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249</TotalTime>
  <Words>1401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Franklin Gothic Book</vt:lpstr>
      <vt:lpstr>Franklin Gothic Book (Body)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Key Features</vt:lpstr>
      <vt:lpstr>End users</vt:lpstr>
      <vt:lpstr>How It Works?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Rishi Khandekar</cp:lastModifiedBy>
  <cp:revision>142</cp:revision>
  <dcterms:created xsi:type="dcterms:W3CDTF">2021-05-26T16:50:10Z</dcterms:created>
  <dcterms:modified xsi:type="dcterms:W3CDTF">2025-08-01T11:36:34Z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