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63" r:id="rId9"/>
    <p:sldId id="264" r:id="rId10"/>
    <p:sldId id="267" r:id="rId11"/>
    <p:sldId id="273" r:id="rId12"/>
    <p:sldId id="274" r:id="rId13"/>
    <p:sldId id="265" r:id="rId14"/>
    <p:sldId id="266" r:id="rId15"/>
    <p:sldId id="268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660"/>
  </p:normalViewPr>
  <p:slideViewPr>
    <p:cSldViewPr>
      <p:cViewPr varScale="1">
        <p:scale>
          <a:sx n="81" d="100"/>
          <a:sy n="81" d="100"/>
        </p:scale>
        <p:origin x="-112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6A86D-833A-4C15-9E35-E8EA5D8EF310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1B5CB-F292-400E-B8A5-E3DE6A39B1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6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1B5CB-F292-400E-B8A5-E3DE6A39B1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7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6BF0B-1343-4CD7-BC4B-28976B63AB3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5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1B5CB-F292-400E-B8A5-E3DE6A39B1E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0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6/3/2020</a:t>
            </a:fld>
            <a:endParaRPr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DETECTING PARKINSON’S DISEASE WITH XGBOOST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9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Python machine learning project, using the Python libraries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numpy</a:t>
            </a:r>
            <a:r>
              <a:rPr lang="en-US" dirty="0"/>
              <a:t>, pandas, and </a:t>
            </a:r>
            <a:r>
              <a:rPr lang="en-US" dirty="0" err="1"/>
              <a:t>xgboost</a:t>
            </a:r>
            <a:r>
              <a:rPr lang="en-US" dirty="0"/>
              <a:t>, we will build a model using an </a:t>
            </a:r>
            <a:r>
              <a:rPr lang="en-US" dirty="0" err="1" smtClean="0"/>
              <a:t>XGBClassifier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We’ll </a:t>
            </a:r>
            <a:r>
              <a:rPr lang="en-US" dirty="0"/>
              <a:t>load the data, get the features and labels, scale the features, then split the dataset, build an </a:t>
            </a:r>
            <a:r>
              <a:rPr lang="en-US" dirty="0" err="1"/>
              <a:t>XGBClassifier</a:t>
            </a:r>
            <a:r>
              <a:rPr lang="en-US" dirty="0"/>
              <a:t>, and then calculate the accuracy of our </a:t>
            </a:r>
            <a:r>
              <a:rPr lang="en-US" dirty="0" smtClean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235767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0892"/>
            <a:ext cx="905998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381000"/>
            <a:ext cx="464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To Start ?</a:t>
            </a:r>
          </a:p>
        </p:txBody>
      </p:sp>
    </p:spTree>
    <p:extLst>
      <p:ext uri="{BB962C8B-B14F-4D97-AF65-F5344CB8AC3E}">
        <p14:creationId xmlns:p14="http://schemas.microsoft.com/office/powerpoint/2010/main" val="268558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771525"/>
            <a:ext cx="88773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85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382000" cy="4648200"/>
          </a:xfrm>
        </p:spPr>
      </p:pic>
    </p:spTree>
    <p:extLst>
      <p:ext uri="{BB962C8B-B14F-4D97-AF65-F5344CB8AC3E}">
        <p14:creationId xmlns:p14="http://schemas.microsoft.com/office/powerpoint/2010/main" val="293572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392238"/>
            <a:ext cx="7699375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38400" y="509484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509484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634915" y="312953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NHR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4490465" y="313296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HNR</a:t>
            </a:r>
          </a:p>
        </p:txBody>
      </p:sp>
    </p:spTree>
    <p:extLst>
      <p:ext uri="{BB962C8B-B14F-4D97-AF65-F5344CB8AC3E}">
        <p14:creationId xmlns:p14="http://schemas.microsoft.com/office/powerpoint/2010/main" val="301386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54" y="4826675"/>
            <a:ext cx="8481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The target variable status has a weak positive </a:t>
            </a:r>
            <a:r>
              <a:rPr lang="en-US" dirty="0" smtClean="0"/>
              <a:t>correlation </a:t>
            </a:r>
            <a:r>
              <a:rPr lang="en-US" dirty="0"/>
              <a:t>with spread1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4" y="761999"/>
            <a:ext cx="8786446" cy="406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23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03031"/>
            <a:ext cx="64579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 rot="16200000">
            <a:off x="1198064" y="345013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occurrence</a:t>
            </a:r>
          </a:p>
        </p:txBody>
      </p:sp>
    </p:spTree>
    <p:extLst>
      <p:ext uri="{BB962C8B-B14F-4D97-AF65-F5344CB8AC3E}">
        <p14:creationId xmlns:p14="http://schemas.microsoft.com/office/powerpoint/2010/main" val="153434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this Python machine learning project, we learned to detect the presence of Parkinson’s Disease in individuals using various </a:t>
            </a:r>
            <a:r>
              <a:rPr lang="en-US" dirty="0" smtClean="0"/>
              <a:t>factors.</a:t>
            </a:r>
          </a:p>
          <a:p>
            <a:r>
              <a:rPr lang="en-US" dirty="0" smtClean="0"/>
              <a:t>This </a:t>
            </a:r>
            <a:r>
              <a:rPr lang="en-US" dirty="0"/>
              <a:t>gives us an accuracy of 94.87%, which is great considering the number of lines of code . 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49825"/>
            <a:ext cx="55594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13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2514600"/>
            <a:ext cx="51066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129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analyze and visualize the data to find which kind of people are prone to Parkinson’s Disease. 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build a model to accurately detect the presence of Parkinson’s disease in an individual.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6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Parkinson’s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Parkinson’s disease is a progressive disorder of the central nervous system affecting movement and inducing tremors and stiffness.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5 stages to it and affects more than 1 million individuals every year in India.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chronic and has no cure yet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THIS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279059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1212" y="4953000"/>
            <a:ext cx="4734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1.Death </a:t>
            </a:r>
            <a:r>
              <a:rPr lang="en-US" dirty="0"/>
              <a:t>rates are increasing year by </a:t>
            </a:r>
            <a:r>
              <a:rPr lang="en-US" dirty="0" smtClean="0"/>
              <a:t>year. </a:t>
            </a:r>
          </a:p>
          <a:p>
            <a:r>
              <a:rPr lang="en-US" dirty="0" smtClean="0"/>
              <a:t>2.Disease has to be Diagnosed as earlier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0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WHAT </a:t>
            </a:r>
            <a:r>
              <a:rPr lang="en-US" dirty="0"/>
              <a:t>IS XGBOOST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a new Machine Learning algorithm designed with speed and performance in mind.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/>
              <a:t>stands for </a:t>
            </a:r>
            <a:r>
              <a:rPr lang="en-US" dirty="0" err="1"/>
              <a:t>eXtreme</a:t>
            </a:r>
            <a:r>
              <a:rPr lang="en-US" dirty="0"/>
              <a:t> Gradient Boosting and is based on decision trees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563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DATASET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is composed of a range of biomedical voice measurements from 31 people, 23 with Parkinson's disease (PD).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column in the table is a particular voice measure, and each row corresponds one of 195 voice recording from these individuals ("name" column).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1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97723"/>
            <a:ext cx="8839200" cy="17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66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 INFORMATION: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name - ASCII subject name and recording </a:t>
            </a:r>
            <a:r>
              <a:rPr lang="en-US" dirty="0" smtClean="0"/>
              <a:t>number </a:t>
            </a:r>
          </a:p>
          <a:p>
            <a:r>
              <a:rPr lang="en-US" dirty="0" err="1"/>
              <a:t>MDVP:Fo</a:t>
            </a:r>
            <a:r>
              <a:rPr lang="en-US" dirty="0"/>
              <a:t>(Hz) - Average vocal fundamental frequency</a:t>
            </a:r>
          </a:p>
          <a:p>
            <a:r>
              <a:rPr lang="en-US" dirty="0" err="1"/>
              <a:t>MDVP:Fhi</a:t>
            </a:r>
            <a:r>
              <a:rPr lang="en-US" dirty="0"/>
              <a:t>(Hz) - Maximum vocal fundamental frequency</a:t>
            </a:r>
          </a:p>
          <a:p>
            <a:r>
              <a:rPr lang="en-US" dirty="0" err="1"/>
              <a:t>MDVP:Flo</a:t>
            </a:r>
            <a:r>
              <a:rPr lang="en-US" dirty="0"/>
              <a:t>(Hz) - Minimum vocal fundamental frequency *</a:t>
            </a:r>
          </a:p>
          <a:p>
            <a:r>
              <a:rPr lang="en-US" dirty="0" err="1"/>
              <a:t>MDVP:Shimmer,MDVP:Shimmer</a:t>
            </a:r>
            <a:r>
              <a:rPr lang="en-US" dirty="0"/>
              <a:t>(dB),Shimmer:APQ3,Shimmer:APQ5,MDVP:APQ,Shimmer:DDA - Several measures of variation in amplitude</a:t>
            </a:r>
          </a:p>
          <a:p>
            <a:r>
              <a:rPr lang="en-US" dirty="0"/>
              <a:t>NHR,HNR - Two measures of ratio of noise to tonal components in the voice</a:t>
            </a:r>
          </a:p>
          <a:p>
            <a:r>
              <a:rPr lang="en-US" dirty="0"/>
              <a:t>status - Health status of the subject (one) - Parkinson's, (zero) - healthy</a:t>
            </a:r>
          </a:p>
          <a:p>
            <a:r>
              <a:rPr lang="en-US" dirty="0"/>
              <a:t>RPDE,D2 - Two nonlinear dynamical complexity measures</a:t>
            </a:r>
          </a:p>
          <a:p>
            <a:r>
              <a:rPr lang="en-US" dirty="0"/>
              <a:t>DFA - Signal fractal scaling exponent * spread1,spread2,PPE - Three nonlinear measures of fundamental frequency </a:t>
            </a:r>
            <a:r>
              <a:rPr lang="en-US" dirty="0" smtClean="0"/>
              <a:t>variation.</a:t>
            </a:r>
          </a:p>
        </p:txBody>
      </p:sp>
    </p:spTree>
    <p:extLst>
      <p:ext uri="{BB962C8B-B14F-4D97-AF65-F5344CB8AC3E}">
        <p14:creationId xmlns:p14="http://schemas.microsoft.com/office/powerpoint/2010/main" val="118596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446"/>
            <a:ext cx="6781800" cy="868362"/>
          </a:xfrm>
        </p:spPr>
        <p:txBody>
          <a:bodyPr/>
          <a:lstStyle/>
          <a:p>
            <a:r>
              <a:rPr lang="en-US" dirty="0" smtClean="0"/>
              <a:t>SIZE AND LENGTH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861646"/>
            <a:ext cx="5715000" cy="1542299"/>
          </a:xfrm>
        </p:spPr>
      </p:pic>
      <p:sp>
        <p:nvSpPr>
          <p:cNvPr id="6" name="Rectangle 5"/>
          <p:cNvSpPr/>
          <p:nvPr/>
        </p:nvSpPr>
        <p:spPr>
          <a:xfrm>
            <a:off x="228600" y="989314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set Size: 39.7 </a:t>
            </a:r>
            <a:r>
              <a:rPr lang="en-US" dirty="0" smtClean="0"/>
              <a:t>KB</a:t>
            </a:r>
          </a:p>
          <a:p>
            <a:endParaRPr lang="en-US" dirty="0"/>
          </a:p>
          <a:p>
            <a:r>
              <a:rPr lang="en-US" dirty="0" smtClean="0"/>
              <a:t>Number Of Rows=195 </a:t>
            </a:r>
          </a:p>
          <a:p>
            <a:r>
              <a:rPr lang="en-US" dirty="0" smtClean="0"/>
              <a:t>Number Of columns=24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920621"/>
            <a:ext cx="44958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52800"/>
            <a:ext cx="4343400" cy="3276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0155" y="3168134"/>
            <a:ext cx="359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people affected by PD</a:t>
            </a:r>
          </a:p>
        </p:txBody>
      </p:sp>
    </p:spTree>
    <p:extLst>
      <p:ext uri="{BB962C8B-B14F-4D97-AF65-F5344CB8AC3E}">
        <p14:creationId xmlns:p14="http://schemas.microsoft.com/office/powerpoint/2010/main" val="318166069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596</TotalTime>
  <Words>450</Words>
  <Application>Microsoft Office PowerPoint</Application>
  <PresentationFormat>On-screen Show (4:3)</PresentationFormat>
  <Paragraphs>55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DETECTING PARKINSON’S DISEASE WITH XGBOOST </vt:lpstr>
      <vt:lpstr>OBJECTIVE </vt:lpstr>
      <vt:lpstr>What is Parkinson’s Disease</vt:lpstr>
      <vt:lpstr>NEED FOR THIS MODEL</vt:lpstr>
      <vt:lpstr>      WHAT IS XGBOOST ?</vt:lpstr>
      <vt:lpstr> DATASET INFORMATION</vt:lpstr>
      <vt:lpstr>PowerPoint Presentation</vt:lpstr>
      <vt:lpstr>ATTRIBUTE INFORMATION:</vt:lpstr>
      <vt:lpstr>SIZE AND LENGTH </vt:lpstr>
      <vt:lpstr>Module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PARKINSON’S DISEASE WITH XGBOOST</dc:title>
  <dc:creator>Windows User</dc:creator>
  <cp:lastModifiedBy>Windows User</cp:lastModifiedBy>
  <cp:revision>11</cp:revision>
  <dcterms:created xsi:type="dcterms:W3CDTF">2020-06-03T05:13:21Z</dcterms:created>
  <dcterms:modified xsi:type="dcterms:W3CDTF">2020-06-03T15:10:15Z</dcterms:modified>
</cp:coreProperties>
</file>