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p:regular r:id="rId23"/>
      <p:bold r:id="rId24"/>
      <p:italic r:id="rId25"/>
      <p:boldItalic r:id="rId26"/>
    </p:embeddedFont>
    <p:embeddedFont>
      <p:font typeface="Lato"/>
      <p:regular r:id="rId27"/>
      <p:bold r:id="rId28"/>
      <p:italic r:id="rId29"/>
      <p:boldItalic r:id="rId30"/>
    </p:embeddedFont>
    <p:embeddedFont>
      <p:font typeface="Bree Serif"/>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reeSerif-regular.fntdata"/><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63" name="Shape 63"/>
        <p:cNvGrpSpPr/>
        <p:nvPr/>
      </p:nvGrpSpPr>
      <p:grpSpPr>
        <a:xfrm>
          <a:off x="0" y="0"/>
          <a:ext cx="0" cy="0"/>
          <a:chOff x="0" y="0"/>
          <a:chExt cx="0" cy="0"/>
        </a:xfrm>
      </p:grpSpPr>
      <p:sp>
        <p:nvSpPr>
          <p:cNvPr id="64" name="Shape 64"/>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0" y="0"/>
            <a:ext cx="45834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type="title"/>
          </p:nvPr>
        </p:nvSpPr>
        <p:spPr>
          <a:xfrm>
            <a:off x="363750" y="554850"/>
            <a:ext cx="3855900" cy="4033800"/>
          </a:xfrm>
          <a:prstGeom prst="rect">
            <a:avLst/>
          </a:prstGeom>
          <a:noFill/>
        </p:spPr>
        <p:txBody>
          <a:bodyPr anchorCtr="0" anchor="ctr" bIns="91425" lIns="91425" rIns="91425" tIns="91425"/>
          <a:lstStyle>
            <a:lvl1pPr lvl="0" algn="ctr">
              <a:lnSpc>
                <a:spcPct val="100000"/>
              </a:lnSpc>
              <a:spcBef>
                <a:spcPts val="0"/>
              </a:spcBef>
              <a:spcAft>
                <a:spcPts val="0"/>
              </a:spcAft>
              <a:buClr>
                <a:schemeClr val="lt1"/>
              </a:buClr>
              <a:buSzPct val="100000"/>
              <a:buNone/>
              <a:defRPr sz="3600">
                <a:solidFill>
                  <a:schemeClr val="lt1"/>
                </a:solidFill>
              </a:defRPr>
            </a:lvl1pPr>
            <a:lvl2pPr lvl="1" algn="ctr">
              <a:lnSpc>
                <a:spcPct val="100000"/>
              </a:lnSpc>
              <a:spcBef>
                <a:spcPts val="0"/>
              </a:spcBef>
              <a:spcAft>
                <a:spcPts val="0"/>
              </a:spcAft>
              <a:buClr>
                <a:schemeClr val="lt1"/>
              </a:buClr>
              <a:buSzPct val="100000"/>
              <a:buNone/>
              <a:defRPr sz="3600">
                <a:solidFill>
                  <a:schemeClr val="lt1"/>
                </a:solidFill>
              </a:defRPr>
            </a:lvl2pPr>
            <a:lvl3pPr lvl="2" algn="ctr">
              <a:lnSpc>
                <a:spcPct val="100000"/>
              </a:lnSpc>
              <a:spcBef>
                <a:spcPts val="0"/>
              </a:spcBef>
              <a:spcAft>
                <a:spcPts val="0"/>
              </a:spcAft>
              <a:buClr>
                <a:schemeClr val="lt1"/>
              </a:buClr>
              <a:buSzPct val="100000"/>
              <a:buNone/>
              <a:defRPr sz="3600">
                <a:solidFill>
                  <a:schemeClr val="lt1"/>
                </a:solidFill>
              </a:defRPr>
            </a:lvl3pPr>
            <a:lvl4pPr lvl="3" algn="ctr">
              <a:lnSpc>
                <a:spcPct val="100000"/>
              </a:lnSpc>
              <a:spcBef>
                <a:spcPts val="0"/>
              </a:spcBef>
              <a:spcAft>
                <a:spcPts val="0"/>
              </a:spcAft>
              <a:buClr>
                <a:schemeClr val="lt1"/>
              </a:buClr>
              <a:buSzPct val="100000"/>
              <a:buNone/>
              <a:defRPr sz="3600">
                <a:solidFill>
                  <a:schemeClr val="lt1"/>
                </a:solidFill>
              </a:defRPr>
            </a:lvl4pPr>
            <a:lvl5pPr lvl="4" algn="ctr">
              <a:lnSpc>
                <a:spcPct val="100000"/>
              </a:lnSpc>
              <a:spcBef>
                <a:spcPts val="0"/>
              </a:spcBef>
              <a:spcAft>
                <a:spcPts val="0"/>
              </a:spcAft>
              <a:buClr>
                <a:schemeClr val="lt1"/>
              </a:buClr>
              <a:buSzPct val="100000"/>
              <a:buNone/>
              <a:defRPr sz="3600">
                <a:solidFill>
                  <a:schemeClr val="lt1"/>
                </a:solidFill>
              </a:defRPr>
            </a:lvl5pPr>
            <a:lvl6pPr lvl="5" algn="ctr">
              <a:lnSpc>
                <a:spcPct val="100000"/>
              </a:lnSpc>
              <a:spcBef>
                <a:spcPts val="0"/>
              </a:spcBef>
              <a:spcAft>
                <a:spcPts val="0"/>
              </a:spcAft>
              <a:buClr>
                <a:schemeClr val="lt1"/>
              </a:buClr>
              <a:buSzPct val="100000"/>
              <a:buNone/>
              <a:defRPr sz="3600">
                <a:solidFill>
                  <a:schemeClr val="lt1"/>
                </a:solidFill>
              </a:defRPr>
            </a:lvl6pPr>
            <a:lvl7pPr lvl="6" algn="ctr">
              <a:lnSpc>
                <a:spcPct val="100000"/>
              </a:lnSpc>
              <a:spcBef>
                <a:spcPts val="0"/>
              </a:spcBef>
              <a:spcAft>
                <a:spcPts val="0"/>
              </a:spcAft>
              <a:buClr>
                <a:schemeClr val="lt1"/>
              </a:buClr>
              <a:buSzPct val="100000"/>
              <a:buNone/>
              <a:defRPr sz="3600">
                <a:solidFill>
                  <a:schemeClr val="lt1"/>
                </a:solidFill>
              </a:defRPr>
            </a:lvl7pPr>
            <a:lvl8pPr lvl="7" algn="ctr">
              <a:lnSpc>
                <a:spcPct val="100000"/>
              </a:lnSpc>
              <a:spcBef>
                <a:spcPts val="0"/>
              </a:spcBef>
              <a:spcAft>
                <a:spcPts val="0"/>
              </a:spcAft>
              <a:buClr>
                <a:schemeClr val="lt1"/>
              </a:buClr>
              <a:buSzPct val="100000"/>
              <a:buNone/>
              <a:defRPr sz="3600">
                <a:solidFill>
                  <a:schemeClr val="lt1"/>
                </a:solidFill>
              </a:defRPr>
            </a:lvl8pPr>
            <a:lvl9pPr lvl="8" algn="ctr">
              <a:lnSpc>
                <a:spcPct val="100000"/>
              </a:lnSpc>
              <a:spcBef>
                <a:spcPts val="0"/>
              </a:spcBef>
              <a:spcAft>
                <a:spcPts val="0"/>
              </a:spcAft>
              <a:buClr>
                <a:schemeClr val="lt1"/>
              </a:buClr>
              <a:buSzPct val="100000"/>
              <a:buNone/>
              <a:defRPr sz="3600">
                <a:solidFill>
                  <a:schemeClr val="lt1"/>
                </a:solidFill>
              </a:defRPr>
            </a:lvl9pPr>
          </a:lstStyle>
          <a:p/>
        </p:txBody>
      </p:sp>
      <p:sp>
        <p:nvSpPr>
          <p:cNvPr id="67" name="Shape 67"/>
          <p:cNvSpPr txBox="1"/>
          <p:nvPr>
            <p:ph idx="1" type="body"/>
          </p:nvPr>
        </p:nvSpPr>
        <p:spPr>
          <a:xfrm>
            <a:off x="4947374" y="554850"/>
            <a:ext cx="3855899" cy="4033800"/>
          </a:xfrm>
          <a:prstGeom prst="rect">
            <a:avLst/>
          </a:prstGeom>
          <a:noFill/>
        </p:spPr>
        <p:txBody>
          <a:bodyPr anchorCtr="0" anchor="ctr"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68" name="Shape 68"/>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GB" sz="1000">
                <a:solidFill>
                  <a:schemeClr val="dk2"/>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69" name="Shape 69"/>
        <p:cNvGrpSpPr/>
        <p:nvPr/>
      </p:nvGrpSpPr>
      <p:grpSpPr>
        <a:xfrm>
          <a:off x="0" y="0"/>
          <a:ext cx="0" cy="0"/>
          <a:chOff x="0" y="0"/>
          <a:chExt cx="0" cy="0"/>
        </a:xfrm>
      </p:grpSpPr>
      <p:sp>
        <p:nvSpPr>
          <p:cNvPr id="70" name="Shape 70"/>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71" name="Shape 71"/>
          <p:cNvCxnSpPr/>
          <p:nvPr/>
        </p:nvCxnSpPr>
        <p:spPr>
          <a:xfrm>
            <a:off x="3027472" y="0"/>
            <a:ext cx="0" cy="5133300"/>
          </a:xfrm>
          <a:prstGeom prst="straightConnector1">
            <a:avLst/>
          </a:prstGeom>
          <a:noFill/>
          <a:ln cap="flat" cmpd="sng" w="9525">
            <a:solidFill>
              <a:srgbClr val="F2F2F2"/>
            </a:solidFill>
            <a:prstDash val="solid"/>
            <a:miter/>
            <a:headEnd len="med" w="med" type="none"/>
            <a:tailEnd len="med" w="med" type="none"/>
          </a:ln>
          <a:effectLst>
            <a:outerShdw blurRad="50799" rotWithShape="0" algn="l" dist="38100">
              <a:srgbClr val="000000">
                <a:alpha val="40000"/>
              </a:srgbClr>
            </a:outerShdw>
          </a:effectLst>
        </p:spPr>
      </p:cxnSp>
      <p:sp>
        <p:nvSpPr>
          <p:cNvPr id="72" name="Shape 72"/>
          <p:cNvSpPr/>
          <p:nvPr/>
        </p:nvSpPr>
        <p:spPr>
          <a:xfrm>
            <a:off x="0" y="0"/>
            <a:ext cx="3048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73" name="Shape 73"/>
          <p:cNvSpPr txBox="1"/>
          <p:nvPr>
            <p:ph type="title"/>
          </p:nvPr>
        </p:nvSpPr>
        <p:spPr>
          <a:xfrm>
            <a:off x="284100" y="307975"/>
            <a:ext cx="2479800" cy="42687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b="1" sz="3000">
                <a:solidFill>
                  <a:schemeClr val="lt1"/>
                </a:solidFill>
              </a:defRPr>
            </a:lvl1pPr>
            <a:lvl2pPr lvl="1" algn="l">
              <a:lnSpc>
                <a:spcPct val="100000"/>
              </a:lnSpc>
              <a:spcBef>
                <a:spcPts val="0"/>
              </a:spcBef>
              <a:spcAft>
                <a:spcPts val="0"/>
              </a:spcAft>
              <a:buClr>
                <a:schemeClr val="lt1"/>
              </a:buClr>
              <a:buSzPct val="100000"/>
              <a:buNone/>
              <a:defRPr b="1" sz="3000">
                <a:solidFill>
                  <a:schemeClr val="lt1"/>
                </a:solidFill>
              </a:defRPr>
            </a:lvl2pPr>
            <a:lvl3pPr lvl="2" algn="l">
              <a:lnSpc>
                <a:spcPct val="100000"/>
              </a:lnSpc>
              <a:spcBef>
                <a:spcPts val="0"/>
              </a:spcBef>
              <a:spcAft>
                <a:spcPts val="0"/>
              </a:spcAft>
              <a:buClr>
                <a:schemeClr val="lt1"/>
              </a:buClr>
              <a:buSzPct val="100000"/>
              <a:buNone/>
              <a:defRPr b="1" sz="3000">
                <a:solidFill>
                  <a:schemeClr val="lt1"/>
                </a:solidFill>
              </a:defRPr>
            </a:lvl3pPr>
            <a:lvl4pPr lvl="3" algn="l">
              <a:lnSpc>
                <a:spcPct val="100000"/>
              </a:lnSpc>
              <a:spcBef>
                <a:spcPts val="0"/>
              </a:spcBef>
              <a:spcAft>
                <a:spcPts val="0"/>
              </a:spcAft>
              <a:buClr>
                <a:schemeClr val="lt1"/>
              </a:buClr>
              <a:buSzPct val="100000"/>
              <a:buNone/>
              <a:defRPr b="1" sz="3000">
                <a:solidFill>
                  <a:schemeClr val="lt1"/>
                </a:solidFill>
              </a:defRPr>
            </a:lvl4pPr>
            <a:lvl5pPr lvl="4" algn="l">
              <a:lnSpc>
                <a:spcPct val="100000"/>
              </a:lnSpc>
              <a:spcBef>
                <a:spcPts val="0"/>
              </a:spcBef>
              <a:spcAft>
                <a:spcPts val="0"/>
              </a:spcAft>
              <a:buClr>
                <a:schemeClr val="lt1"/>
              </a:buClr>
              <a:buSzPct val="100000"/>
              <a:buNone/>
              <a:defRPr b="1" sz="3000">
                <a:solidFill>
                  <a:schemeClr val="lt1"/>
                </a:solidFill>
              </a:defRPr>
            </a:lvl5pPr>
            <a:lvl6pPr lvl="5" algn="l">
              <a:lnSpc>
                <a:spcPct val="100000"/>
              </a:lnSpc>
              <a:spcBef>
                <a:spcPts val="0"/>
              </a:spcBef>
              <a:spcAft>
                <a:spcPts val="0"/>
              </a:spcAft>
              <a:buClr>
                <a:schemeClr val="lt1"/>
              </a:buClr>
              <a:buSzPct val="100000"/>
              <a:buNone/>
              <a:defRPr b="1" sz="3000">
                <a:solidFill>
                  <a:schemeClr val="lt1"/>
                </a:solidFill>
              </a:defRPr>
            </a:lvl6pPr>
            <a:lvl7pPr lvl="6" algn="l">
              <a:lnSpc>
                <a:spcPct val="100000"/>
              </a:lnSpc>
              <a:spcBef>
                <a:spcPts val="0"/>
              </a:spcBef>
              <a:spcAft>
                <a:spcPts val="0"/>
              </a:spcAft>
              <a:buClr>
                <a:schemeClr val="lt1"/>
              </a:buClr>
              <a:buSzPct val="100000"/>
              <a:buNone/>
              <a:defRPr b="1" sz="3000">
                <a:solidFill>
                  <a:schemeClr val="lt1"/>
                </a:solidFill>
              </a:defRPr>
            </a:lvl7pPr>
            <a:lvl8pPr lvl="7" algn="l">
              <a:lnSpc>
                <a:spcPct val="100000"/>
              </a:lnSpc>
              <a:spcBef>
                <a:spcPts val="0"/>
              </a:spcBef>
              <a:spcAft>
                <a:spcPts val="0"/>
              </a:spcAft>
              <a:buClr>
                <a:schemeClr val="lt1"/>
              </a:buClr>
              <a:buSzPct val="100000"/>
              <a:buNone/>
              <a:defRPr b="1" sz="3000">
                <a:solidFill>
                  <a:schemeClr val="lt1"/>
                </a:solidFill>
              </a:defRPr>
            </a:lvl8pPr>
            <a:lvl9pPr lvl="8" algn="l">
              <a:lnSpc>
                <a:spcPct val="100000"/>
              </a:lnSpc>
              <a:spcBef>
                <a:spcPts val="0"/>
              </a:spcBef>
              <a:spcAft>
                <a:spcPts val="0"/>
              </a:spcAft>
              <a:buClr>
                <a:schemeClr val="lt1"/>
              </a:buClr>
              <a:buSzPct val="100000"/>
              <a:buNone/>
              <a:defRPr b="1" sz="3000">
                <a:solidFill>
                  <a:schemeClr val="lt1"/>
                </a:solidFill>
              </a:defRPr>
            </a:lvl9pPr>
          </a:lstStyle>
          <a:p/>
        </p:txBody>
      </p:sp>
      <p:sp>
        <p:nvSpPr>
          <p:cNvPr id="74" name="Shape 74"/>
          <p:cNvSpPr txBox="1"/>
          <p:nvPr>
            <p:ph idx="1" type="body"/>
          </p:nvPr>
        </p:nvSpPr>
        <p:spPr>
          <a:xfrm>
            <a:off x="3381100" y="307975"/>
            <a:ext cx="5451300" cy="42687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75" name="Shape 75"/>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GB" sz="1000">
                <a:solidFill>
                  <a:schemeClr val="dk2"/>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p:bg>
      <p:bgPr>
        <a:solidFill>
          <a:srgbClr val="FFFFFF"/>
        </a:solidFill>
      </p:bgPr>
    </p:bg>
    <p:spTree>
      <p:nvGrpSpPr>
        <p:cNvPr id="76" name="Shape 76"/>
        <p:cNvGrpSpPr/>
        <p:nvPr/>
      </p:nvGrpSpPr>
      <p:grpSpPr>
        <a:xfrm>
          <a:off x="0" y="0"/>
          <a:ext cx="0" cy="0"/>
          <a:chOff x="0" y="0"/>
          <a:chExt cx="0" cy="0"/>
        </a:xfrm>
      </p:grpSpPr>
      <p:sp>
        <p:nvSpPr>
          <p:cNvPr id="77" name="Shape 77"/>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8" name="Shape 78"/>
          <p:cNvSpPr txBox="1"/>
          <p:nvPr>
            <p:ph type="title"/>
          </p:nvPr>
        </p:nvSpPr>
        <p:spPr>
          <a:xfrm>
            <a:off x="311700" y="307825"/>
            <a:ext cx="8016300" cy="1154400"/>
          </a:xfrm>
          <a:prstGeom prst="rect">
            <a:avLst/>
          </a:prstGeom>
          <a:noFill/>
        </p:spPr>
        <p:txBody>
          <a:bodyPr anchorCtr="0" anchor="b" bIns="91425" lIns="91425" rIns="91425" tIns="91425"/>
          <a:lstStyle>
            <a:lvl1pPr lvl="0" algn="l">
              <a:lnSpc>
                <a:spcPct val="100000"/>
              </a:lnSpc>
              <a:spcBef>
                <a:spcPts val="0"/>
              </a:spcBef>
              <a:spcAft>
                <a:spcPts val="0"/>
              </a:spcAft>
              <a:buClr>
                <a:schemeClr val="dk1"/>
              </a:buClr>
              <a:buSzPct val="100000"/>
              <a:buNone/>
              <a:defRPr sz="3600">
                <a:solidFill>
                  <a:schemeClr val="dk1"/>
                </a:solidFill>
              </a:defRPr>
            </a:lvl1pPr>
            <a:lvl2pPr lvl="1" algn="l">
              <a:lnSpc>
                <a:spcPct val="100000"/>
              </a:lnSpc>
              <a:spcBef>
                <a:spcPts val="0"/>
              </a:spcBef>
              <a:spcAft>
                <a:spcPts val="0"/>
              </a:spcAft>
              <a:buClr>
                <a:schemeClr val="dk1"/>
              </a:buClr>
              <a:buSzPct val="100000"/>
              <a:buNone/>
              <a:defRPr sz="3600">
                <a:solidFill>
                  <a:schemeClr val="dk1"/>
                </a:solidFill>
              </a:defRPr>
            </a:lvl2pPr>
            <a:lvl3pPr lvl="2" algn="l">
              <a:lnSpc>
                <a:spcPct val="100000"/>
              </a:lnSpc>
              <a:spcBef>
                <a:spcPts val="0"/>
              </a:spcBef>
              <a:spcAft>
                <a:spcPts val="0"/>
              </a:spcAft>
              <a:buClr>
                <a:schemeClr val="dk1"/>
              </a:buClr>
              <a:buSzPct val="100000"/>
              <a:buNone/>
              <a:defRPr sz="3600">
                <a:solidFill>
                  <a:schemeClr val="dk1"/>
                </a:solidFill>
              </a:defRPr>
            </a:lvl3pPr>
            <a:lvl4pPr lvl="3" algn="l">
              <a:lnSpc>
                <a:spcPct val="100000"/>
              </a:lnSpc>
              <a:spcBef>
                <a:spcPts val="0"/>
              </a:spcBef>
              <a:spcAft>
                <a:spcPts val="0"/>
              </a:spcAft>
              <a:buClr>
                <a:schemeClr val="dk1"/>
              </a:buClr>
              <a:buSzPct val="100000"/>
              <a:buNone/>
              <a:defRPr sz="3600">
                <a:solidFill>
                  <a:schemeClr val="dk1"/>
                </a:solidFill>
              </a:defRPr>
            </a:lvl4pPr>
            <a:lvl5pPr lvl="4" algn="l">
              <a:lnSpc>
                <a:spcPct val="100000"/>
              </a:lnSpc>
              <a:spcBef>
                <a:spcPts val="0"/>
              </a:spcBef>
              <a:spcAft>
                <a:spcPts val="0"/>
              </a:spcAft>
              <a:buClr>
                <a:schemeClr val="dk1"/>
              </a:buClr>
              <a:buSzPct val="100000"/>
              <a:buNone/>
              <a:defRPr sz="3600">
                <a:solidFill>
                  <a:schemeClr val="dk1"/>
                </a:solidFill>
              </a:defRPr>
            </a:lvl5pPr>
            <a:lvl6pPr lvl="5" algn="l">
              <a:lnSpc>
                <a:spcPct val="100000"/>
              </a:lnSpc>
              <a:spcBef>
                <a:spcPts val="0"/>
              </a:spcBef>
              <a:spcAft>
                <a:spcPts val="0"/>
              </a:spcAft>
              <a:buClr>
                <a:schemeClr val="dk1"/>
              </a:buClr>
              <a:buSzPct val="100000"/>
              <a:buNone/>
              <a:defRPr sz="3600">
                <a:solidFill>
                  <a:schemeClr val="dk1"/>
                </a:solidFill>
              </a:defRPr>
            </a:lvl6pPr>
            <a:lvl7pPr lvl="6" algn="l">
              <a:lnSpc>
                <a:spcPct val="100000"/>
              </a:lnSpc>
              <a:spcBef>
                <a:spcPts val="0"/>
              </a:spcBef>
              <a:spcAft>
                <a:spcPts val="0"/>
              </a:spcAft>
              <a:buClr>
                <a:schemeClr val="dk1"/>
              </a:buClr>
              <a:buSzPct val="100000"/>
              <a:buNone/>
              <a:defRPr sz="3600">
                <a:solidFill>
                  <a:schemeClr val="dk1"/>
                </a:solidFill>
              </a:defRPr>
            </a:lvl7pPr>
            <a:lvl8pPr lvl="7" algn="l">
              <a:lnSpc>
                <a:spcPct val="100000"/>
              </a:lnSpc>
              <a:spcBef>
                <a:spcPts val="0"/>
              </a:spcBef>
              <a:spcAft>
                <a:spcPts val="0"/>
              </a:spcAft>
              <a:buClr>
                <a:schemeClr val="dk1"/>
              </a:buClr>
              <a:buSzPct val="100000"/>
              <a:buNone/>
              <a:defRPr sz="3600">
                <a:solidFill>
                  <a:schemeClr val="dk1"/>
                </a:solidFill>
              </a:defRPr>
            </a:lvl8pPr>
            <a:lvl9pPr lvl="8" algn="l">
              <a:lnSpc>
                <a:spcPct val="100000"/>
              </a:lnSpc>
              <a:spcBef>
                <a:spcPts val="0"/>
              </a:spcBef>
              <a:spcAft>
                <a:spcPts val="0"/>
              </a:spcAft>
              <a:buClr>
                <a:schemeClr val="dk1"/>
              </a:buClr>
              <a:buSzPct val="100000"/>
              <a:buNone/>
              <a:defRPr sz="3600">
                <a:solidFill>
                  <a:schemeClr val="dk1"/>
                </a:solidFill>
              </a:defRPr>
            </a:lvl9pPr>
          </a:lstStyle>
          <a:p/>
        </p:txBody>
      </p:sp>
      <p:sp>
        <p:nvSpPr>
          <p:cNvPr id="79" name="Shape 79"/>
          <p:cNvSpPr txBox="1"/>
          <p:nvPr>
            <p:ph idx="1" type="body"/>
          </p:nvPr>
        </p:nvSpPr>
        <p:spPr>
          <a:xfrm>
            <a:off x="311700" y="1546950"/>
            <a:ext cx="6927000" cy="20142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80" name="Shape 80"/>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GB" sz="1000">
                <a:solidFill>
                  <a:schemeClr val="dk2"/>
                </a:solidFi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3">
    <p:bg>
      <p:bgPr>
        <a:solidFill>
          <a:srgbClr val="FFFFFF"/>
        </a:solidFill>
      </p:bgPr>
    </p:bg>
    <p:spTree>
      <p:nvGrpSpPr>
        <p:cNvPr id="81" name="Shape 81"/>
        <p:cNvGrpSpPr/>
        <p:nvPr/>
      </p:nvGrpSpPr>
      <p:grpSpPr>
        <a:xfrm>
          <a:off x="0" y="0"/>
          <a:ext cx="0" cy="0"/>
          <a:chOff x="0" y="0"/>
          <a:chExt cx="0" cy="0"/>
        </a:xfrm>
      </p:grpSpPr>
      <p:sp>
        <p:nvSpPr>
          <p:cNvPr id="82" name="Shape 82"/>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0" y="4665575"/>
            <a:ext cx="9144000" cy="477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84" name="Shape 84"/>
          <p:cNvCxnSpPr/>
          <p:nvPr/>
        </p:nvCxnSpPr>
        <p:spPr>
          <a:xfrm>
            <a:off x="1128750" y="1995025"/>
            <a:ext cx="6886500" cy="0"/>
          </a:xfrm>
          <a:prstGeom prst="straightConnector1">
            <a:avLst/>
          </a:prstGeom>
          <a:noFill/>
          <a:ln cap="flat" cmpd="sng" w="9525">
            <a:solidFill>
              <a:schemeClr val="dk1"/>
            </a:solidFill>
            <a:prstDash val="dot"/>
            <a:round/>
            <a:headEnd len="med" w="med" type="none"/>
            <a:tailEnd len="med" w="med" type="none"/>
          </a:ln>
        </p:spPr>
      </p:cxnSp>
      <p:sp>
        <p:nvSpPr>
          <p:cNvPr id="85" name="Shape 85"/>
          <p:cNvSpPr txBox="1"/>
          <p:nvPr>
            <p:ph type="title"/>
          </p:nvPr>
        </p:nvSpPr>
        <p:spPr>
          <a:xfrm>
            <a:off x="1128750" y="394200"/>
            <a:ext cx="6886500" cy="1412100"/>
          </a:xfrm>
          <a:prstGeom prst="rect">
            <a:avLst/>
          </a:prstGeom>
          <a:noFill/>
        </p:spPr>
        <p:txBody>
          <a:bodyPr anchorCtr="0" anchor="b" bIns="91425" lIns="91425" rIns="91425" tIns="91425"/>
          <a:lstStyle>
            <a:lvl1pPr lvl="0" algn="ctr">
              <a:lnSpc>
                <a:spcPct val="100000"/>
              </a:lnSpc>
              <a:spcBef>
                <a:spcPts val="0"/>
              </a:spcBef>
              <a:spcAft>
                <a:spcPts val="0"/>
              </a:spcAft>
              <a:buClr>
                <a:schemeClr val="dk1"/>
              </a:buClr>
              <a:buSzPct val="100000"/>
              <a:buNone/>
              <a:defRPr b="1" sz="3600">
                <a:solidFill>
                  <a:schemeClr val="dk1"/>
                </a:solidFill>
              </a:defRPr>
            </a:lvl1pPr>
            <a:lvl2pPr lvl="1" algn="ctr">
              <a:lnSpc>
                <a:spcPct val="100000"/>
              </a:lnSpc>
              <a:spcBef>
                <a:spcPts val="0"/>
              </a:spcBef>
              <a:spcAft>
                <a:spcPts val="0"/>
              </a:spcAft>
              <a:buClr>
                <a:schemeClr val="dk1"/>
              </a:buClr>
              <a:buSzPct val="100000"/>
              <a:buNone/>
              <a:defRPr b="1" sz="3600">
                <a:solidFill>
                  <a:schemeClr val="dk1"/>
                </a:solidFill>
              </a:defRPr>
            </a:lvl2pPr>
            <a:lvl3pPr lvl="2" algn="ctr">
              <a:lnSpc>
                <a:spcPct val="100000"/>
              </a:lnSpc>
              <a:spcBef>
                <a:spcPts val="0"/>
              </a:spcBef>
              <a:spcAft>
                <a:spcPts val="0"/>
              </a:spcAft>
              <a:buClr>
                <a:schemeClr val="dk1"/>
              </a:buClr>
              <a:buSzPct val="100000"/>
              <a:buNone/>
              <a:defRPr b="1" sz="3600">
                <a:solidFill>
                  <a:schemeClr val="dk1"/>
                </a:solidFill>
              </a:defRPr>
            </a:lvl3pPr>
            <a:lvl4pPr lvl="3" algn="ctr">
              <a:lnSpc>
                <a:spcPct val="100000"/>
              </a:lnSpc>
              <a:spcBef>
                <a:spcPts val="0"/>
              </a:spcBef>
              <a:spcAft>
                <a:spcPts val="0"/>
              </a:spcAft>
              <a:buClr>
                <a:schemeClr val="dk1"/>
              </a:buClr>
              <a:buSzPct val="100000"/>
              <a:buNone/>
              <a:defRPr b="1" sz="3600">
                <a:solidFill>
                  <a:schemeClr val="dk1"/>
                </a:solidFill>
              </a:defRPr>
            </a:lvl4pPr>
            <a:lvl5pPr lvl="4" algn="ctr">
              <a:lnSpc>
                <a:spcPct val="100000"/>
              </a:lnSpc>
              <a:spcBef>
                <a:spcPts val="0"/>
              </a:spcBef>
              <a:spcAft>
                <a:spcPts val="0"/>
              </a:spcAft>
              <a:buClr>
                <a:schemeClr val="dk1"/>
              </a:buClr>
              <a:buSzPct val="100000"/>
              <a:buNone/>
              <a:defRPr b="1" sz="3600">
                <a:solidFill>
                  <a:schemeClr val="dk1"/>
                </a:solidFill>
              </a:defRPr>
            </a:lvl5pPr>
            <a:lvl6pPr lvl="5" algn="ctr">
              <a:lnSpc>
                <a:spcPct val="100000"/>
              </a:lnSpc>
              <a:spcBef>
                <a:spcPts val="0"/>
              </a:spcBef>
              <a:spcAft>
                <a:spcPts val="0"/>
              </a:spcAft>
              <a:buClr>
                <a:schemeClr val="dk1"/>
              </a:buClr>
              <a:buSzPct val="100000"/>
              <a:buNone/>
              <a:defRPr b="1" sz="3600">
                <a:solidFill>
                  <a:schemeClr val="dk1"/>
                </a:solidFill>
              </a:defRPr>
            </a:lvl6pPr>
            <a:lvl7pPr lvl="6" algn="ctr">
              <a:lnSpc>
                <a:spcPct val="100000"/>
              </a:lnSpc>
              <a:spcBef>
                <a:spcPts val="0"/>
              </a:spcBef>
              <a:spcAft>
                <a:spcPts val="0"/>
              </a:spcAft>
              <a:buClr>
                <a:schemeClr val="dk1"/>
              </a:buClr>
              <a:buSzPct val="100000"/>
              <a:buNone/>
              <a:defRPr b="1" sz="3600">
                <a:solidFill>
                  <a:schemeClr val="dk1"/>
                </a:solidFill>
              </a:defRPr>
            </a:lvl7pPr>
            <a:lvl8pPr lvl="7" algn="ctr">
              <a:lnSpc>
                <a:spcPct val="100000"/>
              </a:lnSpc>
              <a:spcBef>
                <a:spcPts val="0"/>
              </a:spcBef>
              <a:spcAft>
                <a:spcPts val="0"/>
              </a:spcAft>
              <a:buClr>
                <a:schemeClr val="dk1"/>
              </a:buClr>
              <a:buSzPct val="100000"/>
              <a:buNone/>
              <a:defRPr b="1" sz="3600">
                <a:solidFill>
                  <a:schemeClr val="dk1"/>
                </a:solidFill>
              </a:defRPr>
            </a:lvl8pPr>
            <a:lvl9pPr lvl="8" algn="ctr">
              <a:lnSpc>
                <a:spcPct val="100000"/>
              </a:lnSpc>
              <a:spcBef>
                <a:spcPts val="0"/>
              </a:spcBef>
              <a:spcAft>
                <a:spcPts val="0"/>
              </a:spcAft>
              <a:buClr>
                <a:schemeClr val="dk1"/>
              </a:buClr>
              <a:buSzPct val="100000"/>
              <a:buNone/>
              <a:defRPr b="1" sz="3600">
                <a:solidFill>
                  <a:schemeClr val="dk1"/>
                </a:solidFill>
              </a:defRPr>
            </a:lvl9pPr>
          </a:lstStyle>
          <a:p/>
        </p:txBody>
      </p:sp>
      <p:sp>
        <p:nvSpPr>
          <p:cNvPr id="86" name="Shape 86"/>
          <p:cNvSpPr txBox="1"/>
          <p:nvPr>
            <p:ph idx="1" type="body"/>
          </p:nvPr>
        </p:nvSpPr>
        <p:spPr>
          <a:xfrm>
            <a:off x="1128750" y="2225462"/>
            <a:ext cx="6886500" cy="2197200"/>
          </a:xfrm>
          <a:prstGeom prst="rect">
            <a:avLst/>
          </a:prstGeom>
          <a:noFill/>
        </p:spPr>
        <p:txBody>
          <a:bodyPr anchorCtr="0" anchor="t" bIns="91425" lIns="91425" rIns="91425" tIns="91425"/>
          <a:lstStyle>
            <a:lvl1pPr lvl="0" algn="ctr">
              <a:lnSpc>
                <a:spcPct val="115000"/>
              </a:lnSpc>
              <a:spcBef>
                <a:spcPts val="0"/>
              </a:spcBef>
              <a:spcAft>
                <a:spcPts val="1600"/>
              </a:spcAft>
              <a:buClr>
                <a:schemeClr val="dk2"/>
              </a:buClr>
              <a:buSzPct val="100000"/>
              <a:defRPr sz="1600">
                <a:solidFill>
                  <a:schemeClr val="dk2"/>
                </a:solidFill>
              </a:defRPr>
            </a:lvl1pPr>
            <a:lvl2pPr lvl="1" algn="ctr">
              <a:lnSpc>
                <a:spcPct val="115000"/>
              </a:lnSpc>
              <a:spcBef>
                <a:spcPts val="0"/>
              </a:spcBef>
              <a:spcAft>
                <a:spcPts val="1600"/>
              </a:spcAft>
              <a:buClr>
                <a:schemeClr val="dk2"/>
              </a:buClr>
              <a:defRPr sz="1400">
                <a:solidFill>
                  <a:schemeClr val="dk2"/>
                </a:solidFill>
              </a:defRPr>
            </a:lvl2pPr>
            <a:lvl3pPr lvl="2" algn="ctr">
              <a:lnSpc>
                <a:spcPct val="115000"/>
              </a:lnSpc>
              <a:spcBef>
                <a:spcPts val="0"/>
              </a:spcBef>
              <a:spcAft>
                <a:spcPts val="1600"/>
              </a:spcAft>
              <a:buClr>
                <a:schemeClr val="dk2"/>
              </a:buClr>
              <a:defRPr sz="1400">
                <a:solidFill>
                  <a:schemeClr val="dk2"/>
                </a:solidFill>
              </a:defRPr>
            </a:lvl3pPr>
            <a:lvl4pPr lvl="3" algn="ctr">
              <a:lnSpc>
                <a:spcPct val="115000"/>
              </a:lnSpc>
              <a:spcBef>
                <a:spcPts val="0"/>
              </a:spcBef>
              <a:spcAft>
                <a:spcPts val="1600"/>
              </a:spcAft>
              <a:buClr>
                <a:schemeClr val="dk2"/>
              </a:buClr>
              <a:defRPr sz="1400">
                <a:solidFill>
                  <a:schemeClr val="dk2"/>
                </a:solidFill>
              </a:defRPr>
            </a:lvl4pPr>
            <a:lvl5pPr lvl="4" algn="ctr">
              <a:lnSpc>
                <a:spcPct val="115000"/>
              </a:lnSpc>
              <a:spcBef>
                <a:spcPts val="0"/>
              </a:spcBef>
              <a:spcAft>
                <a:spcPts val="1600"/>
              </a:spcAft>
              <a:buClr>
                <a:schemeClr val="dk2"/>
              </a:buClr>
              <a:defRPr sz="1400">
                <a:solidFill>
                  <a:schemeClr val="dk2"/>
                </a:solidFill>
              </a:defRPr>
            </a:lvl5pPr>
            <a:lvl6pPr lvl="5" algn="ctr">
              <a:lnSpc>
                <a:spcPct val="115000"/>
              </a:lnSpc>
              <a:spcBef>
                <a:spcPts val="0"/>
              </a:spcBef>
              <a:spcAft>
                <a:spcPts val="1600"/>
              </a:spcAft>
              <a:buClr>
                <a:schemeClr val="dk2"/>
              </a:buClr>
              <a:defRPr sz="1400">
                <a:solidFill>
                  <a:schemeClr val="dk2"/>
                </a:solidFill>
              </a:defRPr>
            </a:lvl6pPr>
            <a:lvl7pPr lvl="6" algn="ctr">
              <a:lnSpc>
                <a:spcPct val="115000"/>
              </a:lnSpc>
              <a:spcBef>
                <a:spcPts val="0"/>
              </a:spcBef>
              <a:spcAft>
                <a:spcPts val="1600"/>
              </a:spcAft>
              <a:buClr>
                <a:schemeClr val="dk2"/>
              </a:buClr>
              <a:defRPr sz="1400">
                <a:solidFill>
                  <a:schemeClr val="dk2"/>
                </a:solidFill>
              </a:defRPr>
            </a:lvl7pPr>
            <a:lvl8pPr lvl="7" algn="ctr">
              <a:lnSpc>
                <a:spcPct val="115000"/>
              </a:lnSpc>
              <a:spcBef>
                <a:spcPts val="0"/>
              </a:spcBef>
              <a:spcAft>
                <a:spcPts val="1600"/>
              </a:spcAft>
              <a:buClr>
                <a:schemeClr val="dk2"/>
              </a:buClr>
              <a:defRPr sz="1400">
                <a:solidFill>
                  <a:schemeClr val="dk2"/>
                </a:solidFill>
              </a:defRPr>
            </a:lvl8pPr>
            <a:lvl9pPr lvl="8" algn="ctr">
              <a:lnSpc>
                <a:spcPct val="115000"/>
              </a:lnSpc>
              <a:spcBef>
                <a:spcPts val="0"/>
              </a:spcBef>
              <a:spcAft>
                <a:spcPts val="1600"/>
              </a:spcAft>
              <a:buClr>
                <a:schemeClr val="dk2"/>
              </a:buClr>
              <a:defRPr sz="1400">
                <a:solidFill>
                  <a:schemeClr val="dk2"/>
                </a:solidFill>
              </a:defRPr>
            </a:lvl9pPr>
          </a:lstStyle>
          <a:p/>
        </p:txBody>
      </p:sp>
      <p:sp>
        <p:nvSpPr>
          <p:cNvPr id="87" name="Shape 87"/>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GB" sz="1000">
                <a:solidFill>
                  <a:schemeClr val="lt1"/>
                </a:solidFi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4">
    <p:bg>
      <p:bgPr>
        <a:solidFill>
          <a:srgbClr val="FFFFFF"/>
        </a:solidFill>
      </p:bgPr>
    </p:bg>
    <p:spTree>
      <p:nvGrpSpPr>
        <p:cNvPr id="88" name="Shape 88"/>
        <p:cNvGrpSpPr/>
        <p:nvPr/>
      </p:nvGrpSpPr>
      <p:grpSpPr>
        <a:xfrm>
          <a:off x="0" y="0"/>
          <a:ext cx="0" cy="0"/>
          <a:chOff x="0" y="0"/>
          <a:chExt cx="0" cy="0"/>
        </a:xfrm>
      </p:grpSpPr>
      <p:sp>
        <p:nvSpPr>
          <p:cNvPr id="89" name="Shape 89"/>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0" y="0"/>
            <a:ext cx="62007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91" name="Shape 91"/>
          <p:cNvSpPr txBox="1"/>
          <p:nvPr>
            <p:ph type="title"/>
          </p:nvPr>
        </p:nvSpPr>
        <p:spPr>
          <a:xfrm>
            <a:off x="328650" y="554850"/>
            <a:ext cx="5291400" cy="32400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b="1" sz="3600">
                <a:solidFill>
                  <a:schemeClr val="lt1"/>
                </a:solidFill>
              </a:defRPr>
            </a:lvl1pPr>
            <a:lvl2pPr lvl="1" algn="l">
              <a:lnSpc>
                <a:spcPct val="100000"/>
              </a:lnSpc>
              <a:spcBef>
                <a:spcPts val="0"/>
              </a:spcBef>
              <a:spcAft>
                <a:spcPts val="0"/>
              </a:spcAft>
              <a:buClr>
                <a:schemeClr val="lt1"/>
              </a:buClr>
              <a:buSzPct val="100000"/>
              <a:buNone/>
              <a:defRPr b="1" sz="3600">
                <a:solidFill>
                  <a:schemeClr val="lt1"/>
                </a:solidFill>
              </a:defRPr>
            </a:lvl2pPr>
            <a:lvl3pPr lvl="2" algn="l">
              <a:lnSpc>
                <a:spcPct val="100000"/>
              </a:lnSpc>
              <a:spcBef>
                <a:spcPts val="0"/>
              </a:spcBef>
              <a:spcAft>
                <a:spcPts val="0"/>
              </a:spcAft>
              <a:buClr>
                <a:schemeClr val="lt1"/>
              </a:buClr>
              <a:buSzPct val="100000"/>
              <a:buNone/>
              <a:defRPr b="1" sz="3600">
                <a:solidFill>
                  <a:schemeClr val="lt1"/>
                </a:solidFill>
              </a:defRPr>
            </a:lvl3pPr>
            <a:lvl4pPr lvl="3" algn="l">
              <a:lnSpc>
                <a:spcPct val="100000"/>
              </a:lnSpc>
              <a:spcBef>
                <a:spcPts val="0"/>
              </a:spcBef>
              <a:spcAft>
                <a:spcPts val="0"/>
              </a:spcAft>
              <a:buClr>
                <a:schemeClr val="lt1"/>
              </a:buClr>
              <a:buSzPct val="100000"/>
              <a:buNone/>
              <a:defRPr b="1" sz="3600">
                <a:solidFill>
                  <a:schemeClr val="lt1"/>
                </a:solidFill>
              </a:defRPr>
            </a:lvl4pPr>
            <a:lvl5pPr lvl="4" algn="l">
              <a:lnSpc>
                <a:spcPct val="100000"/>
              </a:lnSpc>
              <a:spcBef>
                <a:spcPts val="0"/>
              </a:spcBef>
              <a:spcAft>
                <a:spcPts val="0"/>
              </a:spcAft>
              <a:buClr>
                <a:schemeClr val="lt1"/>
              </a:buClr>
              <a:buSzPct val="100000"/>
              <a:buNone/>
              <a:defRPr b="1" sz="3600">
                <a:solidFill>
                  <a:schemeClr val="lt1"/>
                </a:solidFill>
              </a:defRPr>
            </a:lvl5pPr>
            <a:lvl6pPr lvl="5" algn="l">
              <a:lnSpc>
                <a:spcPct val="100000"/>
              </a:lnSpc>
              <a:spcBef>
                <a:spcPts val="0"/>
              </a:spcBef>
              <a:spcAft>
                <a:spcPts val="0"/>
              </a:spcAft>
              <a:buClr>
                <a:schemeClr val="lt1"/>
              </a:buClr>
              <a:buSzPct val="100000"/>
              <a:buNone/>
              <a:defRPr b="1" sz="3600">
                <a:solidFill>
                  <a:schemeClr val="lt1"/>
                </a:solidFill>
              </a:defRPr>
            </a:lvl6pPr>
            <a:lvl7pPr lvl="6" algn="l">
              <a:lnSpc>
                <a:spcPct val="100000"/>
              </a:lnSpc>
              <a:spcBef>
                <a:spcPts val="0"/>
              </a:spcBef>
              <a:spcAft>
                <a:spcPts val="0"/>
              </a:spcAft>
              <a:buClr>
                <a:schemeClr val="lt1"/>
              </a:buClr>
              <a:buSzPct val="100000"/>
              <a:buNone/>
              <a:defRPr b="1" sz="3600">
                <a:solidFill>
                  <a:schemeClr val="lt1"/>
                </a:solidFill>
              </a:defRPr>
            </a:lvl7pPr>
            <a:lvl8pPr lvl="7" algn="l">
              <a:lnSpc>
                <a:spcPct val="100000"/>
              </a:lnSpc>
              <a:spcBef>
                <a:spcPts val="0"/>
              </a:spcBef>
              <a:spcAft>
                <a:spcPts val="0"/>
              </a:spcAft>
              <a:buClr>
                <a:schemeClr val="lt1"/>
              </a:buClr>
              <a:buSzPct val="100000"/>
              <a:buNone/>
              <a:defRPr b="1" sz="3600">
                <a:solidFill>
                  <a:schemeClr val="lt1"/>
                </a:solidFill>
              </a:defRPr>
            </a:lvl8pPr>
            <a:lvl9pPr lvl="8" algn="l">
              <a:lnSpc>
                <a:spcPct val="100000"/>
              </a:lnSpc>
              <a:spcBef>
                <a:spcPts val="0"/>
              </a:spcBef>
              <a:spcAft>
                <a:spcPts val="0"/>
              </a:spcAft>
              <a:buClr>
                <a:schemeClr val="lt1"/>
              </a:buClr>
              <a:buSzPct val="100000"/>
              <a:buNone/>
              <a:defRPr b="1" sz="3600">
                <a:solidFill>
                  <a:schemeClr val="lt1"/>
                </a:solidFill>
              </a:defRPr>
            </a:lvl9pPr>
          </a:lstStyle>
          <a:p/>
        </p:txBody>
      </p:sp>
      <p:sp>
        <p:nvSpPr>
          <p:cNvPr id="92" name="Shape 92"/>
          <p:cNvSpPr txBox="1"/>
          <p:nvPr>
            <p:ph idx="1" type="body"/>
          </p:nvPr>
        </p:nvSpPr>
        <p:spPr>
          <a:xfrm>
            <a:off x="6627939" y="639600"/>
            <a:ext cx="2109300" cy="31551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93" name="Shape 9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GB" sz="1000">
                <a:solidFill>
                  <a:schemeClr val="dk2"/>
                </a:solidFil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5">
    <p:bg>
      <p:bgPr>
        <a:solidFill>
          <a:srgbClr val="FFFFFF"/>
        </a:solidFill>
      </p:bgPr>
    </p:bg>
    <p:spTree>
      <p:nvGrpSpPr>
        <p:cNvPr id="94" name="Shape 94"/>
        <p:cNvGrpSpPr/>
        <p:nvPr/>
      </p:nvGrpSpPr>
      <p:grpSpPr>
        <a:xfrm>
          <a:off x="0" y="0"/>
          <a:ext cx="0" cy="0"/>
          <a:chOff x="0" y="0"/>
          <a:chExt cx="0" cy="0"/>
        </a:xfrm>
      </p:grpSpPr>
      <p:sp>
        <p:nvSpPr>
          <p:cNvPr id="95" name="Shape 95"/>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96" name="Shape 96"/>
          <p:cNvSpPr txBox="1"/>
          <p:nvPr>
            <p:ph type="title"/>
          </p:nvPr>
        </p:nvSpPr>
        <p:spPr>
          <a:xfrm rot="-5400000">
            <a:off x="-620225" y="1797500"/>
            <a:ext cx="4064100" cy="1506900"/>
          </a:xfrm>
          <a:prstGeom prst="rect">
            <a:avLst/>
          </a:prstGeom>
          <a:noFill/>
        </p:spPr>
        <p:txBody>
          <a:bodyPr anchorCtr="0" anchor="b" bIns="91425" lIns="91425" rIns="91425" tIns="91425"/>
          <a:lstStyle>
            <a:lvl1pPr lvl="0" algn="r">
              <a:lnSpc>
                <a:spcPct val="100000"/>
              </a:lnSpc>
              <a:spcBef>
                <a:spcPts val="0"/>
              </a:spcBef>
              <a:spcAft>
                <a:spcPts val="0"/>
              </a:spcAft>
              <a:buClr>
                <a:schemeClr val="dk1"/>
              </a:buClr>
              <a:buSzPct val="100000"/>
              <a:buNone/>
              <a:defRPr b="1" sz="4800">
                <a:solidFill>
                  <a:schemeClr val="dk1"/>
                </a:solidFill>
              </a:defRPr>
            </a:lvl1pPr>
            <a:lvl2pPr lvl="1" algn="r">
              <a:lnSpc>
                <a:spcPct val="100000"/>
              </a:lnSpc>
              <a:spcBef>
                <a:spcPts val="0"/>
              </a:spcBef>
              <a:spcAft>
                <a:spcPts val="0"/>
              </a:spcAft>
              <a:buClr>
                <a:schemeClr val="dk1"/>
              </a:buClr>
              <a:buSzPct val="100000"/>
              <a:buNone/>
              <a:defRPr b="1" sz="4800">
                <a:solidFill>
                  <a:schemeClr val="dk1"/>
                </a:solidFill>
              </a:defRPr>
            </a:lvl2pPr>
            <a:lvl3pPr lvl="2" algn="r">
              <a:lnSpc>
                <a:spcPct val="100000"/>
              </a:lnSpc>
              <a:spcBef>
                <a:spcPts val="0"/>
              </a:spcBef>
              <a:spcAft>
                <a:spcPts val="0"/>
              </a:spcAft>
              <a:buClr>
                <a:schemeClr val="dk1"/>
              </a:buClr>
              <a:buSzPct val="100000"/>
              <a:buNone/>
              <a:defRPr b="1" sz="4800">
                <a:solidFill>
                  <a:schemeClr val="dk1"/>
                </a:solidFill>
              </a:defRPr>
            </a:lvl3pPr>
            <a:lvl4pPr lvl="3" algn="r">
              <a:lnSpc>
                <a:spcPct val="100000"/>
              </a:lnSpc>
              <a:spcBef>
                <a:spcPts val="0"/>
              </a:spcBef>
              <a:spcAft>
                <a:spcPts val="0"/>
              </a:spcAft>
              <a:buClr>
                <a:schemeClr val="dk1"/>
              </a:buClr>
              <a:buSzPct val="100000"/>
              <a:buNone/>
              <a:defRPr b="1" sz="4800">
                <a:solidFill>
                  <a:schemeClr val="dk1"/>
                </a:solidFill>
              </a:defRPr>
            </a:lvl4pPr>
            <a:lvl5pPr lvl="4" algn="r">
              <a:lnSpc>
                <a:spcPct val="100000"/>
              </a:lnSpc>
              <a:spcBef>
                <a:spcPts val="0"/>
              </a:spcBef>
              <a:spcAft>
                <a:spcPts val="0"/>
              </a:spcAft>
              <a:buClr>
                <a:schemeClr val="dk1"/>
              </a:buClr>
              <a:buSzPct val="100000"/>
              <a:buNone/>
              <a:defRPr b="1" sz="4800">
                <a:solidFill>
                  <a:schemeClr val="dk1"/>
                </a:solidFill>
              </a:defRPr>
            </a:lvl5pPr>
            <a:lvl6pPr lvl="5" algn="r">
              <a:lnSpc>
                <a:spcPct val="100000"/>
              </a:lnSpc>
              <a:spcBef>
                <a:spcPts val="0"/>
              </a:spcBef>
              <a:spcAft>
                <a:spcPts val="0"/>
              </a:spcAft>
              <a:buClr>
                <a:schemeClr val="dk1"/>
              </a:buClr>
              <a:buSzPct val="100000"/>
              <a:buNone/>
              <a:defRPr b="1" sz="4800">
                <a:solidFill>
                  <a:schemeClr val="dk1"/>
                </a:solidFill>
              </a:defRPr>
            </a:lvl6pPr>
            <a:lvl7pPr lvl="6" algn="r">
              <a:lnSpc>
                <a:spcPct val="100000"/>
              </a:lnSpc>
              <a:spcBef>
                <a:spcPts val="0"/>
              </a:spcBef>
              <a:spcAft>
                <a:spcPts val="0"/>
              </a:spcAft>
              <a:buClr>
                <a:schemeClr val="dk1"/>
              </a:buClr>
              <a:buSzPct val="100000"/>
              <a:buNone/>
              <a:defRPr b="1" sz="4800">
                <a:solidFill>
                  <a:schemeClr val="dk1"/>
                </a:solidFill>
              </a:defRPr>
            </a:lvl7pPr>
            <a:lvl8pPr lvl="7" algn="r">
              <a:lnSpc>
                <a:spcPct val="100000"/>
              </a:lnSpc>
              <a:spcBef>
                <a:spcPts val="0"/>
              </a:spcBef>
              <a:spcAft>
                <a:spcPts val="0"/>
              </a:spcAft>
              <a:buClr>
                <a:schemeClr val="dk1"/>
              </a:buClr>
              <a:buSzPct val="100000"/>
              <a:buNone/>
              <a:defRPr b="1" sz="4800">
                <a:solidFill>
                  <a:schemeClr val="dk1"/>
                </a:solidFill>
              </a:defRPr>
            </a:lvl8pPr>
            <a:lvl9pPr lvl="8" algn="r">
              <a:lnSpc>
                <a:spcPct val="100000"/>
              </a:lnSpc>
              <a:spcBef>
                <a:spcPts val="0"/>
              </a:spcBef>
              <a:spcAft>
                <a:spcPts val="0"/>
              </a:spcAft>
              <a:buClr>
                <a:schemeClr val="dk1"/>
              </a:buClr>
              <a:buSzPct val="100000"/>
              <a:buNone/>
              <a:defRPr b="1" sz="4800">
                <a:solidFill>
                  <a:schemeClr val="dk1"/>
                </a:solidFill>
              </a:defRPr>
            </a:lvl9pPr>
          </a:lstStyle>
          <a:p/>
        </p:txBody>
      </p:sp>
      <p:sp>
        <p:nvSpPr>
          <p:cNvPr id="97" name="Shape 97"/>
          <p:cNvSpPr txBox="1"/>
          <p:nvPr>
            <p:ph idx="1" type="body"/>
          </p:nvPr>
        </p:nvSpPr>
        <p:spPr>
          <a:xfrm>
            <a:off x="2601000" y="518875"/>
            <a:ext cx="5913300" cy="40641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98" name="Shape 98"/>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GB" sz="1000">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0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08.png"/><Relationship Id="rId4" Type="http://schemas.openxmlformats.org/officeDocument/2006/relationships/image" Target="../media/image0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ctrTitle"/>
          </p:nvPr>
        </p:nvSpPr>
        <p:spPr>
          <a:xfrm>
            <a:off x="336850" y="1441075"/>
            <a:ext cx="8222100" cy="670800"/>
          </a:xfrm>
          <a:prstGeom prst="rect">
            <a:avLst/>
          </a:prstGeom>
        </p:spPr>
        <p:txBody>
          <a:bodyPr anchorCtr="0" anchor="b" bIns="91425" lIns="91425" rIns="91425" tIns="91425">
            <a:noAutofit/>
          </a:bodyPr>
          <a:lstStyle/>
          <a:p>
            <a:pPr lvl="0">
              <a:spcBef>
                <a:spcPts val="0"/>
              </a:spcBef>
              <a:buNone/>
            </a:pPr>
            <a:r>
              <a:rPr lang="en-GB" sz="3600"/>
              <a:t>Introduction to UnSupervised Learning</a:t>
            </a:r>
          </a:p>
        </p:txBody>
      </p:sp>
      <p:sp>
        <p:nvSpPr>
          <p:cNvPr id="104" name="Shape 104"/>
          <p:cNvSpPr txBox="1"/>
          <p:nvPr>
            <p:ph idx="1" type="subTitle"/>
          </p:nvPr>
        </p:nvSpPr>
        <p:spPr>
          <a:xfrm>
            <a:off x="460950" y="2042830"/>
            <a:ext cx="8222100" cy="432900"/>
          </a:xfrm>
          <a:prstGeom prst="rect">
            <a:avLst/>
          </a:prstGeom>
        </p:spPr>
        <p:txBody>
          <a:bodyPr anchorCtr="0" anchor="t" bIns="91425" lIns="91425" rIns="91425" tIns="91425">
            <a:noAutofit/>
          </a:bodyPr>
          <a:lstStyle/>
          <a:p>
            <a:pPr lvl="0">
              <a:spcBef>
                <a:spcPts val="0"/>
              </a:spcBef>
              <a:buNone/>
            </a:pPr>
            <a:r>
              <a:rPr lang="en-GB"/>
              <a:t>With AutoEncoders, RBM and Deep Belief Net</a:t>
            </a:r>
          </a:p>
        </p:txBody>
      </p:sp>
      <p:pic>
        <p:nvPicPr>
          <p:cNvPr id="105" name="Shape 105"/>
          <p:cNvPicPr preferRelativeResize="0"/>
          <p:nvPr/>
        </p:nvPicPr>
        <p:blipFill>
          <a:blip r:embed="rId3">
            <a:alphaModFix/>
          </a:blip>
          <a:stretch>
            <a:fillRect/>
          </a:stretch>
        </p:blipFill>
        <p:spPr>
          <a:xfrm>
            <a:off x="0" y="0"/>
            <a:ext cx="2002725" cy="1001375"/>
          </a:xfrm>
          <a:prstGeom prst="rect">
            <a:avLst/>
          </a:prstGeom>
          <a:noFill/>
          <a:ln>
            <a:noFill/>
          </a:ln>
        </p:spPr>
      </p:pic>
      <p:sp>
        <p:nvSpPr>
          <p:cNvPr id="106" name="Shape 106"/>
          <p:cNvSpPr txBox="1"/>
          <p:nvPr/>
        </p:nvSpPr>
        <p:spPr>
          <a:xfrm>
            <a:off x="59125" y="4116175"/>
            <a:ext cx="4921800" cy="813000"/>
          </a:xfrm>
          <a:prstGeom prst="rect">
            <a:avLst/>
          </a:prstGeom>
          <a:noFill/>
          <a:ln>
            <a:noFill/>
          </a:ln>
        </p:spPr>
        <p:txBody>
          <a:bodyPr anchorCtr="0" anchor="t" bIns="91425" lIns="91425" rIns="91425" tIns="91425">
            <a:noAutofit/>
          </a:bodyPr>
          <a:lstStyle/>
          <a:p>
            <a:pPr lvl="0">
              <a:spcBef>
                <a:spcPts val="0"/>
              </a:spcBef>
              <a:buNone/>
            </a:pPr>
            <a:r>
              <a:rPr b="1" lang="en-GB" sz="1800">
                <a:latin typeface="Bree Serif"/>
                <a:ea typeface="Bree Serif"/>
                <a:cs typeface="Bree Serif"/>
                <a:sym typeface="Bree Serif"/>
              </a:rPr>
              <a:t>Rishikesh</a:t>
            </a:r>
          </a:p>
          <a:p>
            <a:pPr lvl="0">
              <a:spcBef>
                <a:spcPts val="0"/>
              </a:spcBef>
              <a:buNone/>
            </a:pPr>
            <a:r>
              <a:rPr lang="en-GB"/>
              <a:t>rishikksh20@gmail.com</a:t>
            </a:r>
          </a:p>
          <a:p>
            <a:pPr lvl="0">
              <a:spcBef>
                <a:spcPts val="0"/>
              </a:spcBef>
              <a:buNone/>
            </a:pPr>
            <a:r>
              <a:rPr lang="en-GB"/>
              <a:t>https://github.com/rishikksh20</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1" type="body"/>
          </p:nvPr>
        </p:nvSpPr>
        <p:spPr>
          <a:xfrm>
            <a:off x="93150" y="131175"/>
            <a:ext cx="6042600" cy="4508400"/>
          </a:xfrm>
          <a:prstGeom prst="rect">
            <a:avLst/>
          </a:prstGeom>
        </p:spPr>
        <p:txBody>
          <a:bodyPr anchorCtr="0" anchor="t" bIns="91425" lIns="91425" rIns="91425" tIns="91425">
            <a:noAutofit/>
          </a:bodyPr>
          <a:lstStyle/>
          <a:p>
            <a:pPr indent="-317500" lvl="0" marL="457200" rtl="0" algn="l">
              <a:spcBef>
                <a:spcPts val="0"/>
              </a:spcBef>
              <a:buSzPct val="100000"/>
            </a:pPr>
            <a:r>
              <a:rPr lang="en-GB" sz="1400"/>
              <a:t>The number of hidden layer and number of neuron in each layer remain same in encoder and decoder network.Typically same weights that are used in ecode feature as well as decode.</a:t>
            </a:r>
          </a:p>
          <a:p>
            <a:pPr indent="-317500" lvl="0" marL="457200" rtl="0" algn="l">
              <a:spcBef>
                <a:spcPts val="0"/>
              </a:spcBef>
              <a:buSzPct val="100000"/>
            </a:pPr>
            <a:r>
              <a:rPr lang="en-GB" sz="1400"/>
              <a:t>The input and output layers of the autoencoder has same size.</a:t>
            </a:r>
          </a:p>
          <a:p>
            <a:pPr lvl="0" rtl="0" algn="l">
              <a:spcBef>
                <a:spcPts val="0"/>
              </a:spcBef>
              <a:buNone/>
            </a:pPr>
            <a:r>
              <a:rPr b="1" lang="en-GB" sz="1400"/>
              <a:t>Bottleneck Layer: </a:t>
            </a:r>
          </a:p>
          <a:p>
            <a:pPr indent="-317500" lvl="0" marL="457200" rtl="0" algn="l">
              <a:spcBef>
                <a:spcPts val="0"/>
              </a:spcBef>
              <a:buSzPct val="100000"/>
            </a:pPr>
            <a:r>
              <a:rPr lang="en-GB" sz="1400"/>
              <a:t>Middle hidden layer between Encoder and Decoder in which number of neuron less than the input neuron.</a:t>
            </a:r>
          </a:p>
          <a:p>
            <a:pPr indent="-317500" lvl="0" marL="457200" rtl="0" algn="l">
              <a:spcBef>
                <a:spcPts val="0"/>
              </a:spcBef>
              <a:buSzPct val="100000"/>
            </a:pPr>
            <a:r>
              <a:rPr lang="en-GB" sz="1400"/>
              <a:t>Highlight only input features which represent this kind of data the best with a much smaller number of neurons.</a:t>
            </a:r>
          </a:p>
          <a:p>
            <a:pPr indent="-317500" lvl="0" marL="457200" rtl="0" algn="l">
              <a:spcBef>
                <a:spcPts val="0"/>
              </a:spcBef>
              <a:buSzPct val="100000"/>
            </a:pPr>
            <a:r>
              <a:rPr lang="en-GB" sz="1400"/>
              <a:t>Due to highlighting only important features Deep autoencoders are extremely useful for data compression and dimensionality reduction.</a:t>
            </a:r>
          </a:p>
          <a:p>
            <a:pPr indent="-317500" lvl="0" marL="457200" rtl="0" algn="l">
              <a:spcBef>
                <a:spcPts val="0"/>
              </a:spcBef>
              <a:buSzPct val="100000"/>
            </a:pPr>
            <a:r>
              <a:rPr lang="en-GB" sz="1400"/>
              <a:t>Autoencoders are trained with backpropagation using a metric called “Loss”. </a:t>
            </a:r>
          </a:p>
          <a:p>
            <a:pPr indent="-317500" lvl="0" marL="457200" rtl="0" algn="l">
              <a:spcBef>
                <a:spcPts val="0"/>
              </a:spcBef>
              <a:buSzPct val="100000"/>
            </a:pPr>
            <a:r>
              <a:rPr lang="en-GB" sz="1400"/>
              <a:t>Loss measures the amount of information lost when net tried to reconstruct the input.</a:t>
            </a:r>
          </a:p>
          <a:p>
            <a:pPr lvl="0" rtl="0" algn="l">
              <a:spcBef>
                <a:spcPts val="0"/>
              </a:spcBef>
              <a:buNone/>
            </a:pPr>
            <a:r>
              <a:t/>
            </a:r>
            <a:endParaRPr sz="1400"/>
          </a:p>
        </p:txBody>
      </p:sp>
      <p:pic>
        <p:nvPicPr>
          <p:cNvPr id="163" name="Shape 163"/>
          <p:cNvPicPr preferRelativeResize="0"/>
          <p:nvPr/>
        </p:nvPicPr>
        <p:blipFill>
          <a:blip r:embed="rId3">
            <a:alphaModFix/>
          </a:blip>
          <a:stretch>
            <a:fillRect/>
          </a:stretch>
        </p:blipFill>
        <p:spPr>
          <a:xfrm>
            <a:off x="6135749" y="944649"/>
            <a:ext cx="3008374" cy="3101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1128750" y="394200"/>
            <a:ext cx="6886500" cy="606900"/>
          </a:xfrm>
          <a:prstGeom prst="rect">
            <a:avLst/>
          </a:prstGeom>
        </p:spPr>
        <p:txBody>
          <a:bodyPr anchorCtr="0" anchor="b" bIns="91425" lIns="91425" rIns="91425" tIns="91425">
            <a:noAutofit/>
          </a:bodyPr>
          <a:lstStyle/>
          <a:p>
            <a:pPr lvl="0" algn="l">
              <a:spcBef>
                <a:spcPts val="0"/>
              </a:spcBef>
              <a:buNone/>
            </a:pPr>
            <a:r>
              <a:rPr lang="en-GB" sz="2400"/>
              <a:t>Types of AutoEncoder:</a:t>
            </a:r>
          </a:p>
        </p:txBody>
      </p:sp>
      <p:sp>
        <p:nvSpPr>
          <p:cNvPr id="169" name="Shape 169"/>
          <p:cNvSpPr txBox="1"/>
          <p:nvPr>
            <p:ph idx="1" type="body"/>
          </p:nvPr>
        </p:nvSpPr>
        <p:spPr>
          <a:xfrm>
            <a:off x="1094250" y="1314155"/>
            <a:ext cx="6886500" cy="3180300"/>
          </a:xfrm>
          <a:prstGeom prst="rect">
            <a:avLst/>
          </a:prstGeom>
        </p:spPr>
        <p:txBody>
          <a:bodyPr anchorCtr="0" anchor="t" bIns="91425" lIns="91425" rIns="91425" tIns="91425">
            <a:noAutofit/>
          </a:bodyPr>
          <a:lstStyle/>
          <a:p>
            <a:pPr indent="-342900" lvl="0" marL="457200" rtl="0" algn="l">
              <a:spcBef>
                <a:spcPts val="0"/>
              </a:spcBef>
              <a:buSzPct val="100000"/>
            </a:pPr>
            <a:r>
              <a:rPr lang="en-GB" sz="1800"/>
              <a:t>Fully Connected Autoencoder</a:t>
            </a:r>
          </a:p>
          <a:p>
            <a:pPr indent="-342900" lvl="0" marL="457200" rtl="0" algn="l">
              <a:spcBef>
                <a:spcPts val="0"/>
              </a:spcBef>
              <a:buSzPct val="100000"/>
            </a:pPr>
            <a:r>
              <a:rPr lang="en-GB" sz="1800"/>
              <a:t>Fully Connected Deep Autoencoder</a:t>
            </a:r>
          </a:p>
          <a:p>
            <a:pPr indent="-342900" lvl="0" marL="457200" rtl="0" algn="l">
              <a:spcBef>
                <a:spcPts val="0"/>
              </a:spcBef>
              <a:buSzPct val="100000"/>
            </a:pPr>
            <a:r>
              <a:rPr lang="en-GB" sz="1800"/>
              <a:t>Sparse Autoencoder</a:t>
            </a:r>
          </a:p>
          <a:p>
            <a:pPr indent="-342900" lvl="0" marL="457200" rtl="0" algn="l">
              <a:spcBef>
                <a:spcPts val="0"/>
              </a:spcBef>
              <a:buSzPct val="100000"/>
            </a:pPr>
            <a:r>
              <a:rPr lang="en-GB" sz="1800"/>
              <a:t>Convolutional Autoencoder</a:t>
            </a:r>
          </a:p>
          <a:p>
            <a:pPr indent="-342900" lvl="0" marL="457200" rtl="0" algn="l">
              <a:spcBef>
                <a:spcPts val="0"/>
              </a:spcBef>
              <a:buSzPct val="100000"/>
            </a:pPr>
            <a:r>
              <a:rPr lang="en-GB" sz="1800"/>
              <a:t>Denoising Autoencoder</a:t>
            </a:r>
          </a:p>
          <a:p>
            <a:pPr indent="-342900" lvl="0" marL="457200" algn="l">
              <a:spcBef>
                <a:spcPts val="0"/>
              </a:spcBef>
              <a:buSzPct val="100000"/>
            </a:pPr>
            <a:r>
              <a:rPr lang="en-GB" sz="1800"/>
              <a:t>Variational Autoencoder</a:t>
            </a:r>
          </a:p>
        </p:txBody>
      </p:sp>
      <p:pic>
        <p:nvPicPr>
          <p:cNvPr id="170" name="Shape 170"/>
          <p:cNvPicPr preferRelativeResize="0"/>
          <p:nvPr/>
        </p:nvPicPr>
        <p:blipFill>
          <a:blip r:embed="rId3">
            <a:alphaModFix/>
          </a:blip>
          <a:stretch>
            <a:fillRect/>
          </a:stretch>
        </p:blipFill>
        <p:spPr>
          <a:xfrm>
            <a:off x="5295375" y="1884775"/>
            <a:ext cx="3693674" cy="276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1128750" y="394200"/>
            <a:ext cx="6886500" cy="565500"/>
          </a:xfrm>
          <a:prstGeom prst="rect">
            <a:avLst/>
          </a:prstGeom>
        </p:spPr>
        <p:txBody>
          <a:bodyPr anchorCtr="0" anchor="b" bIns="91425" lIns="91425" rIns="91425" tIns="91425">
            <a:noAutofit/>
          </a:bodyPr>
          <a:lstStyle/>
          <a:p>
            <a:pPr lvl="0" algn="l">
              <a:spcBef>
                <a:spcPts val="0"/>
              </a:spcBef>
              <a:buNone/>
            </a:pPr>
            <a:r>
              <a:rPr lang="en-GB" sz="2400"/>
              <a:t>Sparse Autoencoder:</a:t>
            </a:r>
          </a:p>
        </p:txBody>
      </p:sp>
      <p:sp>
        <p:nvSpPr>
          <p:cNvPr id="176" name="Shape 176"/>
          <p:cNvSpPr txBox="1"/>
          <p:nvPr>
            <p:ph idx="1" type="body"/>
          </p:nvPr>
        </p:nvSpPr>
        <p:spPr>
          <a:xfrm>
            <a:off x="1128750" y="1035600"/>
            <a:ext cx="3890400" cy="3387000"/>
          </a:xfrm>
          <a:prstGeom prst="rect">
            <a:avLst/>
          </a:prstGeom>
        </p:spPr>
        <p:txBody>
          <a:bodyPr anchorCtr="0" anchor="t" bIns="91425" lIns="91425" rIns="91425" tIns="91425">
            <a:noAutofit/>
          </a:bodyPr>
          <a:lstStyle/>
          <a:p>
            <a:pPr indent="-228600" lvl="0" marL="457200" rtl="0" algn="l">
              <a:spcBef>
                <a:spcPts val="0"/>
              </a:spcBef>
            </a:pPr>
            <a:r>
              <a:rPr lang="en-GB"/>
              <a:t>Here number of neuron in each hidden layer more than the input and output layer.</a:t>
            </a:r>
          </a:p>
          <a:p>
            <a:pPr indent="-228600" lvl="0" marL="457200" rtl="0" algn="l">
              <a:spcBef>
                <a:spcPts val="0"/>
              </a:spcBef>
            </a:pPr>
            <a:r>
              <a:rPr lang="en-GB" sz="1500">
                <a:solidFill>
                  <a:srgbClr val="515151"/>
                </a:solidFill>
                <a:highlight>
                  <a:srgbClr val="FFFFFF"/>
                </a:highlight>
              </a:rPr>
              <a:t>For a given hidden node, it’s average activation value (over all the training samples) should be a small value close to zero, e.g., 0.5</a:t>
            </a:r>
          </a:p>
          <a:p>
            <a:pPr indent="-323850" lvl="0" marL="457200" algn="l">
              <a:spcBef>
                <a:spcPts val="0"/>
              </a:spcBef>
              <a:buClr>
                <a:srgbClr val="515151"/>
              </a:buClr>
              <a:buSzPct val="100000"/>
            </a:pPr>
            <a:r>
              <a:rPr lang="en-GB" sz="1500">
                <a:solidFill>
                  <a:srgbClr val="515151"/>
                </a:solidFill>
                <a:highlight>
                  <a:srgbClr val="FFFFFF"/>
                </a:highlight>
              </a:rPr>
              <a:t>A term is added to the cost function which increases the cost if the above is not true.</a:t>
            </a:r>
          </a:p>
        </p:txBody>
      </p:sp>
      <p:pic>
        <p:nvPicPr>
          <p:cNvPr id="177" name="Shape 177"/>
          <p:cNvPicPr preferRelativeResize="0"/>
          <p:nvPr/>
        </p:nvPicPr>
        <p:blipFill>
          <a:blip r:embed="rId3">
            <a:alphaModFix/>
          </a:blip>
          <a:stretch>
            <a:fillRect/>
          </a:stretch>
        </p:blipFill>
        <p:spPr>
          <a:xfrm>
            <a:off x="5233250" y="959700"/>
            <a:ext cx="3800475" cy="3371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1128750" y="394200"/>
            <a:ext cx="6886500" cy="593100"/>
          </a:xfrm>
          <a:prstGeom prst="rect">
            <a:avLst/>
          </a:prstGeom>
        </p:spPr>
        <p:txBody>
          <a:bodyPr anchorCtr="0" anchor="b" bIns="91425" lIns="91425" rIns="91425" tIns="91425">
            <a:noAutofit/>
          </a:bodyPr>
          <a:lstStyle/>
          <a:p>
            <a:pPr lvl="0" algn="l">
              <a:spcBef>
                <a:spcPts val="0"/>
              </a:spcBef>
              <a:buNone/>
            </a:pPr>
            <a:r>
              <a:rPr lang="en-GB" sz="2400"/>
              <a:t>Denoising Autoencoder :</a:t>
            </a:r>
          </a:p>
        </p:txBody>
      </p:sp>
      <p:pic>
        <p:nvPicPr>
          <p:cNvPr id="183" name="Shape 183"/>
          <p:cNvPicPr preferRelativeResize="0"/>
          <p:nvPr/>
        </p:nvPicPr>
        <p:blipFill>
          <a:blip r:embed="rId3">
            <a:alphaModFix/>
          </a:blip>
          <a:stretch>
            <a:fillRect/>
          </a:stretch>
        </p:blipFill>
        <p:spPr>
          <a:xfrm>
            <a:off x="1318675" y="2002175"/>
            <a:ext cx="6668949" cy="2620724"/>
          </a:xfrm>
          <a:prstGeom prst="rect">
            <a:avLst/>
          </a:prstGeom>
          <a:noFill/>
          <a:ln>
            <a:noFill/>
          </a:ln>
        </p:spPr>
      </p:pic>
      <p:sp>
        <p:nvSpPr>
          <p:cNvPr id="184" name="Shape 184"/>
          <p:cNvSpPr txBox="1"/>
          <p:nvPr/>
        </p:nvSpPr>
        <p:spPr>
          <a:xfrm>
            <a:off x="1201300" y="959650"/>
            <a:ext cx="6786300" cy="897600"/>
          </a:xfrm>
          <a:prstGeom prst="rect">
            <a:avLst/>
          </a:prstGeom>
          <a:noFill/>
          <a:ln>
            <a:noFill/>
          </a:ln>
        </p:spPr>
        <p:txBody>
          <a:bodyPr anchorCtr="0" anchor="t" bIns="91425" lIns="91425" rIns="91425" tIns="91425">
            <a:noAutofit/>
          </a:bodyPr>
          <a:lstStyle/>
          <a:p>
            <a:pPr lvl="0">
              <a:spcBef>
                <a:spcPts val="0"/>
              </a:spcBef>
              <a:buNone/>
            </a:pPr>
            <a:r>
              <a:rPr lang="en-GB" sz="1800">
                <a:highlight>
                  <a:srgbClr val="FFFFFF"/>
                </a:highlight>
                <a:latin typeface="Verdana"/>
                <a:ea typeface="Verdana"/>
                <a:cs typeface="Verdana"/>
                <a:sym typeface="Verdana"/>
              </a:rPr>
              <a:t>In order to force the hidden layer to discover more robust features and prevent it from simply learning the identity, we train the autoencoder to reconstruct the input from</a:t>
            </a:r>
            <a:r>
              <a:rPr i="1" lang="en-GB" sz="1800">
                <a:highlight>
                  <a:srgbClr val="FFFFFF"/>
                </a:highlight>
                <a:latin typeface="Verdana"/>
                <a:ea typeface="Verdana"/>
                <a:cs typeface="Verdana"/>
                <a:sym typeface="Verdana"/>
              </a:rPr>
              <a:t> </a:t>
            </a:r>
            <a:r>
              <a:rPr lang="en-GB" sz="1800">
                <a:highlight>
                  <a:srgbClr val="FFFFFF"/>
                </a:highlight>
                <a:latin typeface="Verdana"/>
                <a:ea typeface="Verdana"/>
                <a:cs typeface="Verdana"/>
                <a:sym typeface="Verdana"/>
              </a:rPr>
              <a:t>a corrupted</a:t>
            </a:r>
            <a:r>
              <a:rPr i="1" lang="en-GB" sz="1800">
                <a:highlight>
                  <a:srgbClr val="FFFFFF"/>
                </a:highlight>
                <a:latin typeface="Verdana"/>
                <a:ea typeface="Verdana"/>
                <a:cs typeface="Verdana"/>
                <a:sym typeface="Verdana"/>
              </a:rPr>
              <a:t> </a:t>
            </a:r>
            <a:r>
              <a:rPr lang="en-GB" sz="1800">
                <a:highlight>
                  <a:srgbClr val="FFFFFF"/>
                </a:highlight>
                <a:latin typeface="Verdana"/>
                <a:ea typeface="Verdana"/>
                <a:cs typeface="Verdana"/>
                <a:sym typeface="Verdana"/>
              </a:rPr>
              <a:t>version of it.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1128750" y="394200"/>
            <a:ext cx="6886500" cy="489600"/>
          </a:xfrm>
          <a:prstGeom prst="rect">
            <a:avLst/>
          </a:prstGeom>
        </p:spPr>
        <p:txBody>
          <a:bodyPr anchorCtr="0" anchor="b" bIns="91425" lIns="91425" rIns="91425" tIns="91425">
            <a:noAutofit/>
          </a:bodyPr>
          <a:lstStyle/>
          <a:p>
            <a:pPr lvl="0" algn="l">
              <a:spcBef>
                <a:spcPts val="0"/>
              </a:spcBef>
              <a:buNone/>
            </a:pPr>
            <a:r>
              <a:rPr lang="en-GB" sz="2400"/>
              <a:t>Restricted Boltzmann Machine :</a:t>
            </a:r>
          </a:p>
        </p:txBody>
      </p:sp>
      <p:sp>
        <p:nvSpPr>
          <p:cNvPr id="190" name="Shape 190"/>
          <p:cNvSpPr txBox="1"/>
          <p:nvPr>
            <p:ph idx="1" type="body"/>
          </p:nvPr>
        </p:nvSpPr>
        <p:spPr>
          <a:xfrm>
            <a:off x="1128750" y="1001075"/>
            <a:ext cx="5844300" cy="3631500"/>
          </a:xfrm>
          <a:prstGeom prst="rect">
            <a:avLst/>
          </a:prstGeom>
        </p:spPr>
        <p:txBody>
          <a:bodyPr anchorCtr="0" anchor="t" bIns="91425" lIns="91425" rIns="91425" tIns="91425">
            <a:noAutofit/>
          </a:bodyPr>
          <a:lstStyle/>
          <a:p>
            <a:pPr indent="-317500" lvl="0" marL="457200" rtl="0" algn="l">
              <a:spcBef>
                <a:spcPts val="0"/>
              </a:spcBef>
              <a:buSzPct val="100000"/>
            </a:pPr>
            <a:r>
              <a:rPr lang="en-GB" sz="1400"/>
              <a:t>Restricted Boltzmann machines are some of the most common building blocks of deep probabilistic models. </a:t>
            </a:r>
          </a:p>
          <a:p>
            <a:pPr indent="-317500" lvl="0" marL="457200" rtl="0" algn="l">
              <a:spcBef>
                <a:spcPts val="0"/>
              </a:spcBef>
              <a:buSzPct val="100000"/>
            </a:pPr>
            <a:r>
              <a:rPr lang="en-GB" sz="1400">
                <a:solidFill>
                  <a:srgbClr val="252525"/>
                </a:solidFill>
                <a:highlight>
                  <a:srgbClr val="FFFFFF"/>
                </a:highlight>
                <a:latin typeface="Arial"/>
                <a:ea typeface="Arial"/>
                <a:cs typeface="Arial"/>
                <a:sym typeface="Arial"/>
              </a:rPr>
              <a:t>A generative stochastic artif</a:t>
            </a:r>
            <a:r>
              <a:rPr lang="en-GB" sz="1400">
                <a:solidFill>
                  <a:srgbClr val="000000"/>
                </a:solidFill>
                <a:highlight>
                  <a:srgbClr val="FFFFFF"/>
                </a:highlight>
                <a:latin typeface="Arial"/>
                <a:ea typeface="Arial"/>
                <a:cs typeface="Arial"/>
                <a:sym typeface="Arial"/>
              </a:rPr>
              <a:t>icial neural network</a:t>
            </a:r>
            <a:r>
              <a:rPr lang="en-GB" sz="1400">
                <a:solidFill>
                  <a:srgbClr val="252525"/>
                </a:solidFill>
                <a:highlight>
                  <a:srgbClr val="FFFFFF"/>
                </a:highlight>
                <a:latin typeface="Arial"/>
                <a:ea typeface="Arial"/>
                <a:cs typeface="Arial"/>
                <a:sym typeface="Arial"/>
              </a:rPr>
              <a:t> that can learn a probability distribution over its set of inputs.</a:t>
            </a:r>
          </a:p>
          <a:p>
            <a:pPr indent="-317500" lvl="0" marL="457200" rtl="0" algn="l">
              <a:spcBef>
                <a:spcPts val="0"/>
              </a:spcBef>
              <a:buSzPct val="100000"/>
            </a:pPr>
            <a:r>
              <a:rPr lang="en-GB" sz="1400"/>
              <a:t>RBM is a shallow two layer net, the first layer is known as visible layer and the second is called a hidden layer.</a:t>
            </a:r>
          </a:p>
          <a:p>
            <a:pPr lvl="0" rtl="0" algn="l">
              <a:spcBef>
                <a:spcPts val="0"/>
              </a:spcBef>
              <a:buNone/>
            </a:pPr>
            <a:r>
              <a:rPr b="1" lang="en-GB" sz="1400"/>
              <a:t>RBM training consists three steps:</a:t>
            </a:r>
          </a:p>
          <a:p>
            <a:pPr indent="-317500" lvl="0" marL="457200" rtl="0" algn="l">
              <a:spcBef>
                <a:spcPts val="0"/>
              </a:spcBef>
              <a:buSzPct val="100000"/>
            </a:pPr>
            <a:r>
              <a:rPr lang="en-GB" sz="1400"/>
              <a:t>Forward pass</a:t>
            </a:r>
          </a:p>
          <a:p>
            <a:pPr indent="-317500" lvl="0" marL="457200" rtl="0" algn="l">
              <a:spcBef>
                <a:spcPts val="0"/>
              </a:spcBef>
              <a:buSzPct val="100000"/>
            </a:pPr>
            <a:r>
              <a:rPr lang="en-GB" sz="1400"/>
              <a:t>Backward Pass</a:t>
            </a:r>
          </a:p>
          <a:p>
            <a:pPr indent="-317500" lvl="0" marL="457200" rtl="0" algn="l">
              <a:spcBef>
                <a:spcPts val="0"/>
              </a:spcBef>
              <a:buSzPct val="100000"/>
            </a:pPr>
            <a:r>
              <a:rPr lang="en-GB" sz="1400"/>
              <a:t>KL Divergence</a:t>
            </a:r>
          </a:p>
          <a:p>
            <a:pPr lvl="0" rtl="0" algn="l">
              <a:spcBef>
                <a:spcPts val="0"/>
              </a:spcBef>
              <a:buNone/>
            </a:pPr>
            <a:r>
              <a:rPr b="1" lang="en-GB" sz="1400">
                <a:solidFill>
                  <a:srgbClr val="333333"/>
                </a:solidFill>
                <a:latin typeface="Georgia"/>
                <a:ea typeface="Georgia"/>
                <a:cs typeface="Georgia"/>
                <a:sym typeface="Georgia"/>
              </a:rPr>
              <a:t>KL divergence</a:t>
            </a:r>
            <a:r>
              <a:rPr lang="en-GB" sz="1400">
                <a:solidFill>
                  <a:srgbClr val="333333"/>
                </a:solidFill>
                <a:latin typeface="Georgia"/>
                <a:ea typeface="Georgia"/>
                <a:cs typeface="Georgia"/>
                <a:sym typeface="Georgia"/>
              </a:rPr>
              <a:t> measures the similarity of some distribution A to another distribution B.</a:t>
            </a:r>
          </a:p>
          <a:p>
            <a:pPr lvl="0" rtl="0" algn="l">
              <a:spcBef>
                <a:spcPts val="0"/>
              </a:spcBef>
              <a:buNone/>
            </a:pPr>
            <a:r>
              <a:t/>
            </a:r>
            <a:endParaRPr sz="1400"/>
          </a:p>
        </p:txBody>
      </p:sp>
      <p:pic>
        <p:nvPicPr>
          <p:cNvPr id="191" name="Shape 191"/>
          <p:cNvPicPr preferRelativeResize="0"/>
          <p:nvPr/>
        </p:nvPicPr>
        <p:blipFill>
          <a:blip r:embed="rId3">
            <a:alphaModFix/>
          </a:blip>
          <a:stretch>
            <a:fillRect/>
          </a:stretch>
        </p:blipFill>
        <p:spPr>
          <a:xfrm>
            <a:off x="6883324" y="1001075"/>
            <a:ext cx="2136924" cy="336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1128750" y="394200"/>
            <a:ext cx="6886500" cy="524100"/>
          </a:xfrm>
          <a:prstGeom prst="rect">
            <a:avLst/>
          </a:prstGeom>
        </p:spPr>
        <p:txBody>
          <a:bodyPr anchorCtr="0" anchor="b" bIns="91425" lIns="91425" rIns="91425" tIns="91425">
            <a:noAutofit/>
          </a:bodyPr>
          <a:lstStyle/>
          <a:p>
            <a:pPr lvl="0" algn="l">
              <a:spcBef>
                <a:spcPts val="0"/>
              </a:spcBef>
              <a:buNone/>
            </a:pPr>
            <a:r>
              <a:rPr lang="en-GB" sz="2400"/>
              <a:t>Deep Belief Network :</a:t>
            </a:r>
          </a:p>
        </p:txBody>
      </p:sp>
      <p:sp>
        <p:nvSpPr>
          <p:cNvPr id="197" name="Shape 197"/>
          <p:cNvSpPr txBox="1"/>
          <p:nvPr>
            <p:ph idx="1" type="body"/>
          </p:nvPr>
        </p:nvSpPr>
        <p:spPr>
          <a:xfrm>
            <a:off x="1128750" y="987275"/>
            <a:ext cx="5379000" cy="3435300"/>
          </a:xfrm>
          <a:prstGeom prst="rect">
            <a:avLst/>
          </a:prstGeom>
        </p:spPr>
        <p:txBody>
          <a:bodyPr anchorCtr="0" anchor="t" bIns="91425" lIns="91425" rIns="91425" tIns="91425">
            <a:noAutofit/>
          </a:bodyPr>
          <a:lstStyle/>
          <a:p>
            <a:pPr indent="-228600" lvl="0" marL="457200" rtl="0" algn="l">
              <a:spcBef>
                <a:spcPts val="0"/>
              </a:spcBef>
            </a:pPr>
            <a:r>
              <a:rPr lang="en-GB"/>
              <a:t>Stack of RBMs which result as deep network.</a:t>
            </a:r>
          </a:p>
          <a:p>
            <a:pPr indent="-228600" lvl="0" marL="457200" rtl="0" algn="l">
              <a:spcBef>
                <a:spcPts val="0"/>
              </a:spcBef>
            </a:pPr>
            <a:r>
              <a:rPr lang="en-GB">
                <a:solidFill>
                  <a:srgbClr val="333333"/>
                </a:solidFill>
                <a:highlight>
                  <a:srgbClr val="FFFFFF"/>
                </a:highlight>
              </a:rPr>
              <a:t>Deep Belief is identical to a Multilayer Perceptron, but structure is where their similarities end.</a:t>
            </a:r>
          </a:p>
          <a:p>
            <a:pPr indent="-228600" lvl="0" marL="457200" rtl="0" algn="l">
              <a:spcBef>
                <a:spcPts val="0"/>
              </a:spcBef>
            </a:pPr>
            <a:r>
              <a:rPr lang="en-GB">
                <a:solidFill>
                  <a:srgbClr val="333333"/>
                </a:solidFill>
                <a:highlight>
                  <a:srgbClr val="FFFFFF"/>
                </a:highlight>
              </a:rPr>
              <a:t> DBN has a radically different training method which allows it to tackle the vanishing gradient.</a:t>
            </a:r>
          </a:p>
          <a:p>
            <a:pPr indent="-228600" lvl="0" marL="457200" rtl="0" algn="l">
              <a:spcBef>
                <a:spcPts val="0"/>
              </a:spcBef>
            </a:pPr>
            <a:r>
              <a:rPr lang="en-GB">
                <a:solidFill>
                  <a:srgbClr val="333333"/>
                </a:solidFill>
                <a:highlight>
                  <a:srgbClr val="FFFFFF"/>
                </a:highlight>
              </a:rPr>
              <a:t>The method is known as Layer-wise, unsupervised, greedy pre-training. </a:t>
            </a:r>
          </a:p>
          <a:p>
            <a:pPr indent="-228600" lvl="0" marL="457200" algn="l">
              <a:spcBef>
                <a:spcPts val="0"/>
              </a:spcBef>
            </a:pPr>
            <a:r>
              <a:rPr lang="en-GB">
                <a:solidFill>
                  <a:srgbClr val="333333"/>
                </a:solidFill>
                <a:highlight>
                  <a:srgbClr val="FFFFFF"/>
                </a:highlight>
              </a:rPr>
              <a:t>Essentially, the DBN is trained two layers at a time, and these two layers are treated like an RBM.</a:t>
            </a:r>
          </a:p>
        </p:txBody>
      </p:sp>
      <p:pic>
        <p:nvPicPr>
          <p:cNvPr id="198" name="Shape 198"/>
          <p:cNvPicPr preferRelativeResize="0"/>
          <p:nvPr/>
        </p:nvPicPr>
        <p:blipFill>
          <a:blip r:embed="rId3">
            <a:alphaModFix/>
          </a:blip>
          <a:stretch>
            <a:fillRect/>
          </a:stretch>
        </p:blipFill>
        <p:spPr>
          <a:xfrm>
            <a:off x="6406950" y="918300"/>
            <a:ext cx="2685649" cy="3224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idx="1" type="body"/>
          </p:nvPr>
        </p:nvSpPr>
        <p:spPr>
          <a:xfrm>
            <a:off x="27625" y="393500"/>
            <a:ext cx="9016500" cy="1318800"/>
          </a:xfrm>
          <a:prstGeom prst="rect">
            <a:avLst/>
          </a:prstGeom>
        </p:spPr>
        <p:txBody>
          <a:bodyPr anchorCtr="0" anchor="t" bIns="91425" lIns="91425" rIns="91425" tIns="91425">
            <a:noAutofit/>
          </a:bodyPr>
          <a:lstStyle/>
          <a:p>
            <a:pPr indent="-228600" lvl="0" marL="457200" rtl="0" algn="l">
              <a:spcBef>
                <a:spcPts val="0"/>
              </a:spcBef>
            </a:pPr>
            <a:r>
              <a:rPr lang="en-GB">
                <a:solidFill>
                  <a:srgbClr val="333333"/>
                </a:solidFill>
                <a:highlight>
                  <a:srgbClr val="FFFFFF"/>
                </a:highlight>
              </a:rPr>
              <a:t>First RBM is trained, and its outputs are then used as inputs to the next RBM. This procedure is repeated until the output layer is reached.</a:t>
            </a:r>
            <a:r>
              <a:rPr lang="en-GB" sz="1000">
                <a:solidFill>
                  <a:srgbClr val="333333"/>
                </a:solidFill>
                <a:highlight>
                  <a:srgbClr val="FFFFFF"/>
                </a:highlight>
              </a:rPr>
              <a:t> </a:t>
            </a:r>
          </a:p>
          <a:p>
            <a:pPr indent="-228600" lvl="0" marL="457200" algn="l">
              <a:spcBef>
                <a:spcPts val="0"/>
              </a:spcBef>
              <a:buClr>
                <a:srgbClr val="333333"/>
              </a:buClr>
            </a:pPr>
            <a:r>
              <a:rPr lang="en-GB">
                <a:solidFill>
                  <a:srgbClr val="333333"/>
                </a:solidFill>
                <a:highlight>
                  <a:srgbClr val="FFFFFF"/>
                </a:highlight>
              </a:rPr>
              <a:t>After this training process, the DBN is capable of recognizing the inherent patterns in the data. In other words, it’s a sophisticated, multilayer feature extractor. The unique aspect of this type of net is that each layer ends up learning the full input structure.</a:t>
            </a:r>
          </a:p>
        </p:txBody>
      </p:sp>
      <p:pic>
        <p:nvPicPr>
          <p:cNvPr id="204" name="Shape 204"/>
          <p:cNvPicPr preferRelativeResize="0"/>
          <p:nvPr/>
        </p:nvPicPr>
        <p:blipFill>
          <a:blip r:embed="rId3">
            <a:alphaModFix/>
          </a:blip>
          <a:stretch>
            <a:fillRect/>
          </a:stretch>
        </p:blipFill>
        <p:spPr>
          <a:xfrm>
            <a:off x="0" y="1905525"/>
            <a:ext cx="5685099" cy="2750850"/>
          </a:xfrm>
          <a:prstGeom prst="rect">
            <a:avLst/>
          </a:prstGeom>
          <a:noFill/>
          <a:ln>
            <a:noFill/>
          </a:ln>
        </p:spPr>
      </p:pic>
      <p:pic>
        <p:nvPicPr>
          <p:cNvPr id="205" name="Shape 205"/>
          <p:cNvPicPr preferRelativeResize="0"/>
          <p:nvPr/>
        </p:nvPicPr>
        <p:blipFill>
          <a:blip r:embed="rId4">
            <a:alphaModFix/>
          </a:blip>
          <a:stretch>
            <a:fillRect/>
          </a:stretch>
        </p:blipFill>
        <p:spPr>
          <a:xfrm>
            <a:off x="5944374" y="1869800"/>
            <a:ext cx="3099899" cy="269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1128750" y="394200"/>
            <a:ext cx="6886500" cy="475800"/>
          </a:xfrm>
          <a:prstGeom prst="rect">
            <a:avLst/>
          </a:prstGeom>
        </p:spPr>
        <p:txBody>
          <a:bodyPr anchorCtr="0" anchor="b" bIns="91425" lIns="91425" rIns="91425" tIns="91425">
            <a:noAutofit/>
          </a:bodyPr>
          <a:lstStyle/>
          <a:p>
            <a:pPr lvl="0" algn="l">
              <a:spcBef>
                <a:spcPts val="0"/>
              </a:spcBef>
              <a:buNone/>
            </a:pPr>
            <a:r>
              <a:rPr lang="en-GB" sz="2400"/>
              <a:t>Fine Tuning:</a:t>
            </a:r>
          </a:p>
        </p:txBody>
      </p:sp>
      <p:sp>
        <p:nvSpPr>
          <p:cNvPr id="211" name="Shape 211"/>
          <p:cNvSpPr txBox="1"/>
          <p:nvPr>
            <p:ph idx="1" type="body"/>
          </p:nvPr>
        </p:nvSpPr>
        <p:spPr>
          <a:xfrm>
            <a:off x="1128750" y="1139181"/>
            <a:ext cx="6886500" cy="3283500"/>
          </a:xfrm>
          <a:prstGeom prst="rect">
            <a:avLst/>
          </a:prstGeom>
        </p:spPr>
        <p:txBody>
          <a:bodyPr anchorCtr="0" anchor="t" bIns="91425" lIns="91425" rIns="91425" tIns="91425">
            <a:noAutofit/>
          </a:bodyPr>
          <a:lstStyle/>
          <a:p>
            <a:pPr indent="-228600" lvl="0" marL="457200" rtl="0" algn="l">
              <a:spcBef>
                <a:spcPts val="0"/>
              </a:spcBef>
            </a:pPr>
            <a:r>
              <a:rPr lang="en-GB"/>
              <a:t>Till now DBN work as Unsupervised Learning and initialize weights of the network which often called pre-training of Deep Neural network.</a:t>
            </a:r>
          </a:p>
          <a:p>
            <a:pPr indent="-228600" lvl="0" marL="457200" rtl="0" algn="l">
              <a:spcBef>
                <a:spcPts val="0"/>
              </a:spcBef>
            </a:pPr>
            <a:r>
              <a:rPr lang="en-GB">
                <a:solidFill>
                  <a:srgbClr val="333333"/>
                </a:solidFill>
                <a:highlight>
                  <a:srgbClr val="FFFFFF"/>
                </a:highlight>
              </a:rPr>
              <a:t>DBN still requires a set of labels to apply to the resulting patterns. </a:t>
            </a:r>
          </a:p>
          <a:p>
            <a:pPr indent="-228600" lvl="0" marL="457200" rtl="0" algn="l">
              <a:spcBef>
                <a:spcPts val="0"/>
              </a:spcBef>
            </a:pPr>
            <a:r>
              <a:rPr lang="en-GB">
                <a:solidFill>
                  <a:srgbClr val="333333"/>
                </a:solidFill>
                <a:highlight>
                  <a:srgbClr val="FFFFFF"/>
                </a:highlight>
              </a:rPr>
              <a:t>As a final step, the DBN is fine-tuned with supervised learning and a small set of labeled examples. </a:t>
            </a:r>
          </a:p>
          <a:p>
            <a:pPr indent="-228600" lvl="0" marL="457200" rtl="0" algn="l">
              <a:spcBef>
                <a:spcPts val="0"/>
              </a:spcBef>
            </a:pPr>
            <a:r>
              <a:rPr lang="en-GB">
                <a:solidFill>
                  <a:srgbClr val="333333"/>
                </a:solidFill>
                <a:highlight>
                  <a:srgbClr val="FFFFFF"/>
                </a:highlight>
              </a:rPr>
              <a:t>After making minor tweaks to the weights and biases, the net will achieve a slight increase in accuracy as compared to random weight initialization.</a:t>
            </a:r>
          </a:p>
          <a:p>
            <a:pPr indent="-228600" lvl="0" marL="457200" algn="l">
              <a:spcBef>
                <a:spcPts val="0"/>
              </a:spcBef>
              <a:buClr>
                <a:srgbClr val="333333"/>
              </a:buClr>
            </a:pPr>
            <a:r>
              <a:rPr lang="en-GB">
                <a:solidFill>
                  <a:srgbClr val="333333"/>
                </a:solidFill>
                <a:highlight>
                  <a:srgbClr val="FFFFFF"/>
                </a:highlight>
              </a:rPr>
              <a:t>Fine tuning beats the vanishing gradient problem.</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28650" y="554850"/>
            <a:ext cx="5291400" cy="3240000"/>
          </a:xfrm>
          <a:prstGeom prst="rect">
            <a:avLst/>
          </a:prstGeom>
        </p:spPr>
        <p:txBody>
          <a:bodyPr anchorCtr="0" anchor="t" bIns="91425" lIns="91425" rIns="91425" tIns="91425">
            <a:noAutofit/>
          </a:bodyPr>
          <a:lstStyle/>
          <a:p>
            <a:pPr lvl="0">
              <a:spcBef>
                <a:spcPts val="0"/>
              </a:spcBef>
              <a:buNone/>
            </a:pPr>
            <a:r>
              <a:rPr lang="en-GB"/>
              <a:t>Thanks </a:t>
            </a:r>
          </a:p>
        </p:txBody>
      </p:sp>
      <p:sp>
        <p:nvSpPr>
          <p:cNvPr id="217" name="Shape 217"/>
          <p:cNvSpPr txBox="1"/>
          <p:nvPr>
            <p:ph idx="1" type="body"/>
          </p:nvPr>
        </p:nvSpPr>
        <p:spPr>
          <a:xfrm>
            <a:off x="6627951" y="639600"/>
            <a:ext cx="2354100" cy="3155100"/>
          </a:xfrm>
          <a:prstGeom prst="rect">
            <a:avLst/>
          </a:prstGeom>
        </p:spPr>
        <p:txBody>
          <a:bodyPr anchorCtr="0" anchor="t" bIns="91425" lIns="91425" rIns="91425" tIns="91425">
            <a:noAutofit/>
          </a:bodyPr>
          <a:lstStyle/>
          <a:p>
            <a:pPr lvl="0">
              <a:spcBef>
                <a:spcPts val="0"/>
              </a:spcBef>
              <a:buNone/>
            </a:pPr>
            <a:r>
              <a:rPr b="1" lang="en-GB" sz="3000"/>
              <a:t>Questions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GB"/>
              <a:t>Agenda:</a:t>
            </a:r>
          </a:p>
        </p:txBody>
      </p:sp>
      <p:sp>
        <p:nvSpPr>
          <p:cNvPr id="112" name="Shape 112"/>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AutoNum type="arabicPeriod"/>
            </a:pPr>
            <a:r>
              <a:rPr lang="en-GB"/>
              <a:t>Introduction to Deep Learning</a:t>
            </a:r>
          </a:p>
          <a:p>
            <a:pPr indent="-228600" lvl="0" marL="457200" rtl="0">
              <a:spcBef>
                <a:spcPts val="0"/>
              </a:spcBef>
              <a:buAutoNum type="arabicPeriod"/>
            </a:pPr>
            <a:r>
              <a:rPr lang="en-GB"/>
              <a:t>Discriminative Models vs Generative Models</a:t>
            </a:r>
          </a:p>
          <a:p>
            <a:pPr indent="-228600" lvl="0" marL="457200" rtl="0">
              <a:spcBef>
                <a:spcPts val="0"/>
              </a:spcBef>
              <a:buAutoNum type="arabicPeriod"/>
            </a:pPr>
            <a:r>
              <a:rPr lang="en-GB"/>
              <a:t>Autoencoder</a:t>
            </a:r>
          </a:p>
          <a:p>
            <a:pPr indent="-228600" lvl="0" marL="457200" rtl="0">
              <a:spcBef>
                <a:spcPts val="0"/>
              </a:spcBef>
              <a:buAutoNum type="arabicPeriod"/>
            </a:pPr>
            <a:r>
              <a:rPr lang="en-GB"/>
              <a:t>Types of Autoencoder</a:t>
            </a:r>
          </a:p>
          <a:p>
            <a:pPr indent="-228600" lvl="0" marL="457200" rtl="0">
              <a:spcBef>
                <a:spcPts val="0"/>
              </a:spcBef>
              <a:buAutoNum type="arabicPeriod"/>
            </a:pPr>
            <a:r>
              <a:rPr lang="en-GB"/>
              <a:t>Restricted Boltzmann Machine</a:t>
            </a:r>
          </a:p>
          <a:p>
            <a:pPr indent="-228600" lvl="0" marL="457200" rtl="0">
              <a:spcBef>
                <a:spcPts val="0"/>
              </a:spcBef>
              <a:buAutoNum type="arabicPeriod"/>
            </a:pPr>
            <a:r>
              <a:rPr lang="en-GB"/>
              <a:t>Deep Belief Network</a:t>
            </a:r>
          </a:p>
          <a:p>
            <a:pPr indent="-228600" lvl="0" marL="457200">
              <a:spcBef>
                <a:spcPts val="0"/>
              </a:spcBef>
              <a:buAutoNum type="arabicPeriod"/>
            </a:pPr>
            <a:r>
              <a:rPr lang="en-GB"/>
              <a:t>Fine Tuning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rot="-5400000">
            <a:off x="-620225" y="1797500"/>
            <a:ext cx="4064100" cy="1506900"/>
          </a:xfrm>
          <a:prstGeom prst="rect">
            <a:avLst/>
          </a:prstGeom>
        </p:spPr>
        <p:txBody>
          <a:bodyPr anchorCtr="0" anchor="b" bIns="91425" lIns="91425" rIns="91425" tIns="91425">
            <a:noAutofit/>
          </a:bodyPr>
          <a:lstStyle/>
          <a:p>
            <a:pPr lvl="0">
              <a:spcBef>
                <a:spcPts val="0"/>
              </a:spcBef>
              <a:buNone/>
            </a:pPr>
            <a:r>
              <a:rPr lang="en-GB"/>
              <a:t>Deep Learning</a:t>
            </a:r>
          </a:p>
        </p:txBody>
      </p:sp>
      <p:sp>
        <p:nvSpPr>
          <p:cNvPr id="118" name="Shape 118"/>
          <p:cNvSpPr txBox="1"/>
          <p:nvPr>
            <p:ph idx="1" type="body"/>
          </p:nvPr>
        </p:nvSpPr>
        <p:spPr>
          <a:xfrm>
            <a:off x="2601000" y="518875"/>
            <a:ext cx="5913300" cy="4064100"/>
          </a:xfrm>
          <a:prstGeom prst="rect">
            <a:avLst/>
          </a:prstGeom>
        </p:spPr>
        <p:txBody>
          <a:bodyPr anchorCtr="0" anchor="t" bIns="91425" lIns="91425" rIns="91425" tIns="91425">
            <a:noAutofit/>
          </a:bodyPr>
          <a:lstStyle/>
          <a:p>
            <a:pPr indent="-228600" lvl="0" marL="457200" rtl="0">
              <a:spcBef>
                <a:spcPts val="0"/>
              </a:spcBef>
            </a:pPr>
            <a:r>
              <a:rPr lang="en-GB">
                <a:solidFill>
                  <a:srgbClr val="333333"/>
                </a:solidFill>
              </a:rPr>
              <a:t>Deep learning refers to artificial neural networks that are composed of many layers.</a:t>
            </a:r>
          </a:p>
          <a:p>
            <a:pPr indent="-228600" lvl="0" marL="457200" rtl="0">
              <a:spcBef>
                <a:spcPts val="0"/>
              </a:spcBef>
            </a:pPr>
            <a:r>
              <a:rPr lang="en-GB"/>
              <a:t>Multiple layers work to build an improved feature space</a:t>
            </a:r>
          </a:p>
          <a:p>
            <a:pPr indent="-228600" lvl="0" marL="457200" rtl="0">
              <a:spcBef>
                <a:spcPts val="0"/>
              </a:spcBef>
            </a:pPr>
            <a:r>
              <a:rPr lang="en-GB"/>
              <a:t>First layer learns 1st order features (e.g. edges…)</a:t>
            </a:r>
          </a:p>
          <a:p>
            <a:pPr indent="-228600" lvl="0" marL="457200" rtl="0">
              <a:spcBef>
                <a:spcPts val="0"/>
              </a:spcBef>
            </a:pPr>
            <a:r>
              <a:rPr lang="en-GB"/>
              <a:t>2nd layer learns higher order features (combinations of first layer features, combinations of edges, etc.)</a:t>
            </a:r>
          </a:p>
          <a:p>
            <a:pPr indent="-228600" lvl="0" marL="457200" rtl="0">
              <a:spcBef>
                <a:spcPts val="0"/>
              </a:spcBef>
            </a:pPr>
            <a:r>
              <a:rPr lang="en-GB"/>
              <a:t>In current models layers often learn in an unsupervised mode and discover general features of the input space – serving multiple tasks related to the unsupervised instances (image recognition, etc.)</a:t>
            </a:r>
          </a:p>
          <a:p>
            <a:pPr indent="-228600" lvl="0" marL="457200" rtl="0">
              <a:spcBef>
                <a:spcPts val="0"/>
              </a:spcBef>
            </a:pPr>
            <a:r>
              <a:rPr lang="en-GB"/>
              <a:t>Final layer features are fed into supervised layer(s).</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rot="-5400000">
            <a:off x="-620225" y="1797500"/>
            <a:ext cx="4064100" cy="1506900"/>
          </a:xfrm>
          <a:prstGeom prst="rect">
            <a:avLst/>
          </a:prstGeom>
        </p:spPr>
        <p:txBody>
          <a:bodyPr anchorCtr="0" anchor="b" bIns="91425" lIns="91425" rIns="91425" tIns="91425">
            <a:noAutofit/>
          </a:bodyPr>
          <a:lstStyle/>
          <a:p>
            <a:pPr lvl="0">
              <a:spcBef>
                <a:spcPts val="0"/>
              </a:spcBef>
              <a:buNone/>
            </a:pPr>
            <a:r>
              <a:rPr lang="en-GB"/>
              <a:t>Deep Learning</a:t>
            </a:r>
          </a:p>
        </p:txBody>
      </p:sp>
      <p:pic>
        <p:nvPicPr>
          <p:cNvPr id="124" name="Shape 124"/>
          <p:cNvPicPr preferRelativeResize="0"/>
          <p:nvPr/>
        </p:nvPicPr>
        <p:blipFill>
          <a:blip r:embed="rId3">
            <a:alphaModFix/>
          </a:blip>
          <a:stretch>
            <a:fillRect/>
          </a:stretch>
        </p:blipFill>
        <p:spPr>
          <a:xfrm>
            <a:off x="2734349" y="2397425"/>
            <a:ext cx="5291624" cy="2636349"/>
          </a:xfrm>
          <a:prstGeom prst="rect">
            <a:avLst/>
          </a:prstGeom>
          <a:noFill/>
          <a:ln>
            <a:noFill/>
          </a:ln>
        </p:spPr>
      </p:pic>
      <p:pic>
        <p:nvPicPr>
          <p:cNvPr descr="Image result for perceptron" id="125" name="Shape 125"/>
          <p:cNvPicPr preferRelativeResize="0"/>
          <p:nvPr/>
        </p:nvPicPr>
        <p:blipFill>
          <a:blip r:embed="rId4">
            <a:alphaModFix/>
          </a:blip>
          <a:stretch>
            <a:fillRect/>
          </a:stretch>
        </p:blipFill>
        <p:spPr>
          <a:xfrm>
            <a:off x="4219750" y="518900"/>
            <a:ext cx="2542200" cy="1677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1315425" y="1449800"/>
            <a:ext cx="2675224" cy="2984800"/>
          </a:xfrm>
          <a:prstGeom prst="rect">
            <a:avLst/>
          </a:prstGeom>
          <a:noFill/>
          <a:ln>
            <a:noFill/>
          </a:ln>
        </p:spPr>
      </p:pic>
      <p:pic>
        <p:nvPicPr>
          <p:cNvPr id="131" name="Shape 131"/>
          <p:cNvPicPr preferRelativeResize="0"/>
          <p:nvPr/>
        </p:nvPicPr>
        <p:blipFill>
          <a:blip r:embed="rId4">
            <a:alphaModFix/>
          </a:blip>
          <a:stretch>
            <a:fillRect/>
          </a:stretch>
        </p:blipFill>
        <p:spPr>
          <a:xfrm>
            <a:off x="5442338" y="1449800"/>
            <a:ext cx="2952811" cy="2883400"/>
          </a:xfrm>
          <a:prstGeom prst="rect">
            <a:avLst/>
          </a:prstGeom>
          <a:noFill/>
          <a:ln>
            <a:noFill/>
          </a:ln>
        </p:spPr>
      </p:pic>
      <p:sp>
        <p:nvSpPr>
          <p:cNvPr id="132" name="Shape 132"/>
          <p:cNvSpPr txBox="1"/>
          <p:nvPr/>
        </p:nvSpPr>
        <p:spPr>
          <a:xfrm>
            <a:off x="1160250" y="458175"/>
            <a:ext cx="7234800" cy="916500"/>
          </a:xfrm>
          <a:prstGeom prst="rect">
            <a:avLst/>
          </a:prstGeom>
          <a:noFill/>
          <a:ln>
            <a:noFill/>
          </a:ln>
        </p:spPr>
        <p:txBody>
          <a:bodyPr anchorCtr="0" anchor="t" bIns="91425" lIns="91425" rIns="91425" tIns="91425">
            <a:noAutofit/>
          </a:bodyPr>
          <a:lstStyle/>
          <a:p>
            <a:pPr indent="-228600" lvl="0" marL="457200">
              <a:spcBef>
                <a:spcPts val="0"/>
              </a:spcBef>
              <a:buChar char="●"/>
            </a:pPr>
            <a:r>
              <a:rPr lang="en-GB"/>
              <a:t>Instead of draw complex decision boundary, DNN transform feature space in such a way that the decision </a:t>
            </a:r>
            <a:r>
              <a:rPr lang="en-GB"/>
              <a:t>boundary</a:t>
            </a:r>
            <a:r>
              <a:rPr lang="en-GB"/>
              <a:t> easily </a:t>
            </a:r>
            <a:r>
              <a:rPr lang="en-GB"/>
              <a:t>separate</a:t>
            </a:r>
            <a:r>
              <a:rPr lang="en-GB"/>
              <a:t> two classes.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0" y="0"/>
            <a:ext cx="8520600" cy="801000"/>
          </a:xfrm>
          <a:prstGeom prst="rect">
            <a:avLst/>
          </a:prstGeom>
        </p:spPr>
        <p:txBody>
          <a:bodyPr anchorCtr="0" anchor="b" bIns="91425" lIns="91425" rIns="91425" tIns="91425">
            <a:noAutofit/>
          </a:bodyPr>
          <a:lstStyle/>
          <a:p>
            <a:pPr lvl="0">
              <a:spcBef>
                <a:spcPts val="0"/>
              </a:spcBef>
              <a:buNone/>
            </a:pPr>
            <a:r>
              <a:t/>
            </a:r>
            <a:endParaRPr sz="3000">
              <a:latin typeface="Lato"/>
              <a:ea typeface="Lato"/>
              <a:cs typeface="Lato"/>
              <a:sym typeface="Lato"/>
            </a:endParaRPr>
          </a:p>
          <a:p>
            <a:pPr lvl="0">
              <a:spcBef>
                <a:spcPts val="0"/>
              </a:spcBef>
              <a:buNone/>
            </a:pPr>
            <a:r>
              <a:t/>
            </a:r>
            <a:endParaRPr sz="3000">
              <a:latin typeface="Lato"/>
              <a:ea typeface="Lato"/>
              <a:cs typeface="Lato"/>
              <a:sym typeface="Lato"/>
            </a:endParaRPr>
          </a:p>
          <a:p>
            <a:pPr lvl="0">
              <a:spcBef>
                <a:spcPts val="0"/>
              </a:spcBef>
              <a:buNone/>
            </a:pPr>
            <a:r>
              <a:t/>
            </a:r>
            <a:endParaRPr sz="3000">
              <a:latin typeface="Lato"/>
              <a:ea typeface="Lato"/>
              <a:cs typeface="Lato"/>
              <a:sym typeface="Lato"/>
            </a:endParaRPr>
          </a:p>
          <a:p>
            <a:pPr lvl="0">
              <a:spcBef>
                <a:spcPts val="0"/>
              </a:spcBef>
              <a:buNone/>
            </a:pPr>
            <a:r>
              <a:rPr lang="en-GB" sz="3000">
                <a:latin typeface="Lato"/>
                <a:ea typeface="Lato"/>
                <a:cs typeface="Lato"/>
                <a:sym typeface="Lato"/>
              </a:rPr>
              <a:t>Learning HierarchicaL Representations</a:t>
            </a:r>
          </a:p>
        </p:txBody>
      </p:sp>
      <p:pic>
        <p:nvPicPr>
          <p:cNvPr id="138" name="Shape 138"/>
          <p:cNvPicPr preferRelativeResize="0"/>
          <p:nvPr/>
        </p:nvPicPr>
        <p:blipFill>
          <a:blip r:embed="rId3">
            <a:alphaModFix/>
          </a:blip>
          <a:stretch>
            <a:fillRect/>
          </a:stretch>
        </p:blipFill>
        <p:spPr>
          <a:xfrm>
            <a:off x="0" y="800999"/>
            <a:ext cx="9144000" cy="434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284100" y="307975"/>
            <a:ext cx="2479800" cy="4268700"/>
          </a:xfrm>
          <a:prstGeom prst="rect">
            <a:avLst/>
          </a:prstGeom>
        </p:spPr>
        <p:txBody>
          <a:bodyPr anchorCtr="0" anchor="t" bIns="91425" lIns="91425" rIns="91425" tIns="91425">
            <a:noAutofit/>
          </a:bodyPr>
          <a:lstStyle/>
          <a:p>
            <a:pPr lvl="0" algn="ctr">
              <a:spcBef>
                <a:spcPts val="0"/>
              </a:spcBef>
              <a:buNone/>
            </a:pPr>
            <a:r>
              <a:rPr lang="en-GB" sz="2400"/>
              <a:t>Discriminative Model</a:t>
            </a:r>
          </a:p>
          <a:p>
            <a:pPr lvl="0" algn="ctr">
              <a:spcBef>
                <a:spcPts val="0"/>
              </a:spcBef>
              <a:buNone/>
            </a:pPr>
            <a:r>
              <a:t/>
            </a:r>
            <a:endParaRPr sz="2400"/>
          </a:p>
          <a:p>
            <a:pPr lvl="0" algn="ctr">
              <a:spcBef>
                <a:spcPts val="0"/>
              </a:spcBef>
              <a:buNone/>
            </a:pPr>
            <a:r>
              <a:rPr lang="en-GB" sz="2400"/>
              <a:t>Vs</a:t>
            </a:r>
          </a:p>
          <a:p>
            <a:pPr lvl="0" algn="ctr">
              <a:spcBef>
                <a:spcPts val="0"/>
              </a:spcBef>
              <a:buNone/>
            </a:pPr>
            <a:r>
              <a:t/>
            </a:r>
            <a:endParaRPr sz="2400"/>
          </a:p>
          <a:p>
            <a:pPr lvl="0" algn="ctr">
              <a:spcBef>
                <a:spcPts val="0"/>
              </a:spcBef>
              <a:buNone/>
            </a:pPr>
            <a:r>
              <a:rPr lang="en-GB" sz="2400"/>
              <a:t>Generative Model</a:t>
            </a:r>
          </a:p>
        </p:txBody>
      </p:sp>
      <p:sp>
        <p:nvSpPr>
          <p:cNvPr id="144" name="Shape 144"/>
          <p:cNvSpPr txBox="1"/>
          <p:nvPr>
            <p:ph idx="1" type="body"/>
          </p:nvPr>
        </p:nvSpPr>
        <p:spPr>
          <a:xfrm>
            <a:off x="3381100" y="307975"/>
            <a:ext cx="5451300" cy="4766400"/>
          </a:xfrm>
          <a:prstGeom prst="rect">
            <a:avLst/>
          </a:prstGeom>
        </p:spPr>
        <p:txBody>
          <a:bodyPr anchorCtr="0" anchor="t" bIns="91425" lIns="91425" rIns="91425" tIns="91425">
            <a:noAutofit/>
          </a:bodyPr>
          <a:lstStyle/>
          <a:p>
            <a:pPr indent="0" lvl="0" marL="0" rtl="0">
              <a:spcBef>
                <a:spcPts val="0"/>
              </a:spcBef>
              <a:spcAft>
                <a:spcPts val="1100"/>
              </a:spcAft>
              <a:buNone/>
            </a:pPr>
            <a:r>
              <a:rPr b="1" lang="en-GB" sz="1200">
                <a:solidFill>
                  <a:srgbClr val="242729"/>
                </a:solidFill>
                <a:highlight>
                  <a:srgbClr val="FFFFFF"/>
                </a:highlight>
                <a:latin typeface="Bree Serif"/>
                <a:ea typeface="Bree Serif"/>
                <a:cs typeface="Bree Serif"/>
                <a:sym typeface="Bree Serif"/>
              </a:rPr>
              <a:t>1)</a:t>
            </a:r>
            <a:r>
              <a:rPr lang="en-GB" sz="1200">
                <a:solidFill>
                  <a:srgbClr val="242729"/>
                </a:solidFill>
                <a:highlight>
                  <a:srgbClr val="FFFFFF"/>
                </a:highlight>
                <a:latin typeface="Bree Serif"/>
                <a:ea typeface="Bree Serif"/>
                <a:cs typeface="Bree Serif"/>
                <a:sym typeface="Bree Serif"/>
              </a:rPr>
              <a:t> Learning each language and then classifying it using the knowledge you just  gained.</a:t>
            </a:r>
          </a:p>
          <a:p>
            <a:pPr lvl="0">
              <a:spcBef>
                <a:spcPts val="0"/>
              </a:spcBef>
              <a:spcAft>
                <a:spcPts val="1100"/>
              </a:spcAft>
              <a:buNone/>
            </a:pPr>
            <a:r>
              <a:rPr b="1" lang="en-GB" sz="1200">
                <a:solidFill>
                  <a:srgbClr val="242729"/>
                </a:solidFill>
                <a:highlight>
                  <a:srgbClr val="FFFFFF"/>
                </a:highlight>
                <a:latin typeface="Bree Serif"/>
                <a:ea typeface="Bree Serif"/>
                <a:cs typeface="Bree Serif"/>
                <a:sym typeface="Bree Serif"/>
              </a:rPr>
              <a:t>2)</a:t>
            </a:r>
            <a:r>
              <a:rPr lang="en-GB" sz="1200">
                <a:solidFill>
                  <a:srgbClr val="242729"/>
                </a:solidFill>
                <a:highlight>
                  <a:srgbClr val="FFFFFF"/>
                </a:highlight>
                <a:latin typeface="Bree Serif"/>
                <a:ea typeface="Bree Serif"/>
                <a:cs typeface="Bree Serif"/>
                <a:sym typeface="Bree Serif"/>
              </a:rPr>
              <a:t> Determining the difference in the linguistic models without learning the languages and then classifying the speech.</a:t>
            </a:r>
          </a:p>
          <a:p>
            <a:pPr lvl="0" rtl="0">
              <a:spcBef>
                <a:spcPts val="0"/>
              </a:spcBef>
              <a:spcAft>
                <a:spcPts val="1100"/>
              </a:spcAft>
              <a:buNone/>
            </a:pPr>
            <a:r>
              <a:rPr lang="en-GB" sz="1150">
                <a:solidFill>
                  <a:srgbClr val="242729"/>
                </a:solidFill>
                <a:highlight>
                  <a:srgbClr val="FFFFFF"/>
                </a:highlight>
                <a:latin typeface="Arial"/>
                <a:ea typeface="Arial"/>
                <a:cs typeface="Arial"/>
                <a:sym typeface="Arial"/>
              </a:rPr>
              <a:t>the first one is the </a:t>
            </a:r>
            <a:r>
              <a:rPr b="1" lang="en-GB" sz="1150">
                <a:solidFill>
                  <a:srgbClr val="242729"/>
                </a:solidFill>
                <a:highlight>
                  <a:srgbClr val="FFFFFF"/>
                </a:highlight>
                <a:latin typeface="Arial"/>
                <a:ea typeface="Arial"/>
                <a:cs typeface="Arial"/>
                <a:sym typeface="Arial"/>
              </a:rPr>
              <a:t>Generative</a:t>
            </a:r>
            <a:r>
              <a:rPr lang="en-GB" sz="1150">
                <a:solidFill>
                  <a:srgbClr val="242729"/>
                </a:solidFill>
                <a:highlight>
                  <a:srgbClr val="FFFFFF"/>
                </a:highlight>
                <a:latin typeface="Arial"/>
                <a:ea typeface="Arial"/>
                <a:cs typeface="Arial"/>
                <a:sym typeface="Arial"/>
              </a:rPr>
              <a:t> Approach and the second one is the </a:t>
            </a:r>
            <a:r>
              <a:rPr b="1" lang="en-GB" sz="1150">
                <a:solidFill>
                  <a:srgbClr val="242729"/>
                </a:solidFill>
                <a:highlight>
                  <a:srgbClr val="FFFFFF"/>
                </a:highlight>
                <a:latin typeface="Arial"/>
                <a:ea typeface="Arial"/>
                <a:cs typeface="Arial"/>
                <a:sym typeface="Arial"/>
              </a:rPr>
              <a:t>Discriminative</a:t>
            </a:r>
            <a:r>
              <a:rPr lang="en-GB" sz="1150">
                <a:solidFill>
                  <a:srgbClr val="242729"/>
                </a:solidFill>
                <a:highlight>
                  <a:srgbClr val="FFFFFF"/>
                </a:highlight>
                <a:latin typeface="Arial"/>
                <a:ea typeface="Arial"/>
                <a:cs typeface="Arial"/>
                <a:sym typeface="Arial"/>
              </a:rPr>
              <a:t> approach.</a:t>
            </a:r>
          </a:p>
          <a:p>
            <a:pPr lvl="0" rtl="0">
              <a:spcBef>
                <a:spcPts val="0"/>
              </a:spcBef>
              <a:spcAft>
                <a:spcPts val="1100"/>
              </a:spcAft>
              <a:buNone/>
            </a:pPr>
            <a:r>
              <a:rPr b="1" lang="en-GB" sz="1150">
                <a:solidFill>
                  <a:srgbClr val="242729"/>
                </a:solidFill>
                <a:highlight>
                  <a:srgbClr val="FFFFFF"/>
                </a:highlight>
                <a:latin typeface="Arial"/>
                <a:ea typeface="Arial"/>
                <a:cs typeface="Arial"/>
                <a:sym typeface="Arial"/>
              </a:rPr>
              <a:t>Generative Methods</a:t>
            </a:r>
            <a:r>
              <a:rPr lang="en-GB" sz="1150">
                <a:solidFill>
                  <a:srgbClr val="242729"/>
                </a:solidFill>
                <a:highlight>
                  <a:srgbClr val="FFFFFF"/>
                </a:highlight>
                <a:latin typeface="Arial"/>
                <a:ea typeface="Arial"/>
                <a:cs typeface="Arial"/>
                <a:sym typeface="Arial"/>
              </a:rPr>
              <a:t> – </a:t>
            </a:r>
          </a:p>
          <a:p>
            <a:pPr indent="-301625" lvl="0" marL="457200" rtl="0">
              <a:spcBef>
                <a:spcPts val="0"/>
              </a:spcBef>
              <a:spcAft>
                <a:spcPts val="1100"/>
              </a:spcAft>
              <a:buClr>
                <a:srgbClr val="000000"/>
              </a:buClr>
              <a:buSzPct val="95833"/>
              <a:buFont typeface="Arial"/>
            </a:pPr>
            <a:r>
              <a:rPr b="1" lang="en-GB" sz="1150">
                <a:solidFill>
                  <a:srgbClr val="000000"/>
                </a:solidFill>
                <a:highlight>
                  <a:srgbClr val="FFFFFF"/>
                </a:highlight>
                <a:latin typeface="Arial"/>
                <a:ea typeface="Arial"/>
                <a:cs typeface="Arial"/>
                <a:sym typeface="Arial"/>
              </a:rPr>
              <a:t>Generative models</a:t>
            </a:r>
            <a:r>
              <a:rPr lang="en-GB" sz="1150">
                <a:solidFill>
                  <a:srgbClr val="000000"/>
                </a:solidFill>
                <a:highlight>
                  <a:srgbClr val="FFFFFF"/>
                </a:highlight>
                <a:latin typeface="Arial"/>
                <a:ea typeface="Arial"/>
                <a:cs typeface="Arial"/>
                <a:sym typeface="Arial"/>
              </a:rPr>
              <a:t> model the distribution of individual classes.</a:t>
            </a:r>
          </a:p>
          <a:p>
            <a:pPr indent="-301625" lvl="0" marL="457200" rtl="0">
              <a:spcBef>
                <a:spcPts val="0"/>
              </a:spcBef>
              <a:spcAft>
                <a:spcPts val="1100"/>
              </a:spcAft>
              <a:buClr>
                <a:srgbClr val="242729"/>
              </a:buClr>
              <a:buSzPct val="95833"/>
              <a:buFont typeface="Arial"/>
            </a:pPr>
            <a:r>
              <a:rPr lang="en-GB" sz="1150">
                <a:solidFill>
                  <a:srgbClr val="242729"/>
                </a:solidFill>
                <a:highlight>
                  <a:srgbClr val="FFFFFF"/>
                </a:highlight>
                <a:latin typeface="Arial"/>
                <a:ea typeface="Arial"/>
                <a:cs typeface="Arial"/>
                <a:sym typeface="Arial"/>
              </a:rPr>
              <a:t>Popular models • Gaussians, Naïve Bayes, Mixtures of multinomials • Mixtures of Gaussians, Mixtures of experts, Hidden Markov Models (HMM) • Sigmoidal belief networks, Bayesian networks, Markov random fields • </a:t>
            </a:r>
          </a:p>
          <a:p>
            <a:pPr lvl="0" rtl="0">
              <a:spcBef>
                <a:spcPts val="0"/>
              </a:spcBef>
              <a:spcAft>
                <a:spcPts val="1100"/>
              </a:spcAft>
              <a:buNone/>
            </a:pPr>
            <a:r>
              <a:rPr b="1" lang="en-GB" sz="1150">
                <a:solidFill>
                  <a:srgbClr val="242729"/>
                </a:solidFill>
                <a:highlight>
                  <a:srgbClr val="FFFFFF"/>
                </a:highlight>
                <a:latin typeface="Arial"/>
                <a:ea typeface="Arial"/>
                <a:cs typeface="Arial"/>
                <a:sym typeface="Arial"/>
              </a:rPr>
              <a:t>Discriminative Methods </a:t>
            </a:r>
            <a:r>
              <a:rPr lang="en-GB" sz="1150">
                <a:solidFill>
                  <a:srgbClr val="242729"/>
                </a:solidFill>
                <a:highlight>
                  <a:srgbClr val="FFFFFF"/>
                </a:highlight>
                <a:latin typeface="Arial"/>
                <a:ea typeface="Arial"/>
                <a:cs typeface="Arial"/>
                <a:sym typeface="Arial"/>
              </a:rPr>
              <a:t>– </a:t>
            </a:r>
          </a:p>
          <a:p>
            <a:pPr indent="-301625" lvl="0" marL="457200" rtl="0">
              <a:spcBef>
                <a:spcPts val="0"/>
              </a:spcBef>
              <a:spcAft>
                <a:spcPts val="1100"/>
              </a:spcAft>
              <a:buClr>
                <a:srgbClr val="242729"/>
              </a:buClr>
              <a:buSzPct val="95833"/>
              <a:buFont typeface="Arial"/>
            </a:pPr>
            <a:r>
              <a:rPr b="1" lang="en-GB" sz="1150">
                <a:solidFill>
                  <a:srgbClr val="242729"/>
                </a:solidFill>
                <a:latin typeface="Arial"/>
                <a:ea typeface="Arial"/>
                <a:cs typeface="Arial"/>
                <a:sym typeface="Arial"/>
              </a:rPr>
              <a:t>Discriminative models</a:t>
            </a:r>
            <a:r>
              <a:rPr lang="en-GB" sz="1150">
                <a:solidFill>
                  <a:srgbClr val="242729"/>
                </a:solidFill>
                <a:latin typeface="Arial"/>
                <a:ea typeface="Arial"/>
                <a:cs typeface="Arial"/>
                <a:sym typeface="Arial"/>
              </a:rPr>
              <a:t> learn the (hard or soft) boundary between classes.</a:t>
            </a:r>
          </a:p>
          <a:p>
            <a:pPr indent="-301625" lvl="0" marL="457200" rtl="0">
              <a:spcBef>
                <a:spcPts val="0"/>
              </a:spcBef>
              <a:spcAft>
                <a:spcPts val="1100"/>
              </a:spcAft>
              <a:buClr>
                <a:srgbClr val="242729"/>
              </a:buClr>
              <a:buSzPct val="95833"/>
              <a:buFont typeface="Arial"/>
            </a:pPr>
            <a:r>
              <a:rPr lang="en-GB" sz="1150">
                <a:solidFill>
                  <a:srgbClr val="242729"/>
                </a:solidFill>
                <a:highlight>
                  <a:srgbClr val="FFFFFF"/>
                </a:highlight>
                <a:latin typeface="Arial"/>
                <a:ea typeface="Arial"/>
                <a:cs typeface="Arial"/>
                <a:sym typeface="Arial"/>
              </a:rPr>
              <a:t>No attempt to model underlying probability distributions </a:t>
            </a:r>
          </a:p>
          <a:p>
            <a:pPr indent="-301625" lvl="0" marL="457200" rtl="0">
              <a:spcBef>
                <a:spcPts val="0"/>
              </a:spcBef>
              <a:spcAft>
                <a:spcPts val="1100"/>
              </a:spcAft>
              <a:buClr>
                <a:srgbClr val="242729"/>
              </a:buClr>
              <a:buSzPct val="95833"/>
              <a:buFont typeface="Arial"/>
            </a:pPr>
            <a:r>
              <a:rPr lang="en-GB" sz="1150">
                <a:solidFill>
                  <a:srgbClr val="242729"/>
                </a:solidFill>
                <a:highlight>
                  <a:srgbClr val="FFFFFF"/>
                </a:highlight>
                <a:latin typeface="Arial"/>
                <a:ea typeface="Arial"/>
                <a:cs typeface="Arial"/>
                <a:sym typeface="Arial"/>
              </a:rPr>
              <a:t>Focus computational resources on given task and better performance </a:t>
            </a:r>
          </a:p>
          <a:p>
            <a:pPr indent="-301625" lvl="0" marL="457200">
              <a:spcBef>
                <a:spcPts val="0"/>
              </a:spcBef>
              <a:spcAft>
                <a:spcPts val="1100"/>
              </a:spcAft>
              <a:buClr>
                <a:srgbClr val="242729"/>
              </a:buClr>
              <a:buSzPct val="95833"/>
              <a:buFont typeface="Arial"/>
            </a:pPr>
            <a:r>
              <a:rPr lang="en-GB" sz="1150">
                <a:solidFill>
                  <a:srgbClr val="242729"/>
                </a:solidFill>
                <a:highlight>
                  <a:srgbClr val="FFFFFF"/>
                </a:highlight>
                <a:latin typeface="Arial"/>
                <a:ea typeface="Arial"/>
                <a:cs typeface="Arial"/>
                <a:sym typeface="Arial"/>
              </a:rPr>
              <a:t>Popular models • Logistic regression, SVMs • Traditional neural networks, Nearest neighbor • Conditional Random Fields (CRF)</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63750" y="554850"/>
            <a:ext cx="3855900" cy="4033800"/>
          </a:xfrm>
          <a:prstGeom prst="rect">
            <a:avLst/>
          </a:prstGeom>
        </p:spPr>
        <p:txBody>
          <a:bodyPr anchorCtr="0" anchor="ctr" bIns="91425" lIns="91425" rIns="91425" tIns="91425">
            <a:noAutofit/>
          </a:bodyPr>
          <a:lstStyle/>
          <a:p>
            <a:pPr lvl="0">
              <a:spcBef>
                <a:spcPts val="0"/>
              </a:spcBef>
              <a:buNone/>
            </a:pPr>
            <a:r>
              <a:rPr lang="en-GB"/>
              <a:t>Unsupervised Learning</a:t>
            </a:r>
          </a:p>
        </p:txBody>
      </p:sp>
      <p:sp>
        <p:nvSpPr>
          <p:cNvPr id="150" name="Shape 150"/>
          <p:cNvSpPr txBox="1"/>
          <p:nvPr>
            <p:ph idx="1" type="body"/>
          </p:nvPr>
        </p:nvSpPr>
        <p:spPr>
          <a:xfrm>
            <a:off x="4947374" y="554850"/>
            <a:ext cx="3855899" cy="4033800"/>
          </a:xfrm>
          <a:prstGeom prst="rect">
            <a:avLst/>
          </a:prstGeom>
        </p:spPr>
        <p:txBody>
          <a:bodyPr anchorCtr="0" anchor="ctr" bIns="91425" lIns="91425" rIns="91425" tIns="91425">
            <a:noAutofit/>
          </a:bodyPr>
          <a:lstStyle/>
          <a:p>
            <a:pPr indent="-228600" lvl="0" marL="457200">
              <a:spcBef>
                <a:spcPts val="0"/>
              </a:spcBef>
              <a:buAutoNum type="arabicPeriod"/>
            </a:pPr>
            <a:r>
              <a:rPr b="1" lang="en-GB"/>
              <a:t>Autoencoders</a:t>
            </a:r>
          </a:p>
          <a:p>
            <a:pPr indent="-228600" lvl="0" marL="457200">
              <a:spcBef>
                <a:spcPts val="0"/>
              </a:spcBef>
              <a:buAutoNum type="arabicPeriod"/>
            </a:pPr>
            <a:r>
              <a:rPr b="1" lang="en-GB"/>
              <a:t>Deep Autoencoders</a:t>
            </a:r>
          </a:p>
          <a:p>
            <a:pPr indent="-228600" lvl="0" marL="457200">
              <a:spcBef>
                <a:spcPts val="0"/>
              </a:spcBef>
              <a:buAutoNum type="arabicPeriod"/>
            </a:pPr>
            <a:r>
              <a:rPr b="1" lang="en-GB"/>
              <a:t>Sparse Autoencoders</a:t>
            </a:r>
          </a:p>
          <a:p>
            <a:pPr indent="-228600" lvl="0" marL="457200" rtl="0">
              <a:spcBef>
                <a:spcPts val="0"/>
              </a:spcBef>
              <a:buAutoNum type="arabicPeriod"/>
            </a:pPr>
            <a:r>
              <a:rPr b="1" lang="en-GB"/>
              <a:t>Denoising Autoencoders</a:t>
            </a:r>
          </a:p>
          <a:p>
            <a:pPr indent="-228600" lvl="0" marL="457200" rtl="0">
              <a:spcBef>
                <a:spcPts val="0"/>
              </a:spcBef>
              <a:buAutoNum type="arabicPeriod"/>
            </a:pPr>
            <a:r>
              <a:rPr b="1" lang="en-GB"/>
              <a:t>Restricted Boltzmann Machine</a:t>
            </a:r>
          </a:p>
          <a:p>
            <a:pPr indent="-228600" lvl="0" marL="457200">
              <a:spcBef>
                <a:spcPts val="0"/>
              </a:spcBef>
              <a:buAutoNum type="arabicPeriod"/>
            </a:pPr>
            <a:r>
              <a:rPr b="1" lang="en-GB"/>
              <a:t>Deep Belief Network</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307825"/>
            <a:ext cx="8016300" cy="479100"/>
          </a:xfrm>
          <a:prstGeom prst="rect">
            <a:avLst/>
          </a:prstGeom>
        </p:spPr>
        <p:txBody>
          <a:bodyPr anchorCtr="0" anchor="b" bIns="91425" lIns="91425" rIns="91425" tIns="91425">
            <a:noAutofit/>
          </a:bodyPr>
          <a:lstStyle/>
          <a:p>
            <a:pPr lvl="0">
              <a:spcBef>
                <a:spcPts val="0"/>
              </a:spcBef>
              <a:buNone/>
            </a:pPr>
            <a:r>
              <a:rPr lang="en-GB"/>
              <a:t>Autoencoders</a:t>
            </a:r>
          </a:p>
        </p:txBody>
      </p:sp>
      <p:sp>
        <p:nvSpPr>
          <p:cNvPr id="156" name="Shape 156"/>
          <p:cNvSpPr txBox="1"/>
          <p:nvPr>
            <p:ph idx="1" type="body"/>
          </p:nvPr>
        </p:nvSpPr>
        <p:spPr>
          <a:xfrm>
            <a:off x="311700" y="786925"/>
            <a:ext cx="8594400" cy="2823900"/>
          </a:xfrm>
          <a:prstGeom prst="rect">
            <a:avLst/>
          </a:prstGeom>
        </p:spPr>
        <p:txBody>
          <a:bodyPr anchorCtr="0" anchor="t" bIns="91425" lIns="91425" rIns="91425" tIns="91425">
            <a:noAutofit/>
          </a:bodyPr>
          <a:lstStyle/>
          <a:p>
            <a:pPr indent="-228600" lvl="0" marL="457200" rtl="0">
              <a:spcBef>
                <a:spcPts val="0"/>
              </a:spcBef>
            </a:pPr>
            <a:r>
              <a:rPr lang="en-GB" sz="1400"/>
              <a:t>An autoencoder</a:t>
            </a:r>
            <a:r>
              <a:rPr lang="en-GB"/>
              <a:t> </a:t>
            </a:r>
            <a:r>
              <a:rPr lang="en-GB" sz="1400">
                <a:solidFill>
                  <a:srgbClr val="252525"/>
                </a:solidFill>
                <a:highlight>
                  <a:srgbClr val="FFFFFF"/>
                </a:highlight>
              </a:rPr>
              <a:t>is an feed forward neural network used for unsupervised learning</a:t>
            </a:r>
            <a:r>
              <a:rPr lang="en-GB" sz="1050">
                <a:solidFill>
                  <a:srgbClr val="252525"/>
                </a:solidFill>
                <a:highlight>
                  <a:srgbClr val="FFFFFF"/>
                </a:highlight>
                <a:latin typeface="Arial"/>
                <a:ea typeface="Arial"/>
                <a:cs typeface="Arial"/>
                <a:sym typeface="Arial"/>
              </a:rPr>
              <a:t> </a:t>
            </a:r>
            <a:r>
              <a:rPr lang="en-GB" sz="1400">
                <a:solidFill>
                  <a:srgbClr val="252525"/>
                </a:solidFill>
                <a:highlight>
                  <a:srgbClr val="FFFFFF"/>
                </a:highlight>
              </a:rPr>
              <a:t>which takes a set of typically unlabelled inputs and encode them. After Encoding it tries to reconstruct them as accurate as possible.</a:t>
            </a:r>
          </a:p>
          <a:p>
            <a:pPr indent="-317500" lvl="0" marL="457200" rtl="0">
              <a:spcBef>
                <a:spcPts val="0"/>
              </a:spcBef>
              <a:buClr>
                <a:srgbClr val="252525"/>
              </a:buClr>
              <a:buSzPct val="100000"/>
              <a:buFont typeface="Arial"/>
            </a:pPr>
            <a:r>
              <a:rPr lang="en-GB" sz="1400">
                <a:solidFill>
                  <a:srgbClr val="252525"/>
                </a:solidFill>
                <a:highlight>
                  <a:srgbClr val="FFFFFF"/>
                </a:highlight>
                <a:latin typeface="Arial"/>
                <a:ea typeface="Arial"/>
                <a:cs typeface="Arial"/>
                <a:sym typeface="Arial"/>
              </a:rPr>
              <a:t>Aim of autoencoder is to learn a representation (probability density function) for a set of data which is extremely useful to figure-out the underlying structure of the Data set. </a:t>
            </a:r>
          </a:p>
          <a:p>
            <a:pPr lvl="0" rtl="0">
              <a:spcBef>
                <a:spcPts val="0"/>
              </a:spcBef>
              <a:buNone/>
            </a:pPr>
            <a:r>
              <a:rPr b="1" lang="en-GB" sz="1400">
                <a:solidFill>
                  <a:srgbClr val="252525"/>
                </a:solidFill>
                <a:highlight>
                  <a:srgbClr val="FFFFFF"/>
                </a:highlight>
                <a:latin typeface="Arial"/>
                <a:ea typeface="Arial"/>
                <a:cs typeface="Arial"/>
                <a:sym typeface="Arial"/>
              </a:rPr>
              <a:t>Architecture of Autoencoder:</a:t>
            </a:r>
          </a:p>
          <a:p>
            <a:pPr indent="-304800" lvl="0" marL="457200" rtl="0">
              <a:spcBef>
                <a:spcPts val="0"/>
              </a:spcBef>
              <a:buClr>
                <a:srgbClr val="252525"/>
              </a:buClr>
              <a:buSzPct val="100000"/>
              <a:buFont typeface="Arial"/>
              <a:buAutoNum type="arabicPeriod"/>
            </a:pPr>
            <a:r>
              <a:rPr lang="en-GB" sz="1200">
                <a:solidFill>
                  <a:srgbClr val="252525"/>
                </a:solidFill>
                <a:highlight>
                  <a:srgbClr val="FFFFFF"/>
                </a:highlight>
                <a:latin typeface="Arial"/>
                <a:ea typeface="Arial"/>
                <a:cs typeface="Arial"/>
                <a:sym typeface="Arial"/>
              </a:rPr>
              <a:t>Encoder</a:t>
            </a:r>
          </a:p>
          <a:p>
            <a:pPr indent="-304800" lvl="0" marL="457200" rtl="0">
              <a:spcBef>
                <a:spcPts val="0"/>
              </a:spcBef>
              <a:buClr>
                <a:srgbClr val="252525"/>
              </a:buClr>
              <a:buSzPct val="100000"/>
              <a:buFont typeface="Arial"/>
              <a:buAutoNum type="arabicPeriod"/>
            </a:pPr>
            <a:r>
              <a:rPr lang="en-GB" sz="1200">
                <a:solidFill>
                  <a:srgbClr val="252525"/>
                </a:solidFill>
                <a:highlight>
                  <a:srgbClr val="FFFFFF"/>
                </a:highlight>
                <a:latin typeface="Arial"/>
                <a:ea typeface="Arial"/>
                <a:cs typeface="Arial"/>
                <a:sym typeface="Arial"/>
              </a:rPr>
              <a:t>Bottleneck Layer</a:t>
            </a:r>
          </a:p>
          <a:p>
            <a:pPr indent="-304800" lvl="0" marL="457200">
              <a:spcBef>
                <a:spcPts val="0"/>
              </a:spcBef>
              <a:buClr>
                <a:srgbClr val="252525"/>
              </a:buClr>
              <a:buSzPct val="100000"/>
              <a:buFont typeface="Arial"/>
              <a:buAutoNum type="arabicPeriod"/>
            </a:pPr>
            <a:r>
              <a:rPr lang="en-GB" sz="1200">
                <a:solidFill>
                  <a:srgbClr val="252525"/>
                </a:solidFill>
                <a:highlight>
                  <a:srgbClr val="FFFFFF"/>
                </a:highlight>
                <a:latin typeface="Arial"/>
                <a:ea typeface="Arial"/>
                <a:cs typeface="Arial"/>
                <a:sym typeface="Arial"/>
              </a:rPr>
              <a:t>Decoder</a:t>
            </a:r>
          </a:p>
        </p:txBody>
      </p:sp>
      <p:pic>
        <p:nvPicPr>
          <p:cNvPr id="157" name="Shape 157"/>
          <p:cNvPicPr preferRelativeResize="0"/>
          <p:nvPr/>
        </p:nvPicPr>
        <p:blipFill>
          <a:blip r:embed="rId3">
            <a:alphaModFix/>
          </a:blip>
          <a:stretch>
            <a:fillRect/>
          </a:stretch>
        </p:blipFill>
        <p:spPr>
          <a:xfrm>
            <a:off x="2187400" y="3574974"/>
            <a:ext cx="4843000" cy="1522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