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 SemiBold"/>
      <p:regular r:id="rId20"/>
      <p:bold r:id="rId21"/>
      <p:italic r:id="rId22"/>
      <p:boldItalic r:id="rId23"/>
    </p:embeddedFont>
    <p:embeddedFont>
      <p:font typeface="Garamond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Montserrat Medium"/>
      <p:regular r:id="rId36"/>
      <p:bold r:id="rId37"/>
      <p:italic r:id="rId38"/>
      <p:boldItalic r:id="rId39"/>
    </p:embeddedFont>
    <p:embeddedFont>
      <p:font typeface="Comfortaa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mfortaa-regular.fntdata"/><Relationship Id="rId20" Type="http://schemas.openxmlformats.org/officeDocument/2006/relationships/font" Target="fonts/MontserratSemiBold-regular.fntdata"/><Relationship Id="rId41" Type="http://schemas.openxmlformats.org/officeDocument/2006/relationships/font" Target="fonts/Comfortaa-bold.fntdata"/><Relationship Id="rId22" Type="http://schemas.openxmlformats.org/officeDocument/2006/relationships/font" Target="fonts/MontserratSemiBold-italic.fntdata"/><Relationship Id="rId21" Type="http://schemas.openxmlformats.org/officeDocument/2006/relationships/font" Target="fonts/MontserratSemiBold-bold.fntdata"/><Relationship Id="rId24" Type="http://schemas.openxmlformats.org/officeDocument/2006/relationships/font" Target="fonts/Garamond-regular.fntdata"/><Relationship Id="rId23" Type="http://schemas.openxmlformats.org/officeDocument/2006/relationships/font" Target="fonts/Montserrat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aramond-italic.fntdata"/><Relationship Id="rId25" Type="http://schemas.openxmlformats.org/officeDocument/2006/relationships/font" Target="fonts/Garamond-bold.fntdata"/><Relationship Id="rId28" Type="http://schemas.openxmlformats.org/officeDocument/2006/relationships/font" Target="fonts/Nunito-regular.fntdata"/><Relationship Id="rId27" Type="http://schemas.openxmlformats.org/officeDocument/2006/relationships/font" Target="fonts/Garamon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bold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f73ae4a2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f73ae4a2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f73ae4a2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f73ae4a2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d9fc482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d9fc482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0b1ce51d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0b1ce51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f2994b14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cf2994b14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05f648e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05f648e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f2994b1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f2994b1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f2994b1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f2994b1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605f648e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605f648e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f2994b14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f2994b14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c5b7ef6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c5b7ef6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605f648e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605f648e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f73ae4a2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f73ae4a2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5"/>
          </a:xfrm>
        </p:grpSpPr>
        <p:pic>
          <p:nvPicPr>
            <p:cNvPr descr="HD-PanelTitleR1.png"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2328332" y="1540931"/>
              <a:ext cx="7543800" cy="38355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2019299" y="1403348"/>
            <a:ext cx="51117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Garamond"/>
              <a:buNone/>
              <a:defRPr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019299" y="2743198"/>
            <a:ext cx="5111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5987424" y="3778247"/>
            <a:ext cx="6732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2019298" y="3778247"/>
            <a:ext cx="3911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6717675" y="3778247"/>
            <a:ext cx="4134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" name="Google Shape;27;p2"/>
          <p:cNvCxnSpPr/>
          <p:nvPr/>
        </p:nvCxnSpPr>
        <p:spPr>
          <a:xfrm>
            <a:off x="2019299" y="2641598"/>
            <a:ext cx="51117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971551" y="3611561"/>
            <a:ext cx="72072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1"/>
          <p:cNvSpPr/>
          <p:nvPr>
            <p:ph idx="2" type="pic"/>
          </p:nvPr>
        </p:nvSpPr>
        <p:spPr>
          <a:xfrm>
            <a:off x="781070" y="781049"/>
            <a:ext cx="7579500" cy="25020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971551" y="4036615"/>
            <a:ext cx="72072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12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700"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6508126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977901" y="736599"/>
            <a:ext cx="71946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977901" y="3257549"/>
            <a:ext cx="71946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7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6508126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8" name="Google Shape;98;p12"/>
          <p:cNvCxnSpPr/>
          <p:nvPr/>
        </p:nvCxnSpPr>
        <p:spPr>
          <a:xfrm>
            <a:off x="1047127" y="3105149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1084660" y="736599"/>
            <a:ext cx="69723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b="0" sz="24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1256109" y="2514600"/>
            <a:ext cx="6629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r">
              <a:spcBef>
                <a:spcPts val="300"/>
              </a:spcBef>
              <a:spcAft>
                <a:spcPts val="0"/>
              </a:spcAft>
              <a:buSzPts val="1700"/>
              <a:buFont typeface="Garamond"/>
              <a:buNone/>
              <a:defRPr sz="15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700"/>
              <a:buFont typeface="Garamond"/>
              <a:buNone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600"/>
              <a:buFont typeface="Garamond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Font typeface="Garamond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Font typeface="Garamond"/>
              <a:buNone/>
              <a:defRPr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971551" y="3257549"/>
            <a:ext cx="72072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7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0" type="dt"/>
          </p:nvPr>
        </p:nvSpPr>
        <p:spPr>
          <a:xfrm>
            <a:off x="6508126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646510" y="659971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 sz="1100"/>
          </a:p>
        </p:txBody>
      </p:sp>
      <p:sp>
        <p:nvSpPr>
          <p:cNvPr id="107" name="Google Shape;107;p13"/>
          <p:cNvSpPr txBox="1"/>
          <p:nvPr/>
        </p:nvSpPr>
        <p:spPr>
          <a:xfrm>
            <a:off x="7950200" y="2120902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 sz="1100"/>
          </a:p>
        </p:txBody>
      </p:sp>
      <p:cxnSp>
        <p:nvCxnSpPr>
          <p:cNvPr id="108" name="Google Shape;108;p13"/>
          <p:cNvCxnSpPr/>
          <p:nvPr/>
        </p:nvCxnSpPr>
        <p:spPr>
          <a:xfrm>
            <a:off x="1047127" y="3105149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971551" y="2481436"/>
            <a:ext cx="72072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971551" y="3583036"/>
            <a:ext cx="72072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7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0" type="dt"/>
          </p:nvPr>
        </p:nvSpPr>
        <p:spPr>
          <a:xfrm>
            <a:off x="6508126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1084660" y="736599"/>
            <a:ext cx="69723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b="0" sz="24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971551" y="2729484"/>
            <a:ext cx="72072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971551" y="3397250"/>
            <a:ext cx="72072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6508126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646510" y="659971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 sz="1100"/>
          </a:p>
        </p:txBody>
      </p:sp>
      <p:sp>
        <p:nvSpPr>
          <p:cNvPr id="123" name="Google Shape;123;p15"/>
          <p:cNvSpPr txBox="1"/>
          <p:nvPr/>
        </p:nvSpPr>
        <p:spPr>
          <a:xfrm>
            <a:off x="7950200" y="1949446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 sz="1100"/>
          </a:p>
        </p:txBody>
      </p:sp>
      <p:cxnSp>
        <p:nvCxnSpPr>
          <p:cNvPr id="124" name="Google Shape;124;p15"/>
          <p:cNvCxnSpPr/>
          <p:nvPr/>
        </p:nvCxnSpPr>
        <p:spPr>
          <a:xfrm>
            <a:off x="1047127" y="2571750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971551" y="736599"/>
            <a:ext cx="72072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971551" y="2722626"/>
            <a:ext cx="7207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1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2" type="body"/>
          </p:nvPr>
        </p:nvSpPr>
        <p:spPr>
          <a:xfrm>
            <a:off x="971550" y="3352799"/>
            <a:ext cx="72072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6508126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2" name="Google Shape;132;p16"/>
          <p:cNvCxnSpPr/>
          <p:nvPr/>
        </p:nvCxnSpPr>
        <p:spPr>
          <a:xfrm>
            <a:off x="1047127" y="2571750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3327448" y="-438201"/>
            <a:ext cx="24891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6508126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p17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 rot="5400000">
            <a:off x="5623538" y="1862648"/>
            <a:ext cx="3670200" cy="14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 rot="5400000">
            <a:off x="1923767" y="-215751"/>
            <a:ext cx="3670200" cy="55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0" type="dt"/>
          </p:nvPr>
        </p:nvSpPr>
        <p:spPr>
          <a:xfrm>
            <a:off x="6508126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6" name="Google Shape;146;p18"/>
          <p:cNvCxnSpPr/>
          <p:nvPr/>
        </p:nvCxnSpPr>
        <p:spPr>
          <a:xfrm>
            <a:off x="6647917" y="742950"/>
            <a:ext cx="0" cy="36576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3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3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971551" y="1917699"/>
            <a:ext cx="7200900" cy="24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6508126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1511302" y="1314455"/>
            <a:ext cx="61191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1511300" y="2884538"/>
            <a:ext cx="6119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6508126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" name="Google Shape;41;p4"/>
          <p:cNvCxnSpPr/>
          <p:nvPr/>
        </p:nvCxnSpPr>
        <p:spPr>
          <a:xfrm>
            <a:off x="1509542" y="2782939"/>
            <a:ext cx="6122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5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5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973836" y="1920240"/>
            <a:ext cx="3538800" cy="24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4636008" y="1920240"/>
            <a:ext cx="3538800" cy="24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508126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971550" y="1993900"/>
            <a:ext cx="35388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400"/>
              <a:buNone/>
              <a:defRPr b="0" sz="21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7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400"/>
              <a:buNone/>
              <a:defRPr b="1" sz="12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971550" y="2432446"/>
            <a:ext cx="3538800" cy="19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3" type="body"/>
          </p:nvPr>
        </p:nvSpPr>
        <p:spPr>
          <a:xfrm>
            <a:off x="4635502" y="1993900"/>
            <a:ext cx="35388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400"/>
              <a:buNone/>
              <a:defRPr b="0" sz="21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7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400"/>
              <a:buNone/>
              <a:defRPr b="1" sz="1200"/>
            </a:lvl9pPr>
          </a:lstStyle>
          <a:p/>
        </p:txBody>
      </p:sp>
      <p:sp>
        <p:nvSpPr>
          <p:cNvPr id="55" name="Google Shape;55;p6"/>
          <p:cNvSpPr txBox="1"/>
          <p:nvPr>
            <p:ph idx="4" type="body"/>
          </p:nvPr>
        </p:nvSpPr>
        <p:spPr>
          <a:xfrm>
            <a:off x="4635502" y="2432446"/>
            <a:ext cx="3538800" cy="19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6508126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9" name="Google Shape;59;p6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6508126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6508126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970358" y="1041400"/>
            <a:ext cx="278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4064001" y="736598"/>
            <a:ext cx="4102200" cy="36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970358" y="2273299"/>
            <a:ext cx="2788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14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7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6508126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1047127" y="2184400"/>
            <a:ext cx="26358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971549" y="1412874"/>
            <a:ext cx="46815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aramond"/>
              <a:buNone/>
              <a:defRPr b="0"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6071123" y="781050"/>
            <a:ext cx="2297400" cy="35814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971549" y="2441574"/>
            <a:ext cx="4681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600"/>
              <a:buNone/>
              <a:defRPr sz="1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700"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508126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5.jp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5"/>
          </a:xfrm>
        </p:grpSpPr>
        <p:pic>
          <p:nvPicPr>
            <p:cNvPr descr="HD-PanelContent.png" id="7" name="Google Shape;7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b="0" i="0" sz="33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971551" y="1917699"/>
            <a:ext cx="7200900" cy="24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365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15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302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175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048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048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048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048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048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508126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ctrTitle"/>
          </p:nvPr>
        </p:nvSpPr>
        <p:spPr>
          <a:xfrm>
            <a:off x="1950900" y="1213650"/>
            <a:ext cx="5242200" cy="135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Nunito"/>
                <a:ea typeface="Nunito"/>
                <a:cs typeface="Nunito"/>
                <a:sym typeface="Nunito"/>
              </a:rPr>
              <a:t>Voice Control </a:t>
            </a:r>
            <a:endParaRPr b="1" sz="4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Nunito"/>
                <a:ea typeface="Nunito"/>
                <a:cs typeface="Nunito"/>
                <a:sym typeface="Nunito"/>
              </a:rPr>
              <a:t>For an OS</a:t>
            </a:r>
            <a:endParaRPr b="1" sz="4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Google Shape;152;p19"/>
          <p:cNvSpPr txBox="1"/>
          <p:nvPr>
            <p:ph idx="1" type="subTitle"/>
          </p:nvPr>
        </p:nvSpPr>
        <p:spPr>
          <a:xfrm>
            <a:off x="2019300" y="2743201"/>
            <a:ext cx="5111700" cy="122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935"/>
              <a:buNone/>
            </a:pPr>
            <a:r>
              <a:rPr lang="en" sz="1460">
                <a:latin typeface="Nunito"/>
                <a:ea typeface="Nunito"/>
                <a:cs typeface="Nunito"/>
                <a:sym typeface="Nunito"/>
              </a:rPr>
              <a:t>By </a:t>
            </a:r>
            <a:endParaRPr sz="146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935"/>
              <a:buNone/>
            </a:pPr>
            <a:r>
              <a:rPr lang="en" sz="1460">
                <a:latin typeface="Nunito"/>
                <a:ea typeface="Nunito"/>
                <a:cs typeface="Nunito"/>
                <a:sym typeface="Nunito"/>
              </a:rPr>
              <a:t>G Praneeth  -  191IT117</a:t>
            </a:r>
            <a:endParaRPr sz="146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935"/>
              <a:buNone/>
            </a:pPr>
            <a:r>
              <a:rPr lang="en" sz="1460">
                <a:latin typeface="Nunito"/>
                <a:ea typeface="Nunito"/>
                <a:cs typeface="Nunito"/>
                <a:sym typeface="Nunito"/>
              </a:rPr>
              <a:t>Rishik TS  -  191IT254</a:t>
            </a:r>
            <a:endParaRPr sz="146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935"/>
              <a:buNone/>
            </a:pPr>
            <a:r>
              <a:rPr lang="en" sz="1460">
                <a:latin typeface="Nunito"/>
                <a:ea typeface="Nunito"/>
                <a:cs typeface="Nunito"/>
                <a:sym typeface="Nunito"/>
              </a:rPr>
              <a:t>Shashi Prakash A  -  191IT204</a:t>
            </a:r>
            <a:endParaRPr sz="146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SzPts val="935"/>
              <a:buNone/>
            </a:pPr>
            <a:r>
              <a:rPr lang="en" sz="1460">
                <a:latin typeface="Nunito"/>
                <a:ea typeface="Nunito"/>
                <a:cs typeface="Nunito"/>
                <a:sym typeface="Nunito"/>
              </a:rPr>
              <a:t>Naveen R  -  191IT133</a:t>
            </a:r>
            <a:endParaRPr sz="146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25" y="760850"/>
            <a:ext cx="8047502" cy="389055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/>
          <p:nvPr/>
        </p:nvSpPr>
        <p:spPr>
          <a:xfrm>
            <a:off x="6193625" y="3000425"/>
            <a:ext cx="227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 can use it only for non password fields for privacy purposes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503625" y="375950"/>
            <a:ext cx="804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After clicking submit, a new window opens like this where user can fill the form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375" y="1202575"/>
            <a:ext cx="5650250" cy="311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500" y="709600"/>
            <a:ext cx="3208525" cy="4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 txBox="1"/>
          <p:nvPr/>
        </p:nvSpPr>
        <p:spPr>
          <a:xfrm>
            <a:off x="675075" y="1693075"/>
            <a:ext cx="20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Searching in google about new movies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Individual Contribution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971551" y="1917699"/>
            <a:ext cx="7200900" cy="248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457200" rtl="0" algn="l">
              <a:spcBef>
                <a:spcPts val="300"/>
              </a:spcBef>
              <a:spcAft>
                <a:spcPts val="0"/>
              </a:spcAft>
              <a:buSzPts val="2000"/>
              <a:buFont typeface="Montserrat"/>
              <a:buChar char="•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Voice control - Rishik TS &amp; Gosu Praneeth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•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Developing Shell commands code for all the functionalities - Shashi Prakash A &amp; Naveen 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•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Form filling - Naveen R &amp; Gosu Praneeth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•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GUI - Naveen R &amp; Shashi Prakash 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•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Error handling - Rishik 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•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PPT, Report - Everyone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/>
        </p:nvSpPr>
        <p:spPr>
          <a:xfrm>
            <a:off x="4029075" y="535775"/>
            <a:ext cx="140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TIMELINE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688" y="777350"/>
            <a:ext cx="4020624" cy="4098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/>
        </p:nvSpPr>
        <p:spPr>
          <a:xfrm>
            <a:off x="1382300" y="1863750"/>
            <a:ext cx="6536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 b="1" sz="8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 b="1" sz="3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971551" y="1928424"/>
            <a:ext cx="7200900" cy="248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Font typeface="Comfortaa"/>
              <a:buChar char="•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 voice control which works like an OS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SzPts val="1600"/>
              <a:buFont typeface="Comfortaa"/>
              <a:buChar char="•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Can handle many tasks which an OS will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SzPts val="1600"/>
              <a:buFont typeface="Comfortaa"/>
              <a:buChar char="•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Can handle some tasks which a voice assistant can’t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SzPts val="1600"/>
              <a:buFont typeface="Comfortaa"/>
              <a:buChar char="•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Sounds like Human but works like a machine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Functions that it can handle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971551" y="1946074"/>
            <a:ext cx="7200900" cy="248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Font typeface="Nunito"/>
              <a:buChar char="•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Folders / Directories: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•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Create, Delete, Open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•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Change, Go Back, Rename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•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List directories, files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•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Files: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•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Create, Open, Delete, Edit, Run, Rename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•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Search: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•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Google, Wikipedia, Youtube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46075"/>
            <a:ext cx="3999326" cy="10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Continuation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971551" y="1917699"/>
            <a:ext cx="7200900" cy="248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300"/>
              </a:spcBef>
              <a:spcAft>
                <a:spcPts val="0"/>
              </a:spcAft>
              <a:buSzPts val="2400"/>
              <a:buFont typeface="Montserrat"/>
              <a:buChar char="•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Shut down in __ minutes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•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Close all apps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•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Tell the Time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SzPts val="1600"/>
              <a:buFont typeface="Montserrat"/>
              <a:buChar char="★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Fill a form: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•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Input a url in UI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•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Fill form by Voice control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•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Exit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900" y="2571750"/>
            <a:ext cx="41302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latin typeface="Comic Sans MS"/>
                <a:ea typeface="Comic Sans MS"/>
                <a:cs typeface="Comic Sans MS"/>
                <a:sym typeface="Comic Sans MS"/>
              </a:rPr>
              <a:t>Work Done</a:t>
            </a:r>
            <a:endParaRPr b="1" sz="3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971550" y="1917700"/>
            <a:ext cx="7200900" cy="278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69935" lvl="0" marL="457200" rtl="0" algn="l">
              <a:spcBef>
                <a:spcPts val="300"/>
              </a:spcBef>
              <a:spcAft>
                <a:spcPts val="0"/>
              </a:spcAft>
              <a:buSzPts val="2226"/>
              <a:buFont typeface="Montserrat Medium"/>
              <a:buChar char="★"/>
            </a:pPr>
            <a:r>
              <a:rPr lang="en" sz="2225">
                <a:latin typeface="Montserrat Medium"/>
                <a:ea typeface="Montserrat Medium"/>
                <a:cs typeface="Montserrat Medium"/>
                <a:sym typeface="Montserrat Medium"/>
              </a:rPr>
              <a:t>Voice Control:</a:t>
            </a:r>
            <a:endParaRPr sz="2225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1835" lvl="1" marL="914400" rtl="0" algn="l">
              <a:spcBef>
                <a:spcPts val="0"/>
              </a:spcBef>
              <a:spcAft>
                <a:spcPts val="0"/>
              </a:spcAft>
              <a:buSzPts val="1626"/>
              <a:buFont typeface="Montserrat"/>
              <a:buChar char="○"/>
            </a:pPr>
            <a:r>
              <a:rPr lang="en" sz="1625">
                <a:latin typeface="Montserrat"/>
                <a:ea typeface="Montserrat"/>
                <a:cs typeface="Montserrat"/>
                <a:sym typeface="Montserrat"/>
              </a:rPr>
              <a:t>Made “functions.py” which has shell commands for each operation that we were planning to do</a:t>
            </a:r>
            <a:endParaRPr sz="1625">
              <a:latin typeface="Montserrat"/>
              <a:ea typeface="Montserrat"/>
              <a:cs typeface="Montserrat"/>
              <a:sym typeface="Montserrat"/>
            </a:endParaRPr>
          </a:p>
          <a:p>
            <a:pPr indent="-331835" lvl="1" marL="914400" rtl="0" algn="l">
              <a:spcBef>
                <a:spcPts val="0"/>
              </a:spcBef>
              <a:spcAft>
                <a:spcPts val="0"/>
              </a:spcAft>
              <a:buSzPts val="1626"/>
              <a:buFont typeface="Montserrat"/>
              <a:buChar char="○"/>
            </a:pPr>
            <a:r>
              <a:rPr lang="en" sz="1625">
                <a:latin typeface="Montserrat"/>
                <a:ea typeface="Montserrat"/>
                <a:cs typeface="Montserrat"/>
                <a:sym typeface="Montserrat"/>
              </a:rPr>
              <a:t>Made “voice.py” which basically calls the functions in “functions.py” based on the voice commands </a:t>
            </a:r>
            <a:r>
              <a:rPr lang="en" sz="1625">
                <a:latin typeface="Montserrat"/>
                <a:ea typeface="Montserrat"/>
                <a:cs typeface="Montserrat"/>
                <a:sym typeface="Montserrat"/>
              </a:rPr>
              <a:t>given</a:t>
            </a:r>
            <a:r>
              <a:rPr lang="en" sz="1625">
                <a:latin typeface="Montserrat"/>
                <a:ea typeface="Montserrat"/>
                <a:cs typeface="Montserrat"/>
                <a:sym typeface="Montserrat"/>
              </a:rPr>
              <a:t> by the user</a:t>
            </a:r>
            <a:endParaRPr sz="1625">
              <a:latin typeface="Montserrat"/>
              <a:ea typeface="Montserrat"/>
              <a:cs typeface="Montserrat"/>
              <a:sym typeface="Montserrat"/>
            </a:endParaRPr>
          </a:p>
          <a:p>
            <a:pPr indent="-369935" lvl="0" marL="457200" rtl="0" algn="l">
              <a:spcBef>
                <a:spcPts val="0"/>
              </a:spcBef>
              <a:spcAft>
                <a:spcPts val="0"/>
              </a:spcAft>
              <a:buSzPts val="2226"/>
              <a:buFont typeface="Montserrat Medium"/>
              <a:buChar char="★"/>
            </a:pPr>
            <a:r>
              <a:rPr lang="en" sz="2225">
                <a:latin typeface="Montserrat Medium"/>
                <a:ea typeface="Montserrat Medium"/>
                <a:cs typeface="Montserrat Medium"/>
                <a:sym typeface="Montserrat Medium"/>
              </a:rPr>
              <a:t>Form Filling:</a:t>
            </a:r>
            <a:endParaRPr sz="2225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1835" lvl="1" marL="914400" rtl="0" algn="l">
              <a:spcBef>
                <a:spcPts val="0"/>
              </a:spcBef>
              <a:spcAft>
                <a:spcPts val="0"/>
              </a:spcAft>
              <a:buSzPts val="1626"/>
              <a:buFont typeface="Montserrat"/>
              <a:buChar char="○"/>
            </a:pPr>
            <a:r>
              <a:rPr lang="en" sz="1625">
                <a:latin typeface="Montserrat"/>
                <a:ea typeface="Montserrat"/>
                <a:cs typeface="Montserrat"/>
                <a:sym typeface="Montserrat"/>
              </a:rPr>
              <a:t>Made a UI which appears when user asks for “Form filling” which asks the URL of the form, it redirects to that URL &amp; user can fill the form by his/her voice.</a:t>
            </a:r>
            <a:endParaRPr sz="162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Comic Sans MS"/>
                <a:ea typeface="Comic Sans MS"/>
                <a:cs typeface="Comic Sans MS"/>
                <a:sym typeface="Comic Sans MS"/>
              </a:rPr>
              <a:t>Methodology</a:t>
            </a:r>
            <a:endParaRPr b="1" sz="3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971551" y="1917699"/>
            <a:ext cx="7200900" cy="248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68300" lvl="0" marL="457200" rtl="0" algn="l">
              <a:spcBef>
                <a:spcPts val="300"/>
              </a:spcBef>
              <a:spcAft>
                <a:spcPts val="0"/>
              </a:spcAft>
              <a:buSzPts val="2200"/>
              <a:buFont typeface="Montserrat"/>
              <a:buChar char="•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Voice control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•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Shell commands are written in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separate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file which will be imported &amp; appropriate function will be called when needed.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•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talk() function will ask the user for command, it will convert into text &amp; it will pass it to check for required function.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•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respond() function is used to reply the user about his/her commands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•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Form filling basically involves checking for all the fields having &lt;input&gt; tag in the html (except for passwords).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•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Tech stack: os, selenium, tkinter, gTTs libraries are used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Comic Sans MS"/>
                <a:ea typeface="Comic Sans MS"/>
                <a:cs typeface="Comic Sans MS"/>
                <a:sym typeface="Comic Sans MS"/>
              </a:rPr>
              <a:t>Error handling</a:t>
            </a:r>
            <a:endParaRPr b="1" sz="3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971551" y="1917699"/>
            <a:ext cx="7200900" cy="248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Incase user’s voice is not recognisable properly, after trying 2 times, it asks for user to type his command.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Form filling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•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If input type is email then appropriate replace commands are written to replace it with “@”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•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Due to privacy issues, if input type is password, then voice input is not accepted.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Only lowercase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letters are considered to remove the ambiguity since a voice doesn't know capital or small.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Can run only Python, C, C++ files.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latin typeface="Comic Sans MS"/>
                <a:ea typeface="Comic Sans MS"/>
                <a:cs typeface="Comic Sans MS"/>
                <a:sym typeface="Comic Sans MS"/>
              </a:rPr>
              <a:t>Results</a:t>
            </a:r>
            <a:endParaRPr b="1" sz="3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475" y="1899150"/>
            <a:ext cx="3073000" cy="27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/>
        </p:nvSpPr>
        <p:spPr>
          <a:xfrm>
            <a:off x="707225" y="2153850"/>
            <a:ext cx="4575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It opens a console where the conversation of the user will be printed.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It opens a UI where user has to select “Speak” or “Exit”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If user has no query after one or two tasks, he can click “Exit”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675" y="597312"/>
            <a:ext cx="5173275" cy="167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3395675" y="2328000"/>
            <a:ext cx="4973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Searching in Wikipedia &amp; Reporting the answer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975" y="2807475"/>
            <a:ext cx="3549051" cy="178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/>
        </p:nvSpPr>
        <p:spPr>
          <a:xfrm>
            <a:off x="460775" y="3482575"/>
            <a:ext cx="468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URL of the form must be pasted here &amp; click Submit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621500" y="717950"/>
            <a:ext cx="259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Incase the voice control is unable to understand the user even after 2 times, it asks for user to type his request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717950" y="2796775"/>
            <a:ext cx="4061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Filling a form by Voice</a:t>
            </a:r>
            <a:endParaRPr b="1" sz="1700" u="sng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