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League Spartan Medium"/>
      <p:regular r:id="rId16"/>
      <p:bold r:id="rId17"/>
    </p:embeddedFont>
    <p:embeddedFont>
      <p:font typeface="League Spartan"/>
      <p:regular r:id="rId18"/>
      <p:bold r:id="rId19"/>
    </p:embeddedFont>
    <p:embeddedFont>
      <p:font typeface="Inter"/>
      <p:regular r:id="rId20"/>
      <p:bold r:id="rId21"/>
    </p:embeddedFont>
    <p:embeddedFont>
      <p:font typeface="Poppins"/>
      <p:regular r:id="rId22"/>
      <p:bold r:id="rId23"/>
      <p:italic r:id="rId24"/>
      <p:boldItalic r:id="rId25"/>
    </p:embeddedFont>
    <p:embeddedFont>
      <p:font typeface="Lato Light"/>
      <p:regular r:id="rId26"/>
      <p:bold r:id="rId27"/>
      <p:italic r:id="rId28"/>
      <p:boldItalic r:id="rId29"/>
    </p:embeddedFont>
    <p:embeddedFont>
      <p:font typeface="Open Sans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jotdi0nbX0f7adonCxgD9/VfqS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Poppins-regular.fntdata"/><Relationship Id="rId21" Type="http://schemas.openxmlformats.org/officeDocument/2006/relationships/font" Target="fonts/Inter-bold.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regular.fntdata"/><Relationship Id="rId25" Type="http://schemas.openxmlformats.org/officeDocument/2006/relationships/font" Target="fonts/Poppins-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Medium-bold.fntdata"/><Relationship Id="rId30" Type="http://schemas.openxmlformats.org/officeDocument/2006/relationships/font" Target="fonts/OpenSansMedium-regular.fntdata"/><Relationship Id="rId11" Type="http://schemas.openxmlformats.org/officeDocument/2006/relationships/slide" Target="slides/slide5.xml"/><Relationship Id="rId33" Type="http://schemas.openxmlformats.org/officeDocument/2006/relationships/font" Target="fonts/OpenSansMedium-boldItalic.fntdata"/><Relationship Id="rId10" Type="http://schemas.openxmlformats.org/officeDocument/2006/relationships/slide" Target="slides/slide4.xml"/><Relationship Id="rId32" Type="http://schemas.openxmlformats.org/officeDocument/2006/relationships/font" Target="fonts/OpenSansMedium-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agueSpartanMedium-bold.fntdata"/><Relationship Id="rId16" Type="http://schemas.openxmlformats.org/officeDocument/2006/relationships/font" Target="fonts/LeagueSpartanMedium-regular.fntdata"/><Relationship Id="rId19" Type="http://schemas.openxmlformats.org/officeDocument/2006/relationships/font" Target="fonts/LeagueSpartan-bold.fntdata"/><Relationship Id="rId18" Type="http://schemas.openxmlformats.org/officeDocument/2006/relationships/font" Target="fonts/LeagueSparta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54" name="Shape 54"/>
        <p:cNvGrpSpPr/>
        <p:nvPr/>
      </p:nvGrpSpPr>
      <p:grpSpPr>
        <a:xfrm>
          <a:off x="0" y="0"/>
          <a:ext cx="0" cy="0"/>
          <a:chOff x="0" y="0"/>
          <a:chExt cx="0" cy="0"/>
        </a:xfrm>
      </p:grpSpPr>
      <p:sp>
        <p:nvSpPr>
          <p:cNvPr id="55" name="Google Shape;55;p13"/>
          <p:cNvSpPr txBox="1"/>
          <p:nvPr>
            <p:ph idx="1" type="subTitle"/>
          </p:nvPr>
        </p:nvSpPr>
        <p:spPr>
          <a:xfrm>
            <a:off x="6354875" y="1183150"/>
            <a:ext cx="2318400" cy="9951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56" name="Google Shape;56;p13"/>
          <p:cNvSpPr txBox="1"/>
          <p:nvPr>
            <p:ph idx="2" type="subTitle"/>
          </p:nvPr>
        </p:nvSpPr>
        <p:spPr>
          <a:xfrm>
            <a:off x="6354875" y="2399350"/>
            <a:ext cx="2318400" cy="1047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57" name="Google Shape;57;p13"/>
          <p:cNvSpPr txBox="1"/>
          <p:nvPr>
            <p:ph idx="3" type="subTitle"/>
          </p:nvPr>
        </p:nvSpPr>
        <p:spPr>
          <a:xfrm>
            <a:off x="456925" y="1278100"/>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58" name="Google Shape;58;p13"/>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59" name="Google Shape;59;p13"/>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grpSp>
        <p:nvGrpSpPr>
          <p:cNvPr id="60" name="Google Shape;60;p13"/>
          <p:cNvGrpSpPr/>
          <p:nvPr/>
        </p:nvGrpSpPr>
        <p:grpSpPr>
          <a:xfrm>
            <a:off x="3095387" y="1241947"/>
            <a:ext cx="2953225" cy="2951755"/>
            <a:chOff x="3102288" y="1429998"/>
            <a:chExt cx="2953225" cy="2951755"/>
          </a:xfrm>
        </p:grpSpPr>
        <p:sp>
          <p:nvSpPr>
            <p:cNvPr id="61" name="Google Shape;61;p13"/>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62" name="Google Shape;62;p13"/>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63" name="Google Shape;63;p13"/>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64" name="Google Shape;64;p13"/>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Lato Light"/>
                <a:ea typeface="Lato Light"/>
                <a:cs typeface="Lato Light"/>
                <a:sym typeface="Lato Light"/>
              </a:endParaRPr>
            </a:p>
          </p:txBody>
        </p:sp>
        <p:sp>
          <p:nvSpPr>
            <p:cNvPr id="65" name="Google Shape;65;p13"/>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Lato Light"/>
                <a:ea typeface="Lato Light"/>
                <a:cs typeface="Lato Light"/>
                <a:sym typeface="Lato Light"/>
              </a:endParaRPr>
            </a:p>
          </p:txBody>
        </p:sp>
        <p:sp>
          <p:nvSpPr>
            <p:cNvPr id="66" name="Google Shape;66;p13"/>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League Spartan"/>
                  <a:ea typeface="League Spartan"/>
                  <a:cs typeface="League Spartan"/>
                  <a:sym typeface="League Spartan"/>
                </a:rPr>
                <a:t>01</a:t>
              </a:r>
              <a:endParaRPr b="1" i="0" sz="1600" u="none" cap="none" strike="noStrike">
                <a:solidFill>
                  <a:srgbClr val="000000"/>
                </a:solidFill>
                <a:latin typeface="League Spartan"/>
                <a:ea typeface="League Spartan"/>
                <a:cs typeface="League Spartan"/>
                <a:sym typeface="League Spartan"/>
              </a:endParaRPr>
            </a:p>
          </p:txBody>
        </p:sp>
        <p:sp>
          <p:nvSpPr>
            <p:cNvPr id="67" name="Google Shape;67;p13"/>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League Spartan"/>
                  <a:ea typeface="League Spartan"/>
                  <a:cs typeface="League Spartan"/>
                  <a:sym typeface="League Spartan"/>
                </a:rPr>
                <a:t>02</a:t>
              </a:r>
              <a:endParaRPr b="1" i="0" sz="1600" u="none" cap="none" strike="noStrike">
                <a:solidFill>
                  <a:srgbClr val="000000"/>
                </a:solidFill>
                <a:latin typeface="League Spartan"/>
                <a:ea typeface="League Spartan"/>
                <a:cs typeface="League Spartan"/>
                <a:sym typeface="League Spartan"/>
              </a:endParaRPr>
            </a:p>
          </p:txBody>
        </p:sp>
        <p:sp>
          <p:nvSpPr>
            <p:cNvPr id="68" name="Google Shape;68;p13"/>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League Spartan"/>
                  <a:ea typeface="League Spartan"/>
                  <a:cs typeface="League Spartan"/>
                  <a:sym typeface="League Spartan"/>
                </a:rPr>
                <a:t>03</a:t>
              </a:r>
              <a:endParaRPr b="1" i="0" sz="1600" u="none" cap="none" strike="noStrike">
                <a:solidFill>
                  <a:srgbClr val="000000"/>
                </a:solidFill>
                <a:latin typeface="League Spartan"/>
                <a:ea typeface="League Spartan"/>
                <a:cs typeface="League Spartan"/>
                <a:sym typeface="League Spartan"/>
              </a:endParaRPr>
            </a:p>
          </p:txBody>
        </p:sp>
        <p:sp>
          <p:nvSpPr>
            <p:cNvPr id="69" name="Google Shape;69;p13"/>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League Spartan"/>
                  <a:ea typeface="League Spartan"/>
                  <a:cs typeface="League Spartan"/>
                  <a:sym typeface="League Spartan"/>
                </a:rPr>
                <a:t>04</a:t>
              </a:r>
              <a:endParaRPr b="1" i="0" sz="1600" u="none" cap="none" strike="noStrike">
                <a:solidFill>
                  <a:srgbClr val="000000"/>
                </a:solidFill>
                <a:latin typeface="League Spartan"/>
                <a:ea typeface="League Spartan"/>
                <a:cs typeface="League Spartan"/>
                <a:sym typeface="League Spartan"/>
              </a:endParaRPr>
            </a:p>
          </p:txBody>
        </p:sp>
        <p:sp>
          <p:nvSpPr>
            <p:cNvPr id="70" name="Google Shape;70;p13"/>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League Spartan"/>
                  <a:ea typeface="League Spartan"/>
                  <a:cs typeface="League Spartan"/>
                  <a:sym typeface="League Spartan"/>
                </a:rPr>
                <a:t>05</a:t>
              </a:r>
              <a:endParaRPr b="1" i="0" sz="1600" u="none" cap="none" strike="noStrike">
                <a:solidFill>
                  <a:srgbClr val="000000"/>
                </a:solidFill>
                <a:latin typeface="League Spartan"/>
                <a:ea typeface="League Spartan"/>
                <a:cs typeface="League Spartan"/>
                <a:sym typeface="League Spartan"/>
              </a:endParaRPr>
            </a:p>
          </p:txBody>
        </p:sp>
      </p:grpSp>
      <p:sp>
        <p:nvSpPr>
          <p:cNvPr id="71" name="Google Shape;71;p13"/>
          <p:cNvSpPr txBox="1"/>
          <p:nvPr>
            <p:ph idx="5" type="subTitle"/>
          </p:nvPr>
        </p:nvSpPr>
        <p:spPr>
          <a:xfrm>
            <a:off x="6354875" y="3668350"/>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type="title">
  <p:cSld name="TITLE">
    <p:spTree>
      <p:nvGrpSpPr>
        <p:cNvPr id="72" name="Shape 72"/>
        <p:cNvGrpSpPr/>
        <p:nvPr/>
      </p:nvGrpSpPr>
      <p:grpSpPr>
        <a:xfrm>
          <a:off x="0" y="0"/>
          <a:ext cx="0" cy="0"/>
          <a:chOff x="0" y="0"/>
          <a:chExt cx="0" cy="0"/>
        </a:xfrm>
      </p:grpSpPr>
      <p:sp>
        <p:nvSpPr>
          <p:cNvPr id="73" name="Google Shape;73;p14"/>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74" name="Google Shape;7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4"/>
          <p:cNvSpPr txBox="1"/>
          <p:nvPr>
            <p:ph idx="1" type="body"/>
          </p:nvPr>
        </p:nvSpPr>
        <p:spPr>
          <a:xfrm>
            <a:off x="632175" y="1717350"/>
            <a:ext cx="5520900" cy="2652300"/>
          </a:xfrm>
          <a:prstGeom prst="rect">
            <a:avLst/>
          </a:prstGeom>
          <a:noFill/>
          <a:ln>
            <a:noFill/>
          </a:ln>
        </p:spPr>
        <p:txBody>
          <a:bodyPr anchorCtr="0" anchor="t" bIns="91425" lIns="91425" spcFirstLastPara="1" rIns="91425" wrap="square" tIns="91425">
            <a:spAutoFit/>
          </a:bodyPr>
          <a:lstStyle>
            <a:lvl1pPr indent="-311150" lvl="0" marL="457200" algn="l">
              <a:lnSpc>
                <a:spcPct val="115000"/>
              </a:lnSpc>
              <a:spcBef>
                <a:spcPts val="0"/>
              </a:spcBef>
              <a:spcAft>
                <a:spcPts val="0"/>
              </a:spcAft>
              <a:buSzPts val="1300"/>
              <a:buChar char="●"/>
              <a:defRPr sz="13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pic>
        <p:nvPicPr>
          <p:cNvPr id="76" name="Google Shape;76;p14"/>
          <p:cNvPicPr preferRelativeResize="0"/>
          <p:nvPr/>
        </p:nvPicPr>
        <p:blipFill rotWithShape="1">
          <a:blip r:embed="rId2">
            <a:alphaModFix/>
          </a:blip>
          <a:srcRect b="0" l="0" r="0" t="0"/>
          <a:stretch/>
        </p:blipFill>
        <p:spPr>
          <a:xfrm rot="5400000">
            <a:off x="727196" y="475900"/>
            <a:ext cx="374904" cy="374904"/>
          </a:xfrm>
          <a:prstGeom prst="rect">
            <a:avLst/>
          </a:prstGeom>
          <a:noFill/>
          <a:ln>
            <a:noFill/>
          </a:ln>
        </p:spPr>
      </p:pic>
      <p:pic>
        <p:nvPicPr>
          <p:cNvPr id="77" name="Google Shape;77;p14"/>
          <p:cNvPicPr preferRelativeResize="0"/>
          <p:nvPr/>
        </p:nvPicPr>
        <p:blipFill rotWithShape="1">
          <a:blip r:embed="rId3">
            <a:alphaModFix/>
          </a:blip>
          <a:srcRect b="0" l="7871" r="4470" t="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78" name="Shape 78"/>
        <p:cNvGrpSpPr/>
        <p:nvPr/>
      </p:nvGrpSpPr>
      <p:grpSpPr>
        <a:xfrm>
          <a:off x="0" y="0"/>
          <a:ext cx="0" cy="0"/>
          <a:chOff x="0" y="0"/>
          <a:chExt cx="0" cy="0"/>
        </a:xfrm>
      </p:grpSpPr>
      <p:sp>
        <p:nvSpPr>
          <p:cNvPr id="79" name="Google Shape;7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ph idx="1" type="subTitle"/>
          </p:nvPr>
        </p:nvSpPr>
        <p:spPr>
          <a:xfrm>
            <a:off x="383075" y="1908900"/>
            <a:ext cx="2469000" cy="407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81" name="Google Shape;81;p15"/>
          <p:cNvSpPr txBox="1"/>
          <p:nvPr>
            <p:ph idx="2" type="subTitle"/>
          </p:nvPr>
        </p:nvSpPr>
        <p:spPr>
          <a:xfrm>
            <a:off x="3284763" y="19089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pic>
        <p:nvPicPr>
          <p:cNvPr id="82" name="Google Shape;82;p15"/>
          <p:cNvPicPr preferRelativeResize="0"/>
          <p:nvPr/>
        </p:nvPicPr>
        <p:blipFill rotWithShape="1">
          <a:blip r:embed="rId2">
            <a:alphaModFix/>
          </a:blip>
          <a:srcRect b="13463" l="0" r="49205" t="0"/>
          <a:stretch/>
        </p:blipFill>
        <p:spPr>
          <a:xfrm flipH="1">
            <a:off x="8025" y="3162568"/>
            <a:ext cx="1168200" cy="1980900"/>
          </a:xfrm>
          <a:prstGeom prst="rect">
            <a:avLst/>
          </a:prstGeom>
          <a:noFill/>
          <a:ln>
            <a:noFill/>
          </a:ln>
        </p:spPr>
      </p:pic>
      <p:sp>
        <p:nvSpPr>
          <p:cNvPr id="83" name="Google Shape;83;p15"/>
          <p:cNvSpPr txBox="1"/>
          <p:nvPr>
            <p:ph type="title"/>
          </p:nvPr>
        </p:nvSpPr>
        <p:spPr>
          <a:xfrm>
            <a:off x="383075" y="1011550"/>
            <a:ext cx="7753500" cy="6360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84" name="Google Shape;84;p15"/>
          <p:cNvSpPr txBox="1"/>
          <p:nvPr>
            <p:ph idx="3" type="subTitle"/>
          </p:nvPr>
        </p:nvSpPr>
        <p:spPr>
          <a:xfrm>
            <a:off x="6186450" y="1908900"/>
            <a:ext cx="2469000" cy="395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None/>
              <a:defRPr sz="1200"/>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pic>
        <p:nvPicPr>
          <p:cNvPr id="85" name="Google Shape;85;p15"/>
          <p:cNvPicPr preferRelativeResize="0"/>
          <p:nvPr/>
        </p:nvPicPr>
        <p:blipFill rotWithShape="1">
          <a:blip r:embed="rId3">
            <a:alphaModFix/>
          </a:blip>
          <a:srcRect b="0" l="0" r="0" t="0"/>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88" name="Google Shape;88;p16"/>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89" name="Google Shape;8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6"/>
          <p:cNvSpPr/>
          <p:nvPr>
            <p:ph idx="2" type="pic"/>
          </p:nvPr>
        </p:nvSpPr>
        <p:spPr>
          <a:xfrm>
            <a:off x="642700" y="632300"/>
            <a:ext cx="2615100" cy="3918900"/>
          </a:xfrm>
          <a:prstGeom prst="roundRect">
            <a:avLst>
              <a:gd fmla="val 16667" name="adj"/>
            </a:avLst>
          </a:prstGeom>
          <a:noFill/>
          <a:ln>
            <a:noFill/>
          </a:ln>
        </p:spPr>
      </p:sp>
      <p:sp>
        <p:nvSpPr>
          <p:cNvPr id="91" name="Google Shape;91;p1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C2C2C"/>
              </a:solidFill>
              <a:latin typeface="Arial"/>
              <a:ea typeface="Arial"/>
              <a:cs typeface="Arial"/>
              <a:sym typeface="Arial"/>
            </a:endParaRPr>
          </a:p>
        </p:txBody>
      </p:sp>
      <p:sp>
        <p:nvSpPr>
          <p:cNvPr id="92" name="Google Shape;92;p16"/>
          <p:cNvSpPr txBox="1"/>
          <p:nvPr>
            <p:ph type="title"/>
          </p:nvPr>
        </p:nvSpPr>
        <p:spPr>
          <a:xfrm>
            <a:off x="4722075" y="997400"/>
            <a:ext cx="3589800" cy="650100"/>
          </a:xfrm>
          <a:prstGeom prst="rect">
            <a:avLst/>
          </a:prstGeom>
          <a:noFill/>
          <a:ln>
            <a:noFill/>
          </a:ln>
        </p:spPr>
        <p:txBody>
          <a:bodyPr anchorCtr="0" anchor="ctr" bIns="91425" lIns="91425" spcFirstLastPara="1" rIns="91425" wrap="square" tIns="91425">
            <a:sp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93" name="Google Shape;93;p16"/>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95" name="Shape 95"/>
        <p:cNvGrpSpPr/>
        <p:nvPr/>
      </p:nvGrpSpPr>
      <p:grpSpPr>
        <a:xfrm>
          <a:off x="0" y="0"/>
          <a:ext cx="0" cy="0"/>
          <a:chOff x="0" y="0"/>
          <a:chExt cx="0" cy="0"/>
        </a:xfrm>
      </p:grpSpPr>
      <p:sp>
        <p:nvSpPr>
          <p:cNvPr id="96" name="Google Shape;96;p17"/>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7" name="Google Shape;97;p17"/>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8" name="Google Shape;98;p17"/>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99" name="Google Shape;99;p17"/>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00" name="Google Shape;100;p17"/>
          <p:cNvSpPr txBox="1"/>
          <p:nvPr>
            <p:ph idx="1" type="subTitle"/>
          </p:nvPr>
        </p:nvSpPr>
        <p:spPr>
          <a:xfrm>
            <a:off x="467425" y="139497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01" name="Google Shape;101;p17"/>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01</a:t>
            </a:r>
            <a:endParaRPr b="1" i="0" sz="500" u="none" cap="none" strike="noStrike">
              <a:solidFill>
                <a:srgbClr val="000000"/>
              </a:solidFill>
              <a:latin typeface="League Spartan"/>
              <a:ea typeface="League Spartan"/>
              <a:cs typeface="League Spartan"/>
              <a:sym typeface="League Spartan"/>
            </a:endParaRPr>
          </a:p>
        </p:txBody>
      </p:sp>
      <p:sp>
        <p:nvSpPr>
          <p:cNvPr id="102" name="Google Shape;102;p17"/>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02</a:t>
            </a:r>
            <a:endParaRPr b="1" i="0" sz="500" u="none" cap="none" strike="noStrike">
              <a:solidFill>
                <a:srgbClr val="000000"/>
              </a:solidFill>
              <a:latin typeface="League Spartan"/>
              <a:ea typeface="League Spartan"/>
              <a:cs typeface="League Spartan"/>
              <a:sym typeface="League Spartan"/>
            </a:endParaRPr>
          </a:p>
        </p:txBody>
      </p:sp>
      <p:sp>
        <p:nvSpPr>
          <p:cNvPr id="103" name="Google Shape;103;p17"/>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03</a:t>
            </a:r>
            <a:endParaRPr b="1" i="0" sz="500" u="none" cap="none" strike="noStrike">
              <a:solidFill>
                <a:srgbClr val="000000"/>
              </a:solidFill>
              <a:latin typeface="League Spartan"/>
              <a:ea typeface="League Spartan"/>
              <a:cs typeface="League Spartan"/>
              <a:sym typeface="League Spartan"/>
            </a:endParaRPr>
          </a:p>
        </p:txBody>
      </p:sp>
      <p:sp>
        <p:nvSpPr>
          <p:cNvPr id="104" name="Google Shape;104;p17"/>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04</a:t>
            </a:r>
            <a:endParaRPr b="1" i="0" sz="500" u="none" cap="none" strike="noStrike">
              <a:solidFill>
                <a:srgbClr val="000000"/>
              </a:solidFill>
              <a:latin typeface="League Spartan"/>
              <a:ea typeface="League Spartan"/>
              <a:cs typeface="League Spartan"/>
              <a:sym typeface="League Spartan"/>
            </a:endParaRPr>
          </a:p>
        </p:txBody>
      </p:sp>
      <p:sp>
        <p:nvSpPr>
          <p:cNvPr id="105" name="Google Shape;105;p17"/>
          <p:cNvSpPr txBox="1"/>
          <p:nvPr>
            <p:ph idx="2" type="subTitle"/>
          </p:nvPr>
        </p:nvSpPr>
        <p:spPr>
          <a:xfrm>
            <a:off x="467425" y="3096425"/>
            <a:ext cx="219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06" name="Google Shape;106;p17"/>
          <p:cNvSpPr txBox="1"/>
          <p:nvPr>
            <p:ph idx="3" type="subTitle"/>
          </p:nvPr>
        </p:nvSpPr>
        <p:spPr>
          <a:xfrm>
            <a:off x="6302925" y="139497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07" name="Google Shape;107;p17"/>
          <p:cNvSpPr txBox="1"/>
          <p:nvPr>
            <p:ph idx="4" type="subTitle"/>
          </p:nvPr>
        </p:nvSpPr>
        <p:spPr>
          <a:xfrm>
            <a:off x="6302925" y="3096425"/>
            <a:ext cx="2277300" cy="12123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08" name="Google Shape;108;p17"/>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9" name="Shape 109"/>
        <p:cNvGrpSpPr/>
        <p:nvPr/>
      </p:nvGrpSpPr>
      <p:grpSpPr>
        <a:xfrm>
          <a:off x="0" y="0"/>
          <a:ext cx="0" cy="0"/>
          <a:chOff x="0" y="0"/>
          <a:chExt cx="0" cy="0"/>
        </a:xfrm>
      </p:grpSpPr>
      <p:sp>
        <p:nvSpPr>
          <p:cNvPr id="110" name="Google Shape;11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atin typeface="Poppins"/>
                <a:ea typeface="Poppins"/>
                <a:cs typeface="Poppins"/>
                <a:sym typeface="Poppins"/>
              </a:defRPr>
            </a:lvl2pPr>
            <a:lvl3pPr lvl="2" algn="ctr">
              <a:lnSpc>
                <a:spcPct val="100000"/>
              </a:lnSpc>
              <a:spcBef>
                <a:spcPts val="0"/>
              </a:spcBef>
              <a:spcAft>
                <a:spcPts val="0"/>
              </a:spcAft>
              <a:buSzPts val="2800"/>
              <a:buNone/>
              <a:defRPr>
                <a:latin typeface="Poppins"/>
                <a:ea typeface="Poppins"/>
                <a:cs typeface="Poppins"/>
                <a:sym typeface="Poppins"/>
              </a:defRPr>
            </a:lvl3pPr>
            <a:lvl4pPr lvl="3" algn="ctr">
              <a:lnSpc>
                <a:spcPct val="100000"/>
              </a:lnSpc>
              <a:spcBef>
                <a:spcPts val="0"/>
              </a:spcBef>
              <a:spcAft>
                <a:spcPts val="0"/>
              </a:spcAft>
              <a:buSzPts val="2800"/>
              <a:buNone/>
              <a:defRPr>
                <a:latin typeface="Poppins"/>
                <a:ea typeface="Poppins"/>
                <a:cs typeface="Poppins"/>
                <a:sym typeface="Poppins"/>
              </a:defRPr>
            </a:lvl4pPr>
            <a:lvl5pPr lvl="4" algn="ctr">
              <a:lnSpc>
                <a:spcPct val="100000"/>
              </a:lnSpc>
              <a:spcBef>
                <a:spcPts val="0"/>
              </a:spcBef>
              <a:spcAft>
                <a:spcPts val="0"/>
              </a:spcAft>
              <a:buSzPts val="2800"/>
              <a:buNone/>
              <a:defRPr>
                <a:latin typeface="Poppins"/>
                <a:ea typeface="Poppins"/>
                <a:cs typeface="Poppins"/>
                <a:sym typeface="Poppins"/>
              </a:defRPr>
            </a:lvl5pPr>
            <a:lvl6pPr lvl="5" algn="ctr">
              <a:lnSpc>
                <a:spcPct val="100000"/>
              </a:lnSpc>
              <a:spcBef>
                <a:spcPts val="0"/>
              </a:spcBef>
              <a:spcAft>
                <a:spcPts val="0"/>
              </a:spcAft>
              <a:buSzPts val="2800"/>
              <a:buNone/>
              <a:defRPr>
                <a:latin typeface="Poppins"/>
                <a:ea typeface="Poppins"/>
                <a:cs typeface="Poppins"/>
                <a:sym typeface="Poppins"/>
              </a:defRPr>
            </a:lvl6pPr>
            <a:lvl7pPr lvl="6" algn="ctr">
              <a:lnSpc>
                <a:spcPct val="100000"/>
              </a:lnSpc>
              <a:spcBef>
                <a:spcPts val="0"/>
              </a:spcBef>
              <a:spcAft>
                <a:spcPts val="0"/>
              </a:spcAft>
              <a:buSzPts val="2800"/>
              <a:buNone/>
              <a:defRPr>
                <a:latin typeface="Poppins"/>
                <a:ea typeface="Poppins"/>
                <a:cs typeface="Poppins"/>
                <a:sym typeface="Poppins"/>
              </a:defRPr>
            </a:lvl7pPr>
            <a:lvl8pPr lvl="7" algn="ctr">
              <a:lnSpc>
                <a:spcPct val="100000"/>
              </a:lnSpc>
              <a:spcBef>
                <a:spcPts val="0"/>
              </a:spcBef>
              <a:spcAft>
                <a:spcPts val="0"/>
              </a:spcAft>
              <a:buSzPts val="2800"/>
              <a:buNone/>
              <a:defRPr>
                <a:latin typeface="Poppins"/>
                <a:ea typeface="Poppins"/>
                <a:cs typeface="Poppins"/>
                <a:sym typeface="Poppins"/>
              </a:defRPr>
            </a:lvl8pPr>
            <a:lvl9pPr lvl="8" algn="ctr">
              <a:lnSpc>
                <a:spcPct val="100000"/>
              </a:lnSpc>
              <a:spcBef>
                <a:spcPts val="0"/>
              </a:spcBef>
              <a:spcAft>
                <a:spcPts val="0"/>
              </a:spcAft>
              <a:buSzPts val="2800"/>
              <a:buNone/>
              <a:defRPr>
                <a:latin typeface="Poppins"/>
                <a:ea typeface="Poppins"/>
                <a:cs typeface="Poppins"/>
                <a:sym typeface="Poppins"/>
              </a:defRPr>
            </a:lvl9pPr>
          </a:lstStyle>
          <a:p/>
        </p:txBody>
      </p:sp>
      <p:pic>
        <p:nvPicPr>
          <p:cNvPr id="112" name="Google Shape;112;p18"/>
          <p:cNvPicPr preferRelativeResize="0"/>
          <p:nvPr/>
        </p:nvPicPr>
        <p:blipFill rotWithShape="1">
          <a:blip r:embed="rId2">
            <a:alphaModFix/>
          </a:blip>
          <a:srcRect b="0" l="0" r="0" t="0"/>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113" name="Shape 113"/>
        <p:cNvGrpSpPr/>
        <p:nvPr/>
      </p:nvGrpSpPr>
      <p:grpSpPr>
        <a:xfrm>
          <a:off x="0" y="0"/>
          <a:ext cx="0" cy="0"/>
          <a:chOff x="0" y="0"/>
          <a:chExt cx="0" cy="0"/>
        </a:xfrm>
      </p:grpSpPr>
      <p:sp>
        <p:nvSpPr>
          <p:cNvPr id="114" name="Google Shape;11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5" name="Google Shape;115;p29"/>
          <p:cNvPicPr preferRelativeResize="0"/>
          <p:nvPr/>
        </p:nvPicPr>
        <p:blipFill rotWithShape="1">
          <a:blip r:embed="rId2">
            <a:alphaModFix/>
          </a:blip>
          <a:srcRect b="0" l="0" r="0" t="0"/>
          <a:stretch/>
        </p:blipFill>
        <p:spPr>
          <a:xfrm>
            <a:off x="5899075" y="1913100"/>
            <a:ext cx="3244926" cy="3230399"/>
          </a:xfrm>
          <a:prstGeom prst="rect">
            <a:avLst/>
          </a:prstGeom>
          <a:noFill/>
          <a:ln>
            <a:noFill/>
          </a:ln>
        </p:spPr>
      </p:pic>
      <p:sp>
        <p:nvSpPr>
          <p:cNvPr id="116" name="Google Shape;116;p29"/>
          <p:cNvSpPr/>
          <p:nvPr>
            <p:ph idx="2" type="pic"/>
          </p:nvPr>
        </p:nvSpPr>
        <p:spPr>
          <a:xfrm>
            <a:off x="5843075" y="632300"/>
            <a:ext cx="2615100" cy="3918900"/>
          </a:xfrm>
          <a:prstGeom prst="roundRect">
            <a:avLst>
              <a:gd fmla="val 16667" name="adj"/>
            </a:avLst>
          </a:prstGeom>
          <a:noFill/>
          <a:ln>
            <a:noFill/>
          </a:ln>
        </p:spPr>
      </p:sp>
      <p:sp>
        <p:nvSpPr>
          <p:cNvPr id="117" name="Google Shape;117;p29"/>
          <p:cNvSpPr txBox="1"/>
          <p:nvPr>
            <p:ph type="title"/>
          </p:nvPr>
        </p:nvSpPr>
        <p:spPr>
          <a:xfrm>
            <a:off x="632175" y="920625"/>
            <a:ext cx="50460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pic>
        <p:nvPicPr>
          <p:cNvPr id="118" name="Google Shape;118;p29"/>
          <p:cNvPicPr preferRelativeResize="0"/>
          <p:nvPr/>
        </p:nvPicPr>
        <p:blipFill rotWithShape="1">
          <a:blip r:embed="rId3">
            <a:alphaModFix/>
          </a:blip>
          <a:srcRect b="0" l="0" r="0" t="0"/>
          <a:stretch/>
        </p:blipFill>
        <p:spPr>
          <a:xfrm rot="5400000">
            <a:off x="727196" y="475900"/>
            <a:ext cx="374904" cy="374904"/>
          </a:xfrm>
          <a:prstGeom prst="rect">
            <a:avLst/>
          </a:prstGeom>
          <a:noFill/>
          <a:ln>
            <a:noFill/>
          </a:ln>
        </p:spPr>
      </p:pic>
      <p:sp>
        <p:nvSpPr>
          <p:cNvPr id="119" name="Google Shape;119;p29"/>
          <p:cNvSpPr txBox="1"/>
          <p:nvPr>
            <p:ph idx="1" type="subTitle"/>
          </p:nvPr>
        </p:nvSpPr>
        <p:spPr>
          <a:xfrm>
            <a:off x="642700" y="1723725"/>
            <a:ext cx="3763800" cy="2827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120" name="Shape 120"/>
        <p:cNvGrpSpPr/>
        <p:nvPr/>
      </p:nvGrpSpPr>
      <p:grpSpPr>
        <a:xfrm>
          <a:off x="0" y="0"/>
          <a:ext cx="0" cy="0"/>
          <a:chOff x="0" y="0"/>
          <a:chExt cx="0" cy="0"/>
        </a:xfrm>
      </p:grpSpPr>
      <p:sp>
        <p:nvSpPr>
          <p:cNvPr id="121" name="Google Shape;12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2" name="Google Shape;122;p30"/>
          <p:cNvPicPr preferRelativeResize="0"/>
          <p:nvPr/>
        </p:nvPicPr>
        <p:blipFill rotWithShape="1">
          <a:blip r:embed="rId2">
            <a:alphaModFix/>
          </a:blip>
          <a:srcRect b="0" l="0" r="0" t="0"/>
          <a:stretch/>
        </p:blipFill>
        <p:spPr>
          <a:xfrm>
            <a:off x="6477450" y="2488875"/>
            <a:ext cx="2666551" cy="2654624"/>
          </a:xfrm>
          <a:prstGeom prst="rect">
            <a:avLst/>
          </a:prstGeom>
          <a:noFill/>
          <a:ln>
            <a:noFill/>
          </a:ln>
        </p:spPr>
      </p:pic>
      <p:sp>
        <p:nvSpPr>
          <p:cNvPr id="123" name="Google Shape;123;p30"/>
          <p:cNvSpPr txBox="1"/>
          <p:nvPr>
            <p:ph type="title"/>
          </p:nvPr>
        </p:nvSpPr>
        <p:spPr>
          <a:xfrm>
            <a:off x="632175" y="920625"/>
            <a:ext cx="6485100" cy="7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pic>
        <p:nvPicPr>
          <p:cNvPr id="124" name="Google Shape;124;p30"/>
          <p:cNvPicPr preferRelativeResize="0"/>
          <p:nvPr/>
        </p:nvPicPr>
        <p:blipFill rotWithShape="1">
          <a:blip r:embed="rId3">
            <a:alphaModFix/>
          </a:blip>
          <a:srcRect b="0" l="0" r="0" t="0"/>
          <a:stretch/>
        </p:blipFill>
        <p:spPr>
          <a:xfrm rot="5400000">
            <a:off x="727196" y="475900"/>
            <a:ext cx="374904" cy="374904"/>
          </a:xfrm>
          <a:prstGeom prst="rect">
            <a:avLst/>
          </a:prstGeom>
          <a:noFill/>
          <a:ln>
            <a:noFill/>
          </a:ln>
        </p:spPr>
      </p:pic>
      <p:sp>
        <p:nvSpPr>
          <p:cNvPr id="125" name="Google Shape;125;p30"/>
          <p:cNvSpPr txBox="1"/>
          <p:nvPr>
            <p:ph idx="1" type="subTitle"/>
          </p:nvPr>
        </p:nvSpPr>
        <p:spPr>
          <a:xfrm>
            <a:off x="642700" y="1589400"/>
            <a:ext cx="6474600" cy="30309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None/>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126" name="Shape 126"/>
        <p:cNvGrpSpPr/>
        <p:nvPr/>
      </p:nvGrpSpPr>
      <p:grpSpPr>
        <a:xfrm>
          <a:off x="0" y="0"/>
          <a:ext cx="0" cy="0"/>
          <a:chOff x="0" y="0"/>
          <a:chExt cx="0" cy="0"/>
        </a:xfrm>
      </p:grpSpPr>
      <p:sp>
        <p:nvSpPr>
          <p:cNvPr id="127" name="Google Shape;12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31"/>
          <p:cNvSpPr txBox="1"/>
          <p:nvPr>
            <p:ph type="title"/>
          </p:nvPr>
        </p:nvSpPr>
        <p:spPr>
          <a:xfrm>
            <a:off x="41352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29" name="Google Shape;129;p31"/>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01</a:t>
            </a:r>
            <a:endParaRPr b="1" i="0" sz="2000" u="none" cap="none" strike="noStrike">
              <a:solidFill>
                <a:schemeClr val="accent4"/>
              </a:solidFill>
              <a:latin typeface="League Spartan"/>
              <a:ea typeface="League Spartan"/>
              <a:cs typeface="League Spartan"/>
              <a:sym typeface="League Spartan"/>
            </a:endParaRPr>
          </a:p>
        </p:txBody>
      </p:sp>
      <p:sp>
        <p:nvSpPr>
          <p:cNvPr id="130" name="Google Shape;130;p31"/>
          <p:cNvSpPr txBox="1"/>
          <p:nvPr>
            <p:ph idx="1" type="subTitle"/>
          </p:nvPr>
        </p:nvSpPr>
        <p:spPr>
          <a:xfrm>
            <a:off x="46784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31" name="Google Shape;131;p31"/>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02</a:t>
            </a:r>
            <a:endParaRPr b="1" i="0" sz="2000" u="none" cap="none" strike="noStrike">
              <a:solidFill>
                <a:schemeClr val="accent4"/>
              </a:solidFill>
              <a:latin typeface="League Spartan"/>
              <a:ea typeface="League Spartan"/>
              <a:cs typeface="League Spartan"/>
              <a:sym typeface="League Spartan"/>
            </a:endParaRPr>
          </a:p>
        </p:txBody>
      </p:sp>
      <p:sp>
        <p:nvSpPr>
          <p:cNvPr id="132" name="Google Shape;132;p31"/>
          <p:cNvSpPr txBox="1"/>
          <p:nvPr>
            <p:ph idx="2" type="subTitle"/>
          </p:nvPr>
        </p:nvSpPr>
        <p:spPr>
          <a:xfrm>
            <a:off x="46784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33" name="Google Shape;133;p31"/>
          <p:cNvSpPr/>
          <p:nvPr>
            <p:ph idx="3" type="pic"/>
          </p:nvPr>
        </p:nvSpPr>
        <p:spPr>
          <a:xfrm>
            <a:off x="642700" y="632300"/>
            <a:ext cx="2615100" cy="3918900"/>
          </a:xfrm>
          <a:prstGeom prst="roundRect">
            <a:avLst>
              <a:gd fmla="val 16667" name="adj"/>
            </a:avLst>
          </a:prstGeom>
          <a:noFill/>
          <a:ln>
            <a:noFill/>
          </a:ln>
        </p:spPr>
      </p:sp>
      <p:pic>
        <p:nvPicPr>
          <p:cNvPr id="134" name="Google Shape;134;p31"/>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35" name="Google Shape;135;p31"/>
          <p:cNvPicPr preferRelativeResize="0"/>
          <p:nvPr/>
        </p:nvPicPr>
        <p:blipFill rotWithShape="1">
          <a:blip r:embed="rId2">
            <a:alphaModFix/>
          </a:blip>
          <a:srcRect b="0" l="0" r="49205" t="0"/>
          <a:stretch/>
        </p:blipFill>
        <p:spPr>
          <a:xfrm rot="10800000">
            <a:off x="0" y="1892237"/>
            <a:ext cx="1836600" cy="3599400"/>
          </a:xfrm>
          <a:prstGeom prst="rect">
            <a:avLst/>
          </a:prstGeom>
          <a:noFill/>
          <a:ln>
            <a:noFill/>
          </a:ln>
        </p:spPr>
      </p:pic>
      <p:sp>
        <p:nvSpPr>
          <p:cNvPr id="136" name="Google Shape;136;p31"/>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C2C2C"/>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137" name="Shape 137"/>
        <p:cNvGrpSpPr/>
        <p:nvPr/>
      </p:nvGrpSpPr>
      <p:grpSpPr>
        <a:xfrm>
          <a:off x="0" y="0"/>
          <a:ext cx="0" cy="0"/>
          <a:chOff x="0" y="0"/>
          <a:chExt cx="0" cy="0"/>
        </a:xfrm>
      </p:grpSpPr>
      <p:sp>
        <p:nvSpPr>
          <p:cNvPr id="138" name="Google Shape;13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2"/>
          <p:cNvSpPr txBox="1"/>
          <p:nvPr>
            <p:ph type="title"/>
          </p:nvPr>
        </p:nvSpPr>
        <p:spPr>
          <a:xfrm>
            <a:off x="6427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40" name="Google Shape;140;p32"/>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01</a:t>
            </a:r>
            <a:endParaRPr b="0" i="0" sz="2000" u="none" cap="none" strike="noStrike">
              <a:solidFill>
                <a:schemeClr val="accent4"/>
              </a:solidFill>
              <a:latin typeface="Arial"/>
              <a:ea typeface="Arial"/>
              <a:cs typeface="Arial"/>
              <a:sym typeface="Arial"/>
            </a:endParaRPr>
          </a:p>
        </p:txBody>
      </p:sp>
      <p:sp>
        <p:nvSpPr>
          <p:cNvPr id="141" name="Google Shape;141;p32"/>
          <p:cNvSpPr txBox="1"/>
          <p:nvPr>
            <p:ph idx="1" type="subTitle"/>
          </p:nvPr>
        </p:nvSpPr>
        <p:spPr>
          <a:xfrm>
            <a:off x="11859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42" name="Google Shape;142;p32"/>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02</a:t>
            </a:r>
            <a:endParaRPr b="0" i="0" sz="2000" u="none" cap="none" strike="noStrike">
              <a:solidFill>
                <a:schemeClr val="accent4"/>
              </a:solidFill>
              <a:latin typeface="Arial"/>
              <a:ea typeface="Arial"/>
              <a:cs typeface="Arial"/>
              <a:sym typeface="Arial"/>
            </a:endParaRPr>
          </a:p>
        </p:txBody>
      </p:sp>
      <p:sp>
        <p:nvSpPr>
          <p:cNvPr id="143" name="Google Shape;143;p32"/>
          <p:cNvSpPr txBox="1"/>
          <p:nvPr>
            <p:ph idx="2" type="subTitle"/>
          </p:nvPr>
        </p:nvSpPr>
        <p:spPr>
          <a:xfrm>
            <a:off x="11859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44" name="Google Shape;144;p32"/>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Poppins"/>
                <a:ea typeface="Poppins"/>
                <a:cs typeface="Poppins"/>
                <a:sym typeface="Poppins"/>
              </a:rPr>
              <a:t>03</a:t>
            </a:r>
            <a:endParaRPr b="0" i="0" sz="2000" u="none" cap="none" strike="noStrike">
              <a:solidFill>
                <a:schemeClr val="accent4"/>
              </a:solidFill>
              <a:latin typeface="Arial"/>
              <a:ea typeface="Arial"/>
              <a:cs typeface="Arial"/>
              <a:sym typeface="Arial"/>
            </a:endParaRPr>
          </a:p>
        </p:txBody>
      </p:sp>
      <p:sp>
        <p:nvSpPr>
          <p:cNvPr id="145" name="Google Shape;145;p32"/>
          <p:cNvSpPr txBox="1"/>
          <p:nvPr>
            <p:ph idx="3" type="subTitle"/>
          </p:nvPr>
        </p:nvSpPr>
        <p:spPr>
          <a:xfrm>
            <a:off x="1185925" y="37655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pic>
        <p:nvPicPr>
          <p:cNvPr id="146" name="Google Shape;146;p32"/>
          <p:cNvPicPr preferRelativeResize="0"/>
          <p:nvPr/>
        </p:nvPicPr>
        <p:blipFill rotWithShape="1">
          <a:blip r:embed="rId2">
            <a:alphaModFix/>
          </a:blip>
          <a:srcRect b="0" l="0" r="0" t="0"/>
          <a:stretch/>
        </p:blipFill>
        <p:spPr>
          <a:xfrm>
            <a:off x="5899075" y="1913100"/>
            <a:ext cx="3244926" cy="3230399"/>
          </a:xfrm>
          <a:prstGeom prst="rect">
            <a:avLst/>
          </a:prstGeom>
          <a:noFill/>
          <a:ln>
            <a:noFill/>
          </a:ln>
        </p:spPr>
      </p:pic>
      <p:sp>
        <p:nvSpPr>
          <p:cNvPr id="147" name="Google Shape;147;p32"/>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148" name="Shape 148"/>
        <p:cNvGrpSpPr/>
        <p:nvPr/>
      </p:nvGrpSpPr>
      <p:grpSpPr>
        <a:xfrm>
          <a:off x="0" y="0"/>
          <a:ext cx="0" cy="0"/>
          <a:chOff x="0" y="0"/>
          <a:chExt cx="0" cy="0"/>
        </a:xfrm>
      </p:grpSpPr>
      <p:sp>
        <p:nvSpPr>
          <p:cNvPr id="149" name="Google Shape;1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33"/>
          <p:cNvSpPr txBox="1"/>
          <p:nvPr>
            <p:ph type="title"/>
          </p:nvPr>
        </p:nvSpPr>
        <p:spPr>
          <a:xfrm>
            <a:off x="642700" y="650250"/>
            <a:ext cx="4270500" cy="726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Poppins"/>
                <a:ea typeface="Poppins"/>
                <a:cs typeface="Poppins"/>
                <a:sym typeface="Poppins"/>
              </a:defRPr>
            </a:lvl2pPr>
            <a:lvl3pPr lvl="2" algn="l">
              <a:lnSpc>
                <a:spcPct val="100000"/>
              </a:lnSpc>
              <a:spcBef>
                <a:spcPts val="0"/>
              </a:spcBef>
              <a:spcAft>
                <a:spcPts val="0"/>
              </a:spcAft>
              <a:buSzPts val="2800"/>
              <a:buNone/>
              <a:defRPr>
                <a:latin typeface="Poppins"/>
                <a:ea typeface="Poppins"/>
                <a:cs typeface="Poppins"/>
                <a:sym typeface="Poppins"/>
              </a:defRPr>
            </a:lvl3pPr>
            <a:lvl4pPr lvl="3" algn="l">
              <a:lnSpc>
                <a:spcPct val="100000"/>
              </a:lnSpc>
              <a:spcBef>
                <a:spcPts val="0"/>
              </a:spcBef>
              <a:spcAft>
                <a:spcPts val="0"/>
              </a:spcAft>
              <a:buSzPts val="2800"/>
              <a:buNone/>
              <a:defRPr>
                <a:latin typeface="Poppins"/>
                <a:ea typeface="Poppins"/>
                <a:cs typeface="Poppins"/>
                <a:sym typeface="Poppins"/>
              </a:defRPr>
            </a:lvl4pPr>
            <a:lvl5pPr lvl="4" algn="l">
              <a:lnSpc>
                <a:spcPct val="100000"/>
              </a:lnSpc>
              <a:spcBef>
                <a:spcPts val="0"/>
              </a:spcBef>
              <a:spcAft>
                <a:spcPts val="0"/>
              </a:spcAft>
              <a:buSzPts val="2800"/>
              <a:buNone/>
              <a:defRPr>
                <a:latin typeface="Poppins"/>
                <a:ea typeface="Poppins"/>
                <a:cs typeface="Poppins"/>
                <a:sym typeface="Poppins"/>
              </a:defRPr>
            </a:lvl5pPr>
            <a:lvl6pPr lvl="5" algn="l">
              <a:lnSpc>
                <a:spcPct val="100000"/>
              </a:lnSpc>
              <a:spcBef>
                <a:spcPts val="0"/>
              </a:spcBef>
              <a:spcAft>
                <a:spcPts val="0"/>
              </a:spcAft>
              <a:buSzPts val="2800"/>
              <a:buNone/>
              <a:defRPr>
                <a:latin typeface="Poppins"/>
                <a:ea typeface="Poppins"/>
                <a:cs typeface="Poppins"/>
                <a:sym typeface="Poppins"/>
              </a:defRPr>
            </a:lvl6pPr>
            <a:lvl7pPr lvl="6" algn="l">
              <a:lnSpc>
                <a:spcPct val="100000"/>
              </a:lnSpc>
              <a:spcBef>
                <a:spcPts val="0"/>
              </a:spcBef>
              <a:spcAft>
                <a:spcPts val="0"/>
              </a:spcAft>
              <a:buSzPts val="2800"/>
              <a:buNone/>
              <a:defRPr>
                <a:latin typeface="Poppins"/>
                <a:ea typeface="Poppins"/>
                <a:cs typeface="Poppins"/>
                <a:sym typeface="Poppins"/>
              </a:defRPr>
            </a:lvl7pPr>
            <a:lvl8pPr lvl="7" algn="l">
              <a:lnSpc>
                <a:spcPct val="100000"/>
              </a:lnSpc>
              <a:spcBef>
                <a:spcPts val="0"/>
              </a:spcBef>
              <a:spcAft>
                <a:spcPts val="0"/>
              </a:spcAft>
              <a:buSzPts val="2800"/>
              <a:buNone/>
              <a:defRPr>
                <a:latin typeface="Poppins"/>
                <a:ea typeface="Poppins"/>
                <a:cs typeface="Poppins"/>
                <a:sym typeface="Poppins"/>
              </a:defRPr>
            </a:lvl8pPr>
            <a:lvl9pPr lvl="8" algn="l">
              <a:lnSpc>
                <a:spcPct val="100000"/>
              </a:lnSpc>
              <a:spcBef>
                <a:spcPts val="0"/>
              </a:spcBef>
              <a:spcAft>
                <a:spcPts val="0"/>
              </a:spcAft>
              <a:buSzPts val="2800"/>
              <a:buNone/>
              <a:defRPr>
                <a:latin typeface="Poppins"/>
                <a:ea typeface="Poppins"/>
                <a:cs typeface="Poppins"/>
                <a:sym typeface="Poppins"/>
              </a:defRPr>
            </a:lvl9pPr>
          </a:lstStyle>
          <a:p/>
        </p:txBody>
      </p:sp>
      <p:sp>
        <p:nvSpPr>
          <p:cNvPr id="151" name="Google Shape;151;p33"/>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01</a:t>
            </a:r>
            <a:endParaRPr b="1" i="0" sz="2000" u="none" cap="none" strike="noStrike">
              <a:solidFill>
                <a:schemeClr val="accent4"/>
              </a:solidFill>
              <a:latin typeface="League Spartan"/>
              <a:ea typeface="League Spartan"/>
              <a:cs typeface="League Spartan"/>
              <a:sym typeface="League Spartan"/>
            </a:endParaRPr>
          </a:p>
        </p:txBody>
      </p:sp>
      <p:sp>
        <p:nvSpPr>
          <p:cNvPr id="152" name="Google Shape;152;p33"/>
          <p:cNvSpPr txBox="1"/>
          <p:nvPr>
            <p:ph idx="1" type="subTitle"/>
          </p:nvPr>
        </p:nvSpPr>
        <p:spPr>
          <a:xfrm>
            <a:off x="1185925" y="16871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53" name="Google Shape;153;p33"/>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02</a:t>
            </a:r>
            <a:endParaRPr b="1" i="0" sz="2000" u="none" cap="none" strike="noStrike">
              <a:solidFill>
                <a:schemeClr val="accent4"/>
              </a:solidFill>
              <a:latin typeface="League Spartan"/>
              <a:ea typeface="League Spartan"/>
              <a:cs typeface="League Spartan"/>
              <a:sym typeface="League Spartan"/>
            </a:endParaRPr>
          </a:p>
        </p:txBody>
      </p:sp>
      <p:sp>
        <p:nvSpPr>
          <p:cNvPr id="154" name="Google Shape;154;p33"/>
          <p:cNvSpPr txBox="1"/>
          <p:nvPr>
            <p:ph idx="2" type="subTitle"/>
          </p:nvPr>
        </p:nvSpPr>
        <p:spPr>
          <a:xfrm>
            <a:off x="1185925" y="2726325"/>
            <a:ext cx="3727200" cy="9348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pic>
        <p:nvPicPr>
          <p:cNvPr id="155" name="Google Shape;155;p33"/>
          <p:cNvPicPr preferRelativeResize="0"/>
          <p:nvPr/>
        </p:nvPicPr>
        <p:blipFill rotWithShape="1">
          <a:blip r:embed="rId2">
            <a:alphaModFix/>
          </a:blip>
          <a:srcRect b="0" l="0" r="0" t="0"/>
          <a:stretch/>
        </p:blipFill>
        <p:spPr>
          <a:xfrm>
            <a:off x="5899075" y="1913100"/>
            <a:ext cx="3244926" cy="3230399"/>
          </a:xfrm>
          <a:prstGeom prst="rect">
            <a:avLst/>
          </a:prstGeom>
          <a:noFill/>
          <a:ln>
            <a:noFill/>
          </a:ln>
        </p:spPr>
      </p:pic>
      <p:sp>
        <p:nvSpPr>
          <p:cNvPr id="156" name="Google Shape;156;p33"/>
          <p:cNvSpPr/>
          <p:nvPr>
            <p:ph idx="3"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57" name="Shape 15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58" name="Shape 158"/>
        <p:cNvGrpSpPr/>
        <p:nvPr/>
      </p:nvGrpSpPr>
      <p:grpSpPr>
        <a:xfrm>
          <a:off x="0" y="0"/>
          <a:ext cx="0" cy="0"/>
          <a:chOff x="0" y="0"/>
          <a:chExt cx="0" cy="0"/>
        </a:xfrm>
      </p:grpSpPr>
      <p:sp>
        <p:nvSpPr>
          <p:cNvPr id="159" name="Google Shape;159;p35"/>
          <p:cNvSpPr txBox="1"/>
          <p:nvPr>
            <p:ph idx="1" type="subTitle"/>
          </p:nvPr>
        </p:nvSpPr>
        <p:spPr>
          <a:xfrm>
            <a:off x="6595075" y="2305850"/>
            <a:ext cx="2096100" cy="13605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0" name="Google Shape;160;p35"/>
          <p:cNvSpPr txBox="1"/>
          <p:nvPr>
            <p:ph type="title"/>
          </p:nvPr>
        </p:nvSpPr>
        <p:spPr>
          <a:xfrm>
            <a:off x="1730850" y="401725"/>
            <a:ext cx="56823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61" name="Google Shape;161;p35"/>
          <p:cNvSpPr txBox="1"/>
          <p:nvPr>
            <p:ph idx="2" type="subTitle"/>
          </p:nvPr>
        </p:nvSpPr>
        <p:spPr>
          <a:xfrm>
            <a:off x="467425" y="1394975"/>
            <a:ext cx="2198400" cy="8226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2" name="Google Shape;162;p35"/>
          <p:cNvSpPr txBox="1"/>
          <p:nvPr>
            <p:ph idx="3" type="subTitle"/>
          </p:nvPr>
        </p:nvSpPr>
        <p:spPr>
          <a:xfrm>
            <a:off x="456700" y="3405075"/>
            <a:ext cx="2361600" cy="8850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63" name="Google Shape;163;p35"/>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164" name="Google Shape;164;p35"/>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165" name="Google Shape;165;p35"/>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Lato Light"/>
              <a:ea typeface="Lato Light"/>
              <a:cs typeface="Lato Light"/>
              <a:sym typeface="Lato Light"/>
            </a:endParaRPr>
          </a:p>
        </p:txBody>
      </p:sp>
      <p:sp>
        <p:nvSpPr>
          <p:cNvPr id="166" name="Google Shape;166;p35"/>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01</a:t>
            </a:r>
            <a:endParaRPr b="1" i="0" sz="500" u="none" cap="none" strike="noStrike">
              <a:solidFill>
                <a:srgbClr val="000000"/>
              </a:solidFill>
              <a:latin typeface="League Spartan"/>
              <a:ea typeface="League Spartan"/>
              <a:cs typeface="League Spartan"/>
              <a:sym typeface="League Spartan"/>
            </a:endParaRPr>
          </a:p>
        </p:txBody>
      </p:sp>
      <p:sp>
        <p:nvSpPr>
          <p:cNvPr id="167" name="Google Shape;167;p35"/>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02</a:t>
            </a:r>
            <a:endParaRPr b="1" i="0" sz="500" u="none" cap="none" strike="noStrike">
              <a:solidFill>
                <a:srgbClr val="000000"/>
              </a:solidFill>
              <a:latin typeface="League Spartan"/>
              <a:ea typeface="League Spartan"/>
              <a:cs typeface="League Spartan"/>
              <a:sym typeface="League Spartan"/>
            </a:endParaRPr>
          </a:p>
        </p:txBody>
      </p:sp>
      <p:sp>
        <p:nvSpPr>
          <p:cNvPr id="168" name="Google Shape;168;p35"/>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1"/>
                </a:solidFill>
                <a:latin typeface="League Spartan"/>
                <a:ea typeface="League Spartan"/>
                <a:cs typeface="League Spartan"/>
                <a:sym typeface="League Spartan"/>
              </a:rPr>
              <a:t>03</a:t>
            </a:r>
            <a:endParaRPr b="1" i="0" sz="500" u="none" cap="none" strike="noStrike">
              <a:solidFill>
                <a:srgbClr val="000000"/>
              </a:solidFill>
              <a:latin typeface="League Spartan"/>
              <a:ea typeface="League Spartan"/>
              <a:cs typeface="League Spartan"/>
              <a:sym typeface="League Spart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69" name="Shape 169"/>
        <p:cNvGrpSpPr/>
        <p:nvPr/>
      </p:nvGrpSpPr>
      <p:grpSpPr>
        <a:xfrm>
          <a:off x="0" y="0"/>
          <a:ext cx="0" cy="0"/>
          <a:chOff x="0" y="0"/>
          <a:chExt cx="0" cy="0"/>
        </a:xfrm>
      </p:grpSpPr>
      <p:sp>
        <p:nvSpPr>
          <p:cNvPr id="170" name="Google Shape;170;p3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71" name="Google Shape;171;p36"/>
          <p:cNvSpPr txBox="1"/>
          <p:nvPr>
            <p:ph idx="1" type="subTitle"/>
          </p:nvPr>
        </p:nvSpPr>
        <p:spPr>
          <a:xfrm>
            <a:off x="6368675" y="1394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72" name="Google Shape;172;p36"/>
          <p:cNvSpPr/>
          <p:nvPr/>
        </p:nvSpPr>
        <p:spPr>
          <a:xfrm>
            <a:off x="2902137" y="2119803"/>
            <a:ext cx="1623325"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73" name="Google Shape;173;p3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4" name="Google Shape;174;p3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ato Light"/>
              <a:ea typeface="Lato Light"/>
              <a:cs typeface="Lato Light"/>
              <a:sym typeface="Lato Light"/>
            </a:endParaRPr>
          </a:p>
        </p:txBody>
      </p:sp>
      <p:sp>
        <p:nvSpPr>
          <p:cNvPr id="175" name="Google Shape;175;p36"/>
          <p:cNvSpPr/>
          <p:nvPr/>
        </p:nvSpPr>
        <p:spPr>
          <a:xfrm>
            <a:off x="3736306" y="1917864"/>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6" name="Google Shape;176;p3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7" name="Google Shape;177;p3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8" name="Google Shape;178;p3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7F7F7F"/>
              </a:solidFill>
              <a:latin typeface="Lato Light"/>
              <a:ea typeface="Lato Light"/>
              <a:cs typeface="Lato Light"/>
              <a:sym typeface="Lato Light"/>
            </a:endParaRPr>
          </a:p>
        </p:txBody>
      </p:sp>
      <p:sp>
        <p:nvSpPr>
          <p:cNvPr id="179" name="Google Shape;179;p3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League Spartan"/>
                <a:ea typeface="League Spartan"/>
                <a:cs typeface="League Spartan"/>
                <a:sym typeface="League Spartan"/>
              </a:rPr>
              <a:t>01</a:t>
            </a:r>
            <a:endParaRPr b="1" i="0" sz="1500" u="none" cap="none" strike="noStrike">
              <a:solidFill>
                <a:schemeClr val="accent2"/>
              </a:solidFill>
              <a:latin typeface="League Spartan"/>
              <a:ea typeface="League Spartan"/>
              <a:cs typeface="League Spartan"/>
              <a:sym typeface="League Spartan"/>
            </a:endParaRPr>
          </a:p>
        </p:txBody>
      </p:sp>
      <p:sp>
        <p:nvSpPr>
          <p:cNvPr id="180" name="Google Shape;180;p3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League Spartan"/>
                <a:ea typeface="League Spartan"/>
                <a:cs typeface="League Spartan"/>
                <a:sym typeface="League Spartan"/>
              </a:rPr>
              <a:t>03</a:t>
            </a:r>
            <a:endParaRPr b="1" i="0" sz="1500" u="none" cap="none" strike="noStrike">
              <a:solidFill>
                <a:schemeClr val="accent2"/>
              </a:solidFill>
              <a:latin typeface="League Spartan"/>
              <a:ea typeface="League Spartan"/>
              <a:cs typeface="League Spartan"/>
              <a:sym typeface="League Spartan"/>
            </a:endParaRPr>
          </a:p>
        </p:txBody>
      </p:sp>
      <p:sp>
        <p:nvSpPr>
          <p:cNvPr id="181" name="Google Shape;181;p3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League Spartan"/>
                <a:ea typeface="League Spartan"/>
                <a:cs typeface="League Spartan"/>
                <a:sym typeface="League Spartan"/>
              </a:rPr>
              <a:t>02</a:t>
            </a:r>
            <a:endParaRPr b="1" i="0" sz="1500" u="none" cap="none" strike="noStrike">
              <a:solidFill>
                <a:schemeClr val="accent2"/>
              </a:solidFill>
              <a:latin typeface="League Spartan"/>
              <a:ea typeface="League Spartan"/>
              <a:cs typeface="League Spartan"/>
              <a:sym typeface="League Spartan"/>
            </a:endParaRPr>
          </a:p>
        </p:txBody>
      </p:sp>
      <p:sp>
        <p:nvSpPr>
          <p:cNvPr id="182" name="Google Shape;182;p3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lnSpc>
                <a:spcPct val="100000"/>
              </a:lnSpc>
              <a:spcBef>
                <a:spcPts val="0"/>
              </a:spcBef>
              <a:spcAft>
                <a:spcPts val="0"/>
              </a:spcAft>
              <a:buClr>
                <a:srgbClr val="000000"/>
              </a:buClr>
              <a:buSzPts val="1500"/>
              <a:buFont typeface="Arial"/>
              <a:buNone/>
            </a:pPr>
            <a:r>
              <a:rPr b="1" i="0" lang="en" sz="1500" u="none" cap="none" strike="noStrike">
                <a:solidFill>
                  <a:schemeClr val="accent2"/>
                </a:solidFill>
                <a:latin typeface="League Spartan"/>
                <a:ea typeface="League Spartan"/>
                <a:cs typeface="League Spartan"/>
                <a:sym typeface="League Spartan"/>
              </a:rPr>
              <a:t>04</a:t>
            </a:r>
            <a:endParaRPr b="1" i="0" sz="1500" u="none" cap="none" strike="noStrike">
              <a:solidFill>
                <a:schemeClr val="accent2"/>
              </a:solidFill>
              <a:latin typeface="League Spartan"/>
              <a:ea typeface="League Spartan"/>
              <a:cs typeface="League Spartan"/>
              <a:sym typeface="League Spartan"/>
            </a:endParaRPr>
          </a:p>
        </p:txBody>
      </p:sp>
      <p:sp>
        <p:nvSpPr>
          <p:cNvPr id="183" name="Google Shape;183;p36"/>
          <p:cNvSpPr txBox="1"/>
          <p:nvPr>
            <p:ph idx="2" type="subTitle"/>
          </p:nvPr>
        </p:nvSpPr>
        <p:spPr>
          <a:xfrm>
            <a:off x="6368675" y="3321975"/>
            <a:ext cx="2318400" cy="12162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sp>
        <p:nvSpPr>
          <p:cNvPr id="184" name="Google Shape;184;p36"/>
          <p:cNvSpPr txBox="1"/>
          <p:nvPr>
            <p:ph idx="3" type="subTitle"/>
          </p:nvPr>
        </p:nvSpPr>
        <p:spPr>
          <a:xfrm>
            <a:off x="470725" y="1394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200"/>
              <a:buNone/>
              <a:defRPr/>
            </a:lvl2pPr>
            <a:lvl3pPr lvl="2" algn="r">
              <a:lnSpc>
                <a:spcPct val="115000"/>
              </a:lnSpc>
              <a:spcBef>
                <a:spcPts val="0"/>
              </a:spcBef>
              <a:spcAft>
                <a:spcPts val="0"/>
              </a:spcAft>
              <a:buSzPts val="1200"/>
              <a:buNone/>
              <a:defRPr/>
            </a:lvl3pPr>
            <a:lvl4pPr lvl="3" algn="r">
              <a:lnSpc>
                <a:spcPct val="115000"/>
              </a:lnSpc>
              <a:spcBef>
                <a:spcPts val="0"/>
              </a:spcBef>
              <a:spcAft>
                <a:spcPts val="0"/>
              </a:spcAft>
              <a:buSzPts val="1200"/>
              <a:buNone/>
              <a:defRPr/>
            </a:lvl4pPr>
            <a:lvl5pPr lvl="4" algn="r">
              <a:lnSpc>
                <a:spcPct val="115000"/>
              </a:lnSpc>
              <a:spcBef>
                <a:spcPts val="0"/>
              </a:spcBef>
              <a:spcAft>
                <a:spcPts val="0"/>
              </a:spcAft>
              <a:buSzPts val="1200"/>
              <a:buNone/>
              <a:defRPr/>
            </a:lvl5pPr>
            <a:lvl6pPr lvl="5" algn="r">
              <a:lnSpc>
                <a:spcPct val="115000"/>
              </a:lnSpc>
              <a:spcBef>
                <a:spcPts val="0"/>
              </a:spcBef>
              <a:spcAft>
                <a:spcPts val="0"/>
              </a:spcAft>
              <a:buSzPts val="1200"/>
              <a:buNone/>
              <a:defRPr/>
            </a:lvl6pPr>
            <a:lvl7pPr lvl="6" algn="r">
              <a:lnSpc>
                <a:spcPct val="115000"/>
              </a:lnSpc>
              <a:spcBef>
                <a:spcPts val="0"/>
              </a:spcBef>
              <a:spcAft>
                <a:spcPts val="0"/>
              </a:spcAft>
              <a:buSzPts val="1200"/>
              <a:buNone/>
              <a:defRPr/>
            </a:lvl7pPr>
            <a:lvl8pPr lvl="7" algn="r">
              <a:lnSpc>
                <a:spcPct val="115000"/>
              </a:lnSpc>
              <a:spcBef>
                <a:spcPts val="0"/>
              </a:spcBef>
              <a:spcAft>
                <a:spcPts val="0"/>
              </a:spcAft>
              <a:buSzPts val="1200"/>
              <a:buNone/>
              <a:defRPr/>
            </a:lvl8pPr>
            <a:lvl9pPr lvl="8" algn="r">
              <a:lnSpc>
                <a:spcPct val="115000"/>
              </a:lnSpc>
              <a:spcBef>
                <a:spcPts val="0"/>
              </a:spcBef>
              <a:spcAft>
                <a:spcPts val="0"/>
              </a:spcAft>
              <a:buSzPts val="1200"/>
              <a:buNone/>
              <a:defRPr/>
            </a:lvl9pPr>
          </a:lstStyle>
          <a:p/>
        </p:txBody>
      </p:sp>
      <p:sp>
        <p:nvSpPr>
          <p:cNvPr id="185" name="Google Shape;185;p36"/>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lnSpc>
                <a:spcPct val="115000"/>
              </a:lnSpc>
              <a:spcBef>
                <a:spcPts val="0"/>
              </a:spcBef>
              <a:spcAft>
                <a:spcPts val="0"/>
              </a:spcAft>
              <a:buSzPts val="1200"/>
              <a:buNone/>
              <a:defRPr/>
            </a:lvl2pPr>
            <a:lvl3pPr lvl="2" algn="r">
              <a:lnSpc>
                <a:spcPct val="115000"/>
              </a:lnSpc>
              <a:spcBef>
                <a:spcPts val="0"/>
              </a:spcBef>
              <a:spcAft>
                <a:spcPts val="0"/>
              </a:spcAft>
              <a:buSzPts val="1200"/>
              <a:buNone/>
              <a:defRPr/>
            </a:lvl3pPr>
            <a:lvl4pPr lvl="3" algn="r">
              <a:lnSpc>
                <a:spcPct val="115000"/>
              </a:lnSpc>
              <a:spcBef>
                <a:spcPts val="0"/>
              </a:spcBef>
              <a:spcAft>
                <a:spcPts val="0"/>
              </a:spcAft>
              <a:buSzPts val="1200"/>
              <a:buNone/>
              <a:defRPr/>
            </a:lvl4pPr>
            <a:lvl5pPr lvl="4" algn="r">
              <a:lnSpc>
                <a:spcPct val="115000"/>
              </a:lnSpc>
              <a:spcBef>
                <a:spcPts val="0"/>
              </a:spcBef>
              <a:spcAft>
                <a:spcPts val="0"/>
              </a:spcAft>
              <a:buSzPts val="1200"/>
              <a:buNone/>
              <a:defRPr/>
            </a:lvl5pPr>
            <a:lvl6pPr lvl="5" algn="r">
              <a:lnSpc>
                <a:spcPct val="115000"/>
              </a:lnSpc>
              <a:spcBef>
                <a:spcPts val="0"/>
              </a:spcBef>
              <a:spcAft>
                <a:spcPts val="0"/>
              </a:spcAft>
              <a:buSzPts val="1200"/>
              <a:buNone/>
              <a:defRPr/>
            </a:lvl6pPr>
            <a:lvl7pPr lvl="6" algn="r">
              <a:lnSpc>
                <a:spcPct val="115000"/>
              </a:lnSpc>
              <a:spcBef>
                <a:spcPts val="0"/>
              </a:spcBef>
              <a:spcAft>
                <a:spcPts val="0"/>
              </a:spcAft>
              <a:buSzPts val="1200"/>
              <a:buNone/>
              <a:defRPr/>
            </a:lvl7pPr>
            <a:lvl8pPr lvl="7" algn="r">
              <a:lnSpc>
                <a:spcPct val="115000"/>
              </a:lnSpc>
              <a:spcBef>
                <a:spcPts val="0"/>
              </a:spcBef>
              <a:spcAft>
                <a:spcPts val="0"/>
              </a:spcAft>
              <a:buSzPts val="1200"/>
              <a:buNone/>
              <a:defRPr/>
            </a:lvl8pPr>
            <a:lvl9pPr lvl="8" algn="r">
              <a:lnSpc>
                <a:spcPct val="115000"/>
              </a:lnSpc>
              <a:spcBef>
                <a:spcPts val="0"/>
              </a:spcBef>
              <a:spcAft>
                <a:spcPts val="0"/>
              </a:spcAft>
              <a:buSzPts val="1200"/>
              <a:buNone/>
              <a:defRPr/>
            </a:lvl9pPr>
          </a:lstStyle>
          <a:p/>
        </p:txBody>
      </p:sp>
      <p:sp>
        <p:nvSpPr>
          <p:cNvPr id="186" name="Google Shape;186;p36"/>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87" name="Shape 187"/>
        <p:cNvGrpSpPr/>
        <p:nvPr/>
      </p:nvGrpSpPr>
      <p:grpSpPr>
        <a:xfrm>
          <a:off x="0" y="0"/>
          <a:ext cx="0" cy="0"/>
          <a:chOff x="0" y="0"/>
          <a:chExt cx="0" cy="0"/>
        </a:xfrm>
      </p:grpSpPr>
      <p:sp>
        <p:nvSpPr>
          <p:cNvPr id="188" name="Google Shape;188;p37"/>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01</a:t>
            </a:r>
            <a:endParaRPr b="1" i="0" sz="2000" u="none" cap="none" strike="noStrike">
              <a:solidFill>
                <a:schemeClr val="accent4"/>
              </a:solidFill>
              <a:latin typeface="League Spartan"/>
              <a:ea typeface="League Spartan"/>
              <a:cs typeface="League Spartan"/>
              <a:sym typeface="League Spartan"/>
            </a:endParaRPr>
          </a:p>
        </p:txBody>
      </p:sp>
      <p:sp>
        <p:nvSpPr>
          <p:cNvPr id="189" name="Google Shape;189;p37"/>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sp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800"/>
              <a:buNone/>
              <a:defRPr>
                <a:latin typeface="Lato Light"/>
                <a:ea typeface="Lato Light"/>
                <a:cs typeface="Lato Light"/>
                <a:sym typeface="Lato Light"/>
              </a:defRPr>
            </a:lvl2pPr>
            <a:lvl3pPr lvl="2" algn="l">
              <a:lnSpc>
                <a:spcPct val="100000"/>
              </a:lnSpc>
              <a:spcBef>
                <a:spcPts val="0"/>
              </a:spcBef>
              <a:spcAft>
                <a:spcPts val="0"/>
              </a:spcAft>
              <a:buSzPts val="2800"/>
              <a:buNone/>
              <a:defRPr>
                <a:latin typeface="Lato Light"/>
                <a:ea typeface="Lato Light"/>
                <a:cs typeface="Lato Light"/>
                <a:sym typeface="Lato Light"/>
              </a:defRPr>
            </a:lvl3pPr>
            <a:lvl4pPr lvl="3" algn="l">
              <a:lnSpc>
                <a:spcPct val="100000"/>
              </a:lnSpc>
              <a:spcBef>
                <a:spcPts val="0"/>
              </a:spcBef>
              <a:spcAft>
                <a:spcPts val="0"/>
              </a:spcAft>
              <a:buSzPts val="2800"/>
              <a:buNone/>
              <a:defRPr>
                <a:latin typeface="Lato Light"/>
                <a:ea typeface="Lato Light"/>
                <a:cs typeface="Lato Light"/>
                <a:sym typeface="Lato Light"/>
              </a:defRPr>
            </a:lvl4pPr>
            <a:lvl5pPr lvl="4" algn="l">
              <a:lnSpc>
                <a:spcPct val="100000"/>
              </a:lnSpc>
              <a:spcBef>
                <a:spcPts val="0"/>
              </a:spcBef>
              <a:spcAft>
                <a:spcPts val="0"/>
              </a:spcAft>
              <a:buSzPts val="2800"/>
              <a:buNone/>
              <a:defRPr>
                <a:latin typeface="Lato Light"/>
                <a:ea typeface="Lato Light"/>
                <a:cs typeface="Lato Light"/>
                <a:sym typeface="Lato Light"/>
              </a:defRPr>
            </a:lvl5pPr>
            <a:lvl6pPr lvl="5" algn="l">
              <a:lnSpc>
                <a:spcPct val="100000"/>
              </a:lnSpc>
              <a:spcBef>
                <a:spcPts val="0"/>
              </a:spcBef>
              <a:spcAft>
                <a:spcPts val="0"/>
              </a:spcAft>
              <a:buSzPts val="2800"/>
              <a:buNone/>
              <a:defRPr>
                <a:latin typeface="Lato Light"/>
                <a:ea typeface="Lato Light"/>
                <a:cs typeface="Lato Light"/>
                <a:sym typeface="Lato Light"/>
              </a:defRPr>
            </a:lvl6pPr>
            <a:lvl7pPr lvl="6" algn="l">
              <a:lnSpc>
                <a:spcPct val="100000"/>
              </a:lnSpc>
              <a:spcBef>
                <a:spcPts val="0"/>
              </a:spcBef>
              <a:spcAft>
                <a:spcPts val="0"/>
              </a:spcAft>
              <a:buSzPts val="2800"/>
              <a:buNone/>
              <a:defRPr>
                <a:latin typeface="Lato Light"/>
                <a:ea typeface="Lato Light"/>
                <a:cs typeface="Lato Light"/>
                <a:sym typeface="Lato Light"/>
              </a:defRPr>
            </a:lvl7pPr>
            <a:lvl8pPr lvl="7" algn="l">
              <a:lnSpc>
                <a:spcPct val="100000"/>
              </a:lnSpc>
              <a:spcBef>
                <a:spcPts val="0"/>
              </a:spcBef>
              <a:spcAft>
                <a:spcPts val="0"/>
              </a:spcAft>
              <a:buSzPts val="2800"/>
              <a:buNone/>
              <a:defRPr>
                <a:latin typeface="Lato Light"/>
                <a:ea typeface="Lato Light"/>
                <a:cs typeface="Lato Light"/>
                <a:sym typeface="Lato Light"/>
              </a:defRPr>
            </a:lvl8pPr>
            <a:lvl9pPr lvl="8" algn="l">
              <a:lnSpc>
                <a:spcPct val="100000"/>
              </a:lnSpc>
              <a:spcBef>
                <a:spcPts val="0"/>
              </a:spcBef>
              <a:spcAft>
                <a:spcPts val="0"/>
              </a:spcAft>
              <a:buSzPts val="2800"/>
              <a:buNone/>
              <a:defRPr>
                <a:latin typeface="Lato Light"/>
                <a:ea typeface="Lato Light"/>
                <a:cs typeface="Lato Light"/>
                <a:sym typeface="Lato Light"/>
              </a:defRPr>
            </a:lvl9pPr>
          </a:lstStyle>
          <a:p/>
        </p:txBody>
      </p:sp>
      <p:sp>
        <p:nvSpPr>
          <p:cNvPr id="190" name="Google Shape;190;p37"/>
          <p:cNvSpPr txBox="1"/>
          <p:nvPr>
            <p:ph idx="1" type="subTitle"/>
          </p:nvPr>
        </p:nvSpPr>
        <p:spPr>
          <a:xfrm>
            <a:off x="1106375" y="144422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91" name="Google Shape;191;p37"/>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02</a:t>
            </a:r>
            <a:endParaRPr b="1" i="0" sz="2000" u="none" cap="none" strike="noStrike">
              <a:solidFill>
                <a:schemeClr val="accent4"/>
              </a:solidFill>
              <a:latin typeface="League Spartan"/>
              <a:ea typeface="League Spartan"/>
              <a:cs typeface="League Spartan"/>
              <a:sym typeface="League Spartan"/>
            </a:endParaRPr>
          </a:p>
        </p:txBody>
      </p:sp>
      <p:sp>
        <p:nvSpPr>
          <p:cNvPr id="192" name="Google Shape;192;p37"/>
          <p:cNvSpPr txBox="1"/>
          <p:nvPr>
            <p:ph idx="2" type="subTitle"/>
          </p:nvPr>
        </p:nvSpPr>
        <p:spPr>
          <a:xfrm>
            <a:off x="5487500" y="144422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93" name="Google Shape;193;p37"/>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03</a:t>
            </a:r>
            <a:endParaRPr b="1" i="0" sz="2000" u="none" cap="none" strike="noStrike">
              <a:solidFill>
                <a:schemeClr val="accent4"/>
              </a:solidFill>
              <a:latin typeface="League Spartan"/>
              <a:ea typeface="League Spartan"/>
              <a:cs typeface="League Spartan"/>
              <a:sym typeface="League Spartan"/>
            </a:endParaRPr>
          </a:p>
        </p:txBody>
      </p:sp>
      <p:sp>
        <p:nvSpPr>
          <p:cNvPr id="194" name="Google Shape;194;p37"/>
          <p:cNvSpPr txBox="1"/>
          <p:nvPr>
            <p:ph idx="3" type="subTitle"/>
          </p:nvPr>
        </p:nvSpPr>
        <p:spPr>
          <a:xfrm>
            <a:off x="1106375" y="317417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
        <p:nvSpPr>
          <p:cNvPr id="195" name="Google Shape;195;p37"/>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accent4"/>
                </a:solidFill>
                <a:latin typeface="League Spartan"/>
                <a:ea typeface="League Spartan"/>
                <a:cs typeface="League Spartan"/>
                <a:sym typeface="League Spartan"/>
              </a:rPr>
              <a:t>04</a:t>
            </a:r>
            <a:endParaRPr b="1" i="0" sz="2000" u="none" cap="none" strike="noStrike">
              <a:solidFill>
                <a:schemeClr val="accent4"/>
              </a:solidFill>
              <a:latin typeface="League Spartan"/>
              <a:ea typeface="League Spartan"/>
              <a:cs typeface="League Spartan"/>
              <a:sym typeface="League Spartan"/>
            </a:endParaRPr>
          </a:p>
        </p:txBody>
      </p:sp>
      <p:sp>
        <p:nvSpPr>
          <p:cNvPr id="196" name="Google Shape;196;p37"/>
          <p:cNvSpPr txBox="1"/>
          <p:nvPr>
            <p:ph idx="4" type="subTitle"/>
          </p:nvPr>
        </p:nvSpPr>
        <p:spPr>
          <a:xfrm>
            <a:off x="5487500" y="3174175"/>
            <a:ext cx="2881500" cy="13020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lnSpc>
                <a:spcPct val="115000"/>
              </a:lnSpc>
              <a:spcBef>
                <a:spcPts val="0"/>
              </a:spcBef>
              <a:spcAft>
                <a:spcPts val="0"/>
              </a:spcAft>
              <a:buSzPts val="1100"/>
              <a:buNone/>
              <a:defRPr sz="1100"/>
            </a:lvl2pPr>
            <a:lvl3pPr lvl="2" algn="r">
              <a:lnSpc>
                <a:spcPct val="115000"/>
              </a:lnSpc>
              <a:spcBef>
                <a:spcPts val="0"/>
              </a:spcBef>
              <a:spcAft>
                <a:spcPts val="0"/>
              </a:spcAft>
              <a:buSzPts val="1100"/>
              <a:buNone/>
              <a:defRPr sz="1100"/>
            </a:lvl3pPr>
            <a:lvl4pPr lvl="3" algn="r">
              <a:lnSpc>
                <a:spcPct val="115000"/>
              </a:lnSpc>
              <a:spcBef>
                <a:spcPts val="0"/>
              </a:spcBef>
              <a:spcAft>
                <a:spcPts val="0"/>
              </a:spcAft>
              <a:buSzPts val="1100"/>
              <a:buNone/>
              <a:defRPr sz="1100"/>
            </a:lvl4pPr>
            <a:lvl5pPr lvl="4" algn="r">
              <a:lnSpc>
                <a:spcPct val="115000"/>
              </a:lnSpc>
              <a:spcBef>
                <a:spcPts val="0"/>
              </a:spcBef>
              <a:spcAft>
                <a:spcPts val="0"/>
              </a:spcAft>
              <a:buSzPts val="1100"/>
              <a:buNone/>
              <a:defRPr sz="1100"/>
            </a:lvl5pPr>
            <a:lvl6pPr lvl="5" algn="r">
              <a:lnSpc>
                <a:spcPct val="115000"/>
              </a:lnSpc>
              <a:spcBef>
                <a:spcPts val="0"/>
              </a:spcBef>
              <a:spcAft>
                <a:spcPts val="0"/>
              </a:spcAft>
              <a:buSzPts val="1100"/>
              <a:buNone/>
              <a:defRPr sz="1100"/>
            </a:lvl6pPr>
            <a:lvl7pPr lvl="6" algn="r">
              <a:lnSpc>
                <a:spcPct val="115000"/>
              </a:lnSpc>
              <a:spcBef>
                <a:spcPts val="0"/>
              </a:spcBef>
              <a:spcAft>
                <a:spcPts val="0"/>
              </a:spcAft>
              <a:buSzPts val="1100"/>
              <a:buNone/>
              <a:defRPr sz="1100"/>
            </a:lvl7pPr>
            <a:lvl8pPr lvl="7" algn="r">
              <a:lnSpc>
                <a:spcPct val="115000"/>
              </a:lnSpc>
              <a:spcBef>
                <a:spcPts val="0"/>
              </a:spcBef>
              <a:spcAft>
                <a:spcPts val="0"/>
              </a:spcAft>
              <a:buSzPts val="1100"/>
              <a:buNone/>
              <a:defRPr sz="1100"/>
            </a:lvl8pPr>
            <a:lvl9pPr lvl="8" algn="r">
              <a:lnSpc>
                <a:spcPct val="115000"/>
              </a:lnSpc>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League Spartan Medium"/>
              <a:buNone/>
              <a:defRPr b="0" i="0" sz="2800" u="none" cap="none" strike="noStrike">
                <a:solidFill>
                  <a:schemeClr val="dk1"/>
                </a:solidFill>
                <a:latin typeface="League Spartan Medium"/>
                <a:ea typeface="League Spartan Medium"/>
                <a:cs typeface="League Spartan Medium"/>
                <a:sym typeface="League Spartan Medium"/>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11150" lvl="0" marL="457200" marR="0" rtl="0" algn="l">
              <a:lnSpc>
                <a:spcPct val="115000"/>
              </a:lnSpc>
              <a:spcBef>
                <a:spcPts val="0"/>
              </a:spcBef>
              <a:spcAft>
                <a:spcPts val="0"/>
              </a:spcAft>
              <a:buClr>
                <a:schemeClr val="dk2"/>
              </a:buClr>
              <a:buSzPts val="1300"/>
              <a:buFont typeface="Inter"/>
              <a:buChar char="●"/>
              <a:defRPr b="0" i="0" sz="1300" u="none" cap="none" strike="noStrike">
                <a:solidFill>
                  <a:schemeClr val="dk2"/>
                </a:solidFill>
                <a:latin typeface="Inter"/>
                <a:ea typeface="Inter"/>
                <a:cs typeface="Inter"/>
                <a:sym typeface="Inter"/>
              </a:defRPr>
            </a:lvl1pPr>
            <a:lvl2pPr indent="-304800" lvl="1" marL="9144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2pPr>
            <a:lvl3pPr indent="-304800" lvl="2" marL="13716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3pPr>
            <a:lvl4pPr indent="-304800" lvl="3" marL="18288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4pPr>
            <a:lvl5pPr indent="-304800" lvl="4" marL="22860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5pPr>
            <a:lvl6pPr indent="-304800" lvl="5" marL="27432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6pPr>
            <a:lvl7pPr indent="-304800" lvl="6" marL="32004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7pPr>
            <a:lvl8pPr indent="-304800" lvl="7" marL="36576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8pPr>
            <a:lvl9pPr indent="-304800" lvl="8" marL="4114800" marR="0" rtl="0" algn="l">
              <a:lnSpc>
                <a:spcPct val="115000"/>
              </a:lnSpc>
              <a:spcBef>
                <a:spcPts val="0"/>
              </a:spcBef>
              <a:spcAft>
                <a:spcPts val="0"/>
              </a:spcAft>
              <a:buClr>
                <a:schemeClr val="dk2"/>
              </a:buClr>
              <a:buSzPts val="1200"/>
              <a:buFont typeface="Inter"/>
              <a:buChar char="■"/>
              <a:defRPr b="0" i="0" sz="1200" u="none" cap="none" strike="noStrike">
                <a:solidFill>
                  <a:schemeClr val="dk2"/>
                </a:solidFill>
                <a:latin typeface="Inter"/>
                <a:ea typeface="Inter"/>
                <a:cs typeface="Inter"/>
                <a:sym typeface="Inte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type="ctrTitle"/>
          </p:nvPr>
        </p:nvSpPr>
        <p:spPr>
          <a:xfrm>
            <a:off x="367983" y="3956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b="1" lang="en" sz="3096">
                <a:latin typeface="Times New Roman"/>
                <a:ea typeface="Times New Roman"/>
                <a:cs typeface="Times New Roman"/>
                <a:sym typeface="Times New Roman"/>
              </a:rPr>
              <a:t>BECE 351E-INTERNET  OF THINGS</a:t>
            </a:r>
            <a:endParaRPr b="1" sz="3096">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990"/>
              <a:buFont typeface="Arial"/>
              <a:buNone/>
            </a:pPr>
            <a:r>
              <a:rPr b="1" lang="en" sz="3096">
                <a:latin typeface="Times New Roman"/>
                <a:ea typeface="Times New Roman"/>
                <a:cs typeface="Times New Roman"/>
                <a:sym typeface="Times New Roman"/>
              </a:rPr>
              <a:t>PROJECT REPORT</a:t>
            </a:r>
            <a:endParaRPr b="1" sz="2736">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990"/>
              <a:buFont typeface="Arial"/>
              <a:buNone/>
            </a:pPr>
            <a:r>
              <a:rPr b="1" lang="en" sz="3275">
                <a:latin typeface="Times New Roman"/>
                <a:ea typeface="Times New Roman"/>
                <a:cs typeface="Times New Roman"/>
                <a:sym typeface="Times New Roman"/>
              </a:rPr>
              <a:t>Automatic Pet Feeder with Mobile Application</a:t>
            </a:r>
            <a:endParaRPr b="1" sz="3096">
              <a:latin typeface="Times New Roman"/>
              <a:ea typeface="Times New Roman"/>
              <a:cs typeface="Times New Roman"/>
              <a:sym typeface="Times New Roman"/>
            </a:endParaRPr>
          </a:p>
        </p:txBody>
      </p:sp>
      <p:sp>
        <p:nvSpPr>
          <p:cNvPr id="202" name="Google Shape;202;p1"/>
          <p:cNvSpPr txBox="1"/>
          <p:nvPr>
            <p:ph idx="1" type="subTitle"/>
          </p:nvPr>
        </p:nvSpPr>
        <p:spPr>
          <a:xfrm>
            <a:off x="367975" y="2616775"/>
            <a:ext cx="8520600" cy="17037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ctr">
              <a:lnSpc>
                <a:spcPct val="115000"/>
              </a:lnSpc>
              <a:spcBef>
                <a:spcPts val="0"/>
              </a:spcBef>
              <a:spcAft>
                <a:spcPts val="0"/>
              </a:spcAft>
              <a:buSzPct val="145322"/>
              <a:buNone/>
            </a:pPr>
            <a:r>
              <a:rPr b="1" lang="en" sz="7707">
                <a:solidFill>
                  <a:schemeClr val="dk1"/>
                </a:solidFill>
                <a:latin typeface="Times New Roman"/>
                <a:ea typeface="Times New Roman"/>
                <a:cs typeface="Times New Roman"/>
                <a:sym typeface="Times New Roman"/>
              </a:rPr>
              <a:t>Done by:</a:t>
            </a:r>
            <a:endParaRPr b="1" sz="7707">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275"/>
              <a:buFont typeface="Arial"/>
              <a:buNone/>
            </a:pPr>
            <a:r>
              <a:t/>
            </a:r>
            <a:endParaRPr b="1" sz="5707">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Clr>
                <a:schemeClr val="dk1"/>
              </a:buClr>
              <a:buSzPts val="275"/>
              <a:buFont typeface="Arial"/>
              <a:buNone/>
            </a:pPr>
            <a:r>
              <a:rPr b="1" lang="en" sz="6907">
                <a:solidFill>
                  <a:schemeClr val="dk1"/>
                </a:solidFill>
                <a:latin typeface="Times New Roman"/>
                <a:ea typeface="Times New Roman"/>
                <a:cs typeface="Times New Roman"/>
                <a:sym typeface="Times New Roman"/>
              </a:rPr>
              <a:t>Krupa Srinivasan- 21BA11532</a:t>
            </a:r>
            <a:endParaRPr b="1" sz="6907">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Clr>
                <a:schemeClr val="dk1"/>
              </a:buClr>
              <a:buSzPts val="275"/>
              <a:buFont typeface="Arial"/>
              <a:buNone/>
            </a:pPr>
            <a:r>
              <a:rPr b="1" lang="en" sz="6907">
                <a:solidFill>
                  <a:schemeClr val="dk1"/>
                </a:solidFill>
                <a:latin typeface="Times New Roman"/>
                <a:ea typeface="Times New Roman"/>
                <a:cs typeface="Times New Roman"/>
                <a:sym typeface="Times New Roman"/>
              </a:rPr>
              <a:t>Rishitha - 21BAI1279</a:t>
            </a:r>
            <a:endParaRPr b="1" sz="6907">
              <a:solidFill>
                <a:schemeClr val="dk1"/>
              </a:solidFill>
              <a:latin typeface="Times New Roman"/>
              <a:ea typeface="Times New Roman"/>
              <a:cs typeface="Times New Roman"/>
              <a:sym typeface="Times New Roman"/>
            </a:endParaRPr>
          </a:p>
          <a:p>
            <a:pPr indent="457200" lvl="0" marL="0" rtl="0" algn="ctr">
              <a:lnSpc>
                <a:spcPct val="115000"/>
              </a:lnSpc>
              <a:spcBef>
                <a:spcPts val="0"/>
              </a:spcBef>
              <a:spcAft>
                <a:spcPts val="0"/>
              </a:spcAft>
              <a:buSzPct val="162154"/>
              <a:buNone/>
            </a:pPr>
            <a:r>
              <a:rPr b="1" lang="en" sz="6907">
                <a:solidFill>
                  <a:schemeClr val="dk1"/>
                </a:solidFill>
                <a:latin typeface="Times New Roman"/>
                <a:ea typeface="Times New Roman"/>
                <a:cs typeface="Times New Roman"/>
                <a:sym typeface="Times New Roman"/>
              </a:rPr>
              <a:t>Vandhana S- 21BPS1172</a:t>
            </a:r>
            <a:endParaRPr b="1" sz="6907">
              <a:solidFill>
                <a:schemeClr val="dk1"/>
              </a:solidFill>
              <a:latin typeface="Times New Roman"/>
              <a:ea typeface="Times New Roman"/>
              <a:cs typeface="Times New Roman"/>
              <a:sym typeface="Times New Roman"/>
            </a:endParaRPr>
          </a:p>
          <a:p>
            <a:pPr indent="0" lvl="0" marL="0" rtl="0" algn="ctr">
              <a:lnSpc>
                <a:spcPct val="107916"/>
              </a:lnSpc>
              <a:spcBef>
                <a:spcPts val="0"/>
              </a:spcBef>
              <a:spcAft>
                <a:spcPts val="0"/>
              </a:spcAft>
              <a:buClr>
                <a:schemeClr val="dk1"/>
              </a:buClr>
              <a:buSzPts val="275"/>
              <a:buFont typeface="Arial"/>
              <a:buNone/>
            </a:pPr>
            <a:r>
              <a:rPr b="1" lang="en" sz="6900">
                <a:solidFill>
                  <a:schemeClr val="dk1"/>
                </a:solidFill>
                <a:latin typeface="Times New Roman"/>
                <a:ea typeface="Times New Roman"/>
                <a:cs typeface="Times New Roman"/>
                <a:sym typeface="Times New Roman"/>
              </a:rPr>
              <a:t>          Submitted to:</a:t>
            </a:r>
            <a:r>
              <a:rPr b="1" lang="en" sz="3300">
                <a:solidFill>
                  <a:schemeClr val="dk1"/>
                </a:solidFill>
                <a:latin typeface="Times New Roman"/>
                <a:ea typeface="Times New Roman"/>
                <a:cs typeface="Times New Roman"/>
                <a:sym typeface="Times New Roman"/>
              </a:rPr>
              <a:t>  </a:t>
            </a:r>
            <a:r>
              <a:rPr b="1" lang="en" sz="6100">
                <a:solidFill>
                  <a:schemeClr val="dk1"/>
                </a:solidFill>
                <a:latin typeface="Times New Roman"/>
                <a:ea typeface="Times New Roman"/>
                <a:cs typeface="Times New Roman"/>
                <a:sym typeface="Times New Roman"/>
              </a:rPr>
              <a:t>Dr.D.Saraswathi </a:t>
            </a:r>
            <a:endParaRPr b="1" sz="15307">
              <a:solidFill>
                <a:schemeClr val="dk1"/>
              </a:solidFill>
              <a:latin typeface="Times New Roman"/>
              <a:ea typeface="Times New Roman"/>
              <a:cs typeface="Times New Roman"/>
              <a:sym typeface="Times New Roman"/>
            </a:endParaRPr>
          </a:p>
          <a:p>
            <a:pPr indent="0" lvl="0" marL="0" rtl="0" algn="ctr">
              <a:lnSpc>
                <a:spcPct val="100000"/>
              </a:lnSpc>
              <a:spcBef>
                <a:spcPts val="800"/>
              </a:spcBef>
              <a:spcAft>
                <a:spcPts val="0"/>
              </a:spcAft>
              <a:buSzPct val="280000"/>
              <a:buNone/>
            </a:pPr>
            <a:r>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idx="1" type="subTitle"/>
          </p:nvPr>
        </p:nvSpPr>
        <p:spPr>
          <a:xfrm>
            <a:off x="6354875" y="1183150"/>
            <a:ext cx="2318400" cy="9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t>Introduces an Automatic Pet Feeder IoT system</a:t>
            </a:r>
            <a:endParaRPr/>
          </a:p>
        </p:txBody>
      </p:sp>
      <p:sp>
        <p:nvSpPr>
          <p:cNvPr id="208" name="Google Shape;208;p2"/>
          <p:cNvSpPr txBox="1"/>
          <p:nvPr>
            <p:ph idx="2" type="subTitle"/>
          </p:nvPr>
        </p:nvSpPr>
        <p:spPr>
          <a:xfrm>
            <a:off x="6354875" y="2399350"/>
            <a:ext cx="2318400" cy="1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t>Combines interconnected devices and smart automation to provide a convenient feeding solution for pet owners</a:t>
            </a:r>
            <a:endParaRPr/>
          </a:p>
        </p:txBody>
      </p:sp>
      <p:sp>
        <p:nvSpPr>
          <p:cNvPr id="209" name="Google Shape;209;p2"/>
          <p:cNvSpPr txBox="1"/>
          <p:nvPr>
            <p:ph idx="3" type="subTitle"/>
          </p:nvPr>
        </p:nvSpPr>
        <p:spPr>
          <a:xfrm>
            <a:off x="456925" y="1278100"/>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100"/>
              <a:buNone/>
            </a:pPr>
            <a:r>
              <a:rPr lang="en"/>
              <a:t>Includes a pet feeder device and a mobile application</a:t>
            </a:r>
            <a:endParaRPr/>
          </a:p>
        </p:txBody>
      </p:sp>
      <p:sp>
        <p:nvSpPr>
          <p:cNvPr id="210" name="Google Shape;210;p2"/>
          <p:cNvSpPr txBox="1"/>
          <p:nvPr>
            <p:ph idx="4" type="subTitle"/>
          </p:nvPr>
        </p:nvSpPr>
        <p:spPr>
          <a:xfrm>
            <a:off x="470725" y="3321975"/>
            <a:ext cx="231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100"/>
              <a:buNone/>
            </a:pPr>
            <a:r>
              <a:rPr lang="en"/>
              <a:t>The pet feeder device incorporates sensors, actuators, and communication modules, allowing interaction with the mobile application</a:t>
            </a:r>
            <a:endParaRPr/>
          </a:p>
        </p:txBody>
      </p:sp>
      <p:sp>
        <p:nvSpPr>
          <p:cNvPr id="211" name="Google Shape;211;p2"/>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Abstract</a:t>
            </a:r>
            <a:endParaRPr/>
          </a:p>
        </p:txBody>
      </p:sp>
      <p:sp>
        <p:nvSpPr>
          <p:cNvPr id="212" name="Google Shape;212;p2"/>
          <p:cNvSpPr txBox="1"/>
          <p:nvPr>
            <p:ph idx="5" type="subTitle"/>
          </p:nvPr>
        </p:nvSpPr>
        <p:spPr>
          <a:xfrm>
            <a:off x="6354875" y="3668350"/>
            <a:ext cx="2318400" cy="121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n"/>
              <a:t>The mobile application serves as the user interface for managing the pet's feeding schedule, offering customizable settings, real-time notifications, and status updates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
          <p:cNvSpPr txBox="1"/>
          <p:nvPr>
            <p:ph type="title"/>
          </p:nvPr>
        </p:nvSpPr>
        <p:spPr>
          <a:xfrm>
            <a:off x="632175" y="920625"/>
            <a:ext cx="76797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Automatic Pet Feeder with Mobile Application</a:t>
            </a:r>
            <a:endParaRPr/>
          </a:p>
        </p:txBody>
      </p:sp>
      <p:sp>
        <p:nvSpPr>
          <p:cNvPr id="218" name="Google Shape;218;p3"/>
          <p:cNvSpPr txBox="1"/>
          <p:nvPr>
            <p:ph idx="1" type="body"/>
          </p:nvPr>
        </p:nvSpPr>
        <p:spPr>
          <a:xfrm>
            <a:off x="632175" y="1717350"/>
            <a:ext cx="5520900" cy="26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a:t>This project report introduces an Automatic Pet Feeder IoT system that combines interconnected devices and smart automation to provide a convenient feeding solution for pet owners. The system includes a pet feeder device and a mobile application. The pet feeder device incorporates sensors, actuators, and communication modules, allowing interaction with the mobile application. The mobile application serves as the user interface for managing the pet's feeding schedule, offering customizable settings, real-time notifications, and status updates.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
          <p:cNvSpPr txBox="1"/>
          <p:nvPr>
            <p:ph idx="1" type="subTitle"/>
          </p:nvPr>
        </p:nvSpPr>
        <p:spPr>
          <a:xfrm>
            <a:off x="383075" y="1908900"/>
            <a:ext cx="2469000" cy="4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
              <a:t>Highlights the integration of IoT technology with pet care, addressing the challenges associated with manual feeding methods</a:t>
            </a:r>
            <a:endParaRPr/>
          </a:p>
        </p:txBody>
      </p:sp>
      <p:sp>
        <p:nvSpPr>
          <p:cNvPr id="224" name="Google Shape;224;p4"/>
          <p:cNvSpPr txBox="1"/>
          <p:nvPr>
            <p:ph idx="2" type="subTitle"/>
          </p:nvPr>
        </p:nvSpPr>
        <p:spPr>
          <a:xfrm>
            <a:off x="3284763" y="1908900"/>
            <a:ext cx="2469000" cy="3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
              <a:t>The Pet Feeder IoT project aims to automate the feeding process, provide remote control capabilities, and enhance the overall pet care experience</a:t>
            </a:r>
            <a:endParaRPr/>
          </a:p>
        </p:txBody>
      </p:sp>
      <p:sp>
        <p:nvSpPr>
          <p:cNvPr id="225" name="Google Shape;225;p4"/>
          <p:cNvSpPr txBox="1"/>
          <p:nvPr>
            <p:ph type="title"/>
          </p:nvPr>
        </p:nvSpPr>
        <p:spPr>
          <a:xfrm>
            <a:off x="383075" y="1011550"/>
            <a:ext cx="7753500" cy="63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Introduction</a:t>
            </a:r>
            <a:endParaRPr/>
          </a:p>
        </p:txBody>
      </p:sp>
      <p:sp>
        <p:nvSpPr>
          <p:cNvPr id="226" name="Google Shape;226;p4"/>
          <p:cNvSpPr txBox="1"/>
          <p:nvPr>
            <p:ph idx="3" type="subTitle"/>
          </p:nvPr>
        </p:nvSpPr>
        <p:spPr>
          <a:xfrm>
            <a:off x="6186450" y="1908900"/>
            <a:ext cx="2469000" cy="3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200"/>
              <a:buNone/>
            </a:pPr>
            <a:r>
              <a:rPr lang="en"/>
              <a:t>The advantages of IoT-enabled pet feeding include flexibility in feeding schedules, portion control, convenience, and real-time monitoring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
          <p:cNvSpPr txBox="1"/>
          <p:nvPr>
            <p:ph type="title"/>
          </p:nvPr>
        </p:nvSpPr>
        <p:spPr>
          <a:xfrm>
            <a:off x="4722075" y="997400"/>
            <a:ext cx="3589800" cy="650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Components</a:t>
            </a:r>
            <a:endParaRPr/>
          </a:p>
        </p:txBody>
      </p:sp>
      <p:sp>
        <p:nvSpPr>
          <p:cNvPr id="232" name="Google Shape;232;p5"/>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SzPts val="1300"/>
              <a:buChar char="●"/>
            </a:pPr>
            <a:r>
              <a:rPr lang="en"/>
              <a:t>Hardware: ESP32 WiFi Development Board, 90 degree rotation servo motor</a:t>
            </a:r>
            <a:endParaRPr/>
          </a:p>
          <a:p>
            <a:pPr indent="-311150" lvl="0" marL="457200" rtl="0" algn="l">
              <a:lnSpc>
                <a:spcPct val="110000"/>
              </a:lnSpc>
              <a:spcBef>
                <a:spcPts val="0"/>
              </a:spcBef>
              <a:spcAft>
                <a:spcPts val="0"/>
              </a:spcAft>
              <a:buSzPts val="1300"/>
              <a:buChar char="●"/>
            </a:pPr>
            <a:r>
              <a:rPr lang="en"/>
              <a:t>Software: Arduino ide, firebase, mit app inventor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txBox="1"/>
          <p:nvPr>
            <p:ph type="title"/>
          </p:nvPr>
        </p:nvSpPr>
        <p:spPr>
          <a:xfrm>
            <a:off x="2651175" y="720350"/>
            <a:ext cx="3589800" cy="5541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2400"/>
              <a:buNone/>
            </a:pPr>
            <a:r>
              <a:rPr lang="en"/>
              <a:t>System architecture</a:t>
            </a:r>
            <a:endParaRPr/>
          </a:p>
        </p:txBody>
      </p:sp>
      <p:sp>
        <p:nvSpPr>
          <p:cNvPr id="238" name="Google Shape;238;p6"/>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39" name="Google Shape;239;p6"/>
          <p:cNvPicPr preferRelativeResize="0"/>
          <p:nvPr/>
        </p:nvPicPr>
        <p:blipFill rotWithShape="1">
          <a:blip r:embed="rId3">
            <a:alphaModFix/>
          </a:blip>
          <a:srcRect b="0" l="0" r="0" t="0"/>
          <a:stretch/>
        </p:blipFill>
        <p:spPr>
          <a:xfrm>
            <a:off x="1685825" y="1551500"/>
            <a:ext cx="5260700" cy="336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7"/>
          <p:cNvSpPr txBox="1"/>
          <p:nvPr>
            <p:ph type="title"/>
          </p:nvPr>
        </p:nvSpPr>
        <p:spPr>
          <a:xfrm>
            <a:off x="3005700" y="344600"/>
            <a:ext cx="3589800" cy="554100"/>
          </a:xfrm>
          <a:prstGeom prst="rect">
            <a:avLst/>
          </a:prstGeom>
          <a:noFill/>
          <a:ln>
            <a:noFill/>
          </a:ln>
        </p:spPr>
        <p:txBody>
          <a:bodyPr anchorCtr="0" anchor="ctr" bIns="91425" lIns="91425" spcFirstLastPara="1" rIns="91425" wrap="square" tIns="91425">
            <a:spAutoFit/>
          </a:bodyPr>
          <a:lstStyle/>
          <a:p>
            <a:pPr indent="0" lvl="0" marL="0" rtl="0" algn="ctr">
              <a:lnSpc>
                <a:spcPct val="100000"/>
              </a:lnSpc>
              <a:spcBef>
                <a:spcPts val="0"/>
              </a:spcBef>
              <a:spcAft>
                <a:spcPts val="0"/>
              </a:spcAft>
              <a:buSzPts val="2400"/>
              <a:buNone/>
            </a:pPr>
            <a:r>
              <a:rPr lang="en"/>
              <a:t>Pin diagram</a:t>
            </a:r>
            <a:endParaRPr/>
          </a:p>
        </p:txBody>
      </p:sp>
      <p:sp>
        <p:nvSpPr>
          <p:cNvPr id="245" name="Google Shape;245;p7"/>
          <p:cNvSpPr txBox="1"/>
          <p:nvPr>
            <p:ph idx="1" type="subTitle"/>
          </p:nvPr>
        </p:nvSpPr>
        <p:spPr>
          <a:xfrm>
            <a:off x="4722075" y="1959150"/>
            <a:ext cx="3589800" cy="2742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246" name="Google Shape;246;p7"/>
          <p:cNvPicPr preferRelativeResize="0"/>
          <p:nvPr/>
        </p:nvPicPr>
        <p:blipFill rotWithShape="1">
          <a:blip r:embed="rId3">
            <a:alphaModFix/>
          </a:blip>
          <a:srcRect b="0" l="0" r="0" t="0"/>
          <a:stretch/>
        </p:blipFill>
        <p:spPr>
          <a:xfrm>
            <a:off x="2175900" y="1273083"/>
            <a:ext cx="4419600" cy="38217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ph idx="1" type="subTitle"/>
          </p:nvPr>
        </p:nvSpPr>
        <p:spPr>
          <a:xfrm>
            <a:off x="467425" y="1394975"/>
            <a:ext cx="219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300"/>
              <a:buNone/>
            </a:pPr>
            <a:r>
              <a:rPr lang="en"/>
              <a:t>The Pet Feeder IoT system exemplifies the convergence of technology and pet care, offering convenience, peace of mind, and improved well-being for both pets and owners</a:t>
            </a:r>
            <a:endParaRPr/>
          </a:p>
        </p:txBody>
      </p:sp>
      <p:sp>
        <p:nvSpPr>
          <p:cNvPr id="252" name="Google Shape;252;p8"/>
          <p:cNvSpPr txBox="1"/>
          <p:nvPr>
            <p:ph idx="2" type="subTitle"/>
          </p:nvPr>
        </p:nvSpPr>
        <p:spPr>
          <a:xfrm>
            <a:off x="467425" y="3096425"/>
            <a:ext cx="2198400" cy="121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200"/>
              </a:spcAft>
              <a:buSzPts val="1300"/>
              <a:buNone/>
            </a:pPr>
            <a:r>
              <a:rPr lang="en"/>
              <a:t>The project contributes to the field of IoT applications in the pet care industry and fosters a stronger connection between pets and their owners, even when physically apart</a:t>
            </a:r>
            <a:endParaRPr/>
          </a:p>
        </p:txBody>
      </p:sp>
      <p:sp>
        <p:nvSpPr>
          <p:cNvPr id="253" name="Google Shape;253;p8"/>
          <p:cNvSpPr txBox="1"/>
          <p:nvPr>
            <p:ph idx="3" type="subTitle"/>
          </p:nvPr>
        </p:nvSpPr>
        <p:spPr>
          <a:xfrm>
            <a:off x="6302925" y="1394975"/>
            <a:ext cx="2277300" cy="12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a:t>The report emphasizes the potential for future enhancements, such as incorporating machine learning algorithms for personalized feeding recommendations</a:t>
            </a:r>
            <a:endParaRPr/>
          </a:p>
        </p:txBody>
      </p:sp>
      <p:sp>
        <p:nvSpPr>
          <p:cNvPr id="254" name="Google Shape;254;p8"/>
          <p:cNvSpPr txBox="1"/>
          <p:nvPr>
            <p:ph idx="4" type="subTitle"/>
          </p:nvPr>
        </p:nvSpPr>
        <p:spPr>
          <a:xfrm>
            <a:off x="6302925" y="3096425"/>
            <a:ext cx="2277300" cy="121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a:t>Overall, the project showcases the innovative possibilities of IoT technology in optimizing pet care and attention</a:t>
            </a:r>
            <a:endParaRPr/>
          </a:p>
        </p:txBody>
      </p:sp>
      <p:sp>
        <p:nvSpPr>
          <p:cNvPr id="255" name="Google Shape;255;p8"/>
          <p:cNvSpPr txBox="1"/>
          <p:nvPr>
            <p:ph type="title"/>
          </p:nvPr>
        </p:nvSpPr>
        <p:spPr>
          <a:xfrm>
            <a:off x="1245150" y="401725"/>
            <a:ext cx="6653700" cy="42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530400" y="2208300"/>
            <a:ext cx="8083200" cy="72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Thank you for your time and attention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