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C511-0086-4E65-B661-5A04B010BCF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6D9F-83F0-4086-9D8E-E0A78ABE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msdn.microsoft.com/dynimg/IC6066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246" y="521843"/>
            <a:ext cx="5818505" cy="48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.msdn.microsoft.com/dynimg/IC11439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0" y="820546"/>
            <a:ext cx="9524873" cy="557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.msdn.microsoft.com/dynimg/IC13792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9" y="491045"/>
            <a:ext cx="8159369" cy="55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.msdn.microsoft.com/dynimg/IC11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638" y="932370"/>
            <a:ext cx="4477385" cy="47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i.msdn.microsoft.com/dynimg/IC650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1" y="686752"/>
            <a:ext cx="7708265" cy="57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msdn.microsoft.com/dynimg/IC9598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15" y="491363"/>
            <a:ext cx="5330825" cy="52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msdn.microsoft.com/dynimg/IC1637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0" y="480695"/>
            <a:ext cx="7001129" cy="584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3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msdn.microsoft.com/dynimg/IC8747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8" y="417004"/>
            <a:ext cx="8086217" cy="56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msdn.microsoft.com/dynimg/IC13299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66" y="343852"/>
            <a:ext cx="8061833" cy="563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.msdn.microsoft.com/dynimg/IC7838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42" y="454152"/>
            <a:ext cx="7891145" cy="56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.msdn.microsoft.com/dynimg/IC7169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7" y="536765"/>
            <a:ext cx="7208393" cy="565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.msdn.microsoft.com/dynimg/IC513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42" y="462089"/>
            <a:ext cx="4245737" cy="624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0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.msdn.microsoft.com/dynimg/IC14896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27" y="435864"/>
            <a:ext cx="6196457" cy="62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Karlapalem</dc:creator>
  <cp:lastModifiedBy>Kamal Karlapalem</cp:lastModifiedBy>
  <cp:revision>1</cp:revision>
  <dcterms:created xsi:type="dcterms:W3CDTF">2014-03-03T08:03:36Z</dcterms:created>
  <dcterms:modified xsi:type="dcterms:W3CDTF">2014-03-03T08:10:01Z</dcterms:modified>
</cp:coreProperties>
</file>