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aa080cc7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aa080cc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aa080cc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aa080cc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b597f00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b597f00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b597f00d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b597f00d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b80418ec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b80418ec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b82ac1508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b82ac1508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b597f00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b597f00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b597f00d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b597f00d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lab.research.google.com/drive/16mshO0EmyLFZDo5BoMVuqazuc25c6Haa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Wildfires: Case Study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---- Group 4 (New York)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Outline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7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Introduction to the problem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Graphs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Maps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Challenges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Conclusions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Bonus </a:t>
            </a:r>
            <a:endParaRPr sz="20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750" y="925200"/>
            <a:ext cx="3747000" cy="210731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822450" y="3460675"/>
            <a:ext cx="367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BY NICK REISMAN CITY OF ALBANY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PUBLISHED 4:42 PM ET SEP. 25, 2020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Introduction to the problem</a:t>
            </a:r>
            <a:endParaRPr b="1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452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New York is a state in the Mid-Atlantic and Northeastern regions in the United States.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Humid subtropical climate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An average of more than 200 wildfires per year in the past 30 years</a:t>
            </a:r>
            <a:endParaRPr sz="20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675" y="547048"/>
            <a:ext cx="3351576" cy="209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900" y="2794198"/>
            <a:ext cx="3552942" cy="2196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Graphs</a:t>
            </a:r>
            <a:endParaRPr b="1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00" y="1375496"/>
            <a:ext cx="3989101" cy="3463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100" y="1320574"/>
            <a:ext cx="3658250" cy="33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38" y="1177175"/>
            <a:ext cx="4553075" cy="35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593275" y="271600"/>
            <a:ext cx="36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Graphs</a:t>
            </a:r>
            <a:endParaRPr b="1" sz="2500"/>
          </a:p>
        </p:txBody>
      </p:sp>
      <p:sp>
        <p:nvSpPr>
          <p:cNvPr id="85" name="Google Shape;85;p17"/>
          <p:cNvSpPr txBox="1"/>
          <p:nvPr/>
        </p:nvSpPr>
        <p:spPr>
          <a:xfrm>
            <a:off x="1268800" y="605125"/>
            <a:ext cx="2811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5592" l="17749" r="0" t="12888"/>
          <a:stretch/>
        </p:blipFill>
        <p:spPr>
          <a:xfrm>
            <a:off x="4860200" y="1515126"/>
            <a:ext cx="3790373" cy="21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224475" y="175675"/>
            <a:ext cx="22302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</a:rPr>
              <a:t>Maps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162150" y="881700"/>
            <a:ext cx="33486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Thurman Fire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Date: August 5, 2019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Non-Personal Expenses: 500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Fuel: Miscellaneous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Type: Slash Heavy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County: Waren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Municipality: Thurman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Location: Private Property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489175" y="4201675"/>
            <a:ext cx="5153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Most Economically Damaging Wildfire in New York (2019)</a:t>
            </a:r>
            <a:endParaRPr b="1" sz="1200"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17129" l="0" r="0" t="0"/>
          <a:stretch/>
        </p:blipFill>
        <p:spPr>
          <a:xfrm>
            <a:off x="3999675" y="882413"/>
            <a:ext cx="4132400" cy="32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224475" y="175675"/>
            <a:ext cx="22302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</a:rPr>
              <a:t>Maps</a:t>
            </a:r>
            <a:endParaRPr b="1" sz="2800">
              <a:solidFill>
                <a:schemeClr val="dk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725" y="175675"/>
            <a:ext cx="3971176" cy="30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300" y="1923850"/>
            <a:ext cx="3971174" cy="272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195200" y="4640850"/>
            <a:ext cx="39711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Locations of Wildfires in New York </a:t>
            </a:r>
            <a:r>
              <a:rPr b="1" lang="en-GB" sz="1200">
                <a:solidFill>
                  <a:schemeClr val="dk1"/>
                </a:solidFill>
              </a:rPr>
              <a:t>(2019)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4978725" y="3245000"/>
            <a:ext cx="39711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Heat Map </a:t>
            </a:r>
            <a:r>
              <a:rPr b="1" lang="en-GB" sz="1200">
                <a:solidFill>
                  <a:schemeClr val="dk1"/>
                </a:solidFill>
              </a:rPr>
              <a:t>of Wildfires in New York (2019)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Challenges </a:t>
            </a:r>
            <a:endParaRPr b="1"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361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As a group we did not face many challenges or issues while coding. I think that the biggest problem was coordinating what each person’s role was in either the data cleaning or the slideshow. </a:t>
            </a:r>
            <a:endParaRPr sz="2000"/>
          </a:p>
          <a:p>
            <a:pPr indent="-3460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 sz="2000"/>
              <a:t>My issue</a:t>
            </a:r>
            <a:endParaRPr sz="20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588" y="510850"/>
            <a:ext cx="4004700" cy="788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b="12982" l="0" r="21942" t="0"/>
          <a:stretch/>
        </p:blipFill>
        <p:spPr>
          <a:xfrm>
            <a:off x="4202763" y="2626950"/>
            <a:ext cx="4332325" cy="168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4270225" y="2449650"/>
            <a:ext cx="9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6600" y="1266360"/>
            <a:ext cx="16573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0225" y="4313910"/>
            <a:ext cx="167640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6409225" y="2499200"/>
            <a:ext cx="46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Work Cited</a:t>
            </a:r>
            <a:endParaRPr b="1"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Our Colab link: </a:t>
            </a:r>
            <a:r>
              <a:rPr lang="en-GB" sz="1600" u="sng">
                <a:solidFill>
                  <a:schemeClr val="hlink"/>
                </a:solidFill>
                <a:hlinkClick r:id="rId3"/>
              </a:rPr>
              <a:t>https://colab.research.google.com/drive/16mshO0EmyLFZDo5BoMVuqazuc25c6Haa?usp=sharing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“Wildfires.” Wildfires, www.dec.ny.gov/lands/4975.html. Accessed 25 Aug. 2021.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REISMAN, NICK. “A Western Wildfire Unlikely in New York, But ADKs Still Face Risk.” Spectrumlocalnews [ALBANY, New York], 25 Sept. 2020, p. </a:t>
            </a:r>
            <a:r>
              <a:rPr lang="en-GB" sz="1600"/>
              <a:t>spectrumlocalnews.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“What Is the Weather like in New York City? New York City United States Weather. Climate and Weather in New York City 2021.” Hikersbay, hikersbay.com/climate/usa/newyork?lang=en. Accessed 25 Aug. 2021.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