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272D5-3E09-4480-AE93-F693A4474587}" type="datetimeFigureOut">
              <a:rPr lang="en-US" smtClean="0"/>
              <a:t>6/7/2021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E5E06-6E9B-44DB-8A98-DDBFE733D90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272D5-3E09-4480-AE93-F693A4474587}" type="datetimeFigureOut">
              <a:rPr lang="en-US" smtClean="0"/>
              <a:t>6/7/2021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E5E06-6E9B-44DB-8A98-DDBFE733D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272D5-3E09-4480-AE93-F693A4474587}" type="datetimeFigureOut">
              <a:rPr lang="en-US" smtClean="0"/>
              <a:t>6/7/2021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E5E06-6E9B-44DB-8A98-DDBFE733D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272D5-3E09-4480-AE93-F693A4474587}" type="datetimeFigureOut">
              <a:rPr lang="en-US" smtClean="0"/>
              <a:t>6/7/2021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E5E06-6E9B-44DB-8A98-DDBFE733D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272D5-3E09-4480-AE93-F693A4474587}" type="datetimeFigureOut">
              <a:rPr lang="en-US" smtClean="0"/>
              <a:t>6/7/2021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E5E06-6E9B-44DB-8A98-DDBFE733D90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272D5-3E09-4480-AE93-F693A4474587}" type="datetimeFigureOut">
              <a:rPr lang="en-US" smtClean="0"/>
              <a:t>6/7/2021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E5E06-6E9B-44DB-8A98-DDBFE733D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272D5-3E09-4480-AE93-F693A4474587}" type="datetimeFigureOut">
              <a:rPr lang="en-US" smtClean="0"/>
              <a:t>6/7/2021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E5E06-6E9B-44DB-8A98-DDBFE733D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272D5-3E09-4480-AE93-F693A4474587}" type="datetimeFigureOut">
              <a:rPr lang="en-US" smtClean="0"/>
              <a:t>6/7/2021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E5E06-6E9B-44DB-8A98-DDBFE733D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272D5-3E09-4480-AE93-F693A4474587}" type="datetimeFigureOut">
              <a:rPr lang="en-US" smtClean="0"/>
              <a:t>6/7/2021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E5E06-6E9B-44DB-8A98-DDBFE733D902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272D5-3E09-4480-AE93-F693A4474587}" type="datetimeFigureOut">
              <a:rPr lang="en-US" smtClean="0"/>
              <a:t>6/7/2021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E5E06-6E9B-44DB-8A98-DDBFE733D9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272D5-3E09-4480-AE93-F693A4474587}" type="datetimeFigureOut">
              <a:rPr lang="en-US" smtClean="0"/>
              <a:t>6/7/2021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E5E06-6E9B-44DB-8A98-DDBFE733D90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9272D5-3E09-4480-AE93-F693A4474587}" type="datetimeFigureOut">
              <a:rPr lang="en-US" smtClean="0"/>
              <a:t>6/7/2021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FCE5E06-6E9B-44DB-8A98-DDBFE733D902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Graduate Rotational Internship Program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4000" dirty="0" smtClean="0"/>
              <a:t>The Sparks Foundation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</a:t>
            </a:r>
            <a:r>
              <a:rPr lang="en-GB" dirty="0" smtClean="0"/>
              <a:t>Science    </a:t>
            </a:r>
            <a:endParaRPr lang="en-GB" dirty="0" smtClean="0"/>
          </a:p>
          <a:p>
            <a:r>
              <a:rPr lang="en-GB" dirty="0" smtClean="0"/>
              <a:t>&amp; Business</a:t>
            </a:r>
          </a:p>
          <a:p>
            <a:r>
              <a:rPr lang="en-GB" dirty="0" smtClean="0"/>
              <a:t>Analytics intern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85852" y="3857628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Task-1   Prediction </a:t>
            </a:r>
            <a:r>
              <a:rPr lang="en-GB" sz="2400" dirty="0"/>
              <a:t>using Supervised 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5852" y="4714884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Predict the percentage of an student based on the no. of study hours</a:t>
            </a:r>
            <a:r>
              <a:rPr lang="en-GB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3504" y="5857892"/>
            <a:ext cx="3786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                     Presented By </a:t>
            </a:r>
            <a:r>
              <a:rPr lang="en-GB" sz="2000" dirty="0" smtClean="0">
                <a:sym typeface="Wingdings" pitchFamily="2" charset="2"/>
              </a:rPr>
              <a:t></a:t>
            </a:r>
          </a:p>
          <a:p>
            <a:r>
              <a:rPr lang="en-GB" sz="2400" dirty="0" smtClean="0">
                <a:sym typeface="Wingdings" pitchFamily="2" charset="2"/>
              </a:rPr>
              <a:t>                </a:t>
            </a:r>
            <a:r>
              <a:rPr lang="en-GB" sz="2400" dirty="0" err="1" smtClean="0">
                <a:sym typeface="Wingdings" pitchFamily="2" charset="2"/>
              </a:rPr>
              <a:t>Rishikant</a:t>
            </a:r>
            <a:r>
              <a:rPr lang="en-GB" sz="2400" dirty="0" smtClean="0">
                <a:sym typeface="Wingdings" pitchFamily="2" charset="2"/>
              </a:rPr>
              <a:t>  </a:t>
            </a:r>
            <a:r>
              <a:rPr lang="en-GB" sz="2400" dirty="0" err="1" smtClean="0">
                <a:sym typeface="Wingdings" pitchFamily="2" charset="2"/>
              </a:rPr>
              <a:t>Nayak</a:t>
            </a:r>
            <a:endParaRPr lang="en-GB" sz="2400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</TotalTime>
  <Words>37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Graduate Rotational Internship Program The Sparks Foundation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Rotational Internship Program The Sparks Foundation</dc:title>
  <dc:creator>Windows User</dc:creator>
  <cp:lastModifiedBy>Windows User</cp:lastModifiedBy>
  <cp:revision>2</cp:revision>
  <dcterms:created xsi:type="dcterms:W3CDTF">2021-06-07T10:45:21Z</dcterms:created>
  <dcterms:modified xsi:type="dcterms:W3CDTF">2021-06-07T11:00:11Z</dcterms:modified>
</cp:coreProperties>
</file>