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8.xml"/>
  <Override ContentType="application/vnd.openxmlformats-officedocument.presentationml.slideLayout+xml" PartName="/ppt/slideLayouts/slideLayout7.xml"/>
  <Override ContentType="application/vnd.openxmlformats-officedocument.presentationml.slideLayout+xml" PartName="/ppt/slideLayouts/slideLayout3.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Layout+xml" PartName="/ppt/slideLayouts/slideLayout9.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9.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1.xml"/>
  <Override ContentType="application/vnd.openxmlformats-officedocument.presentationml.notesSlide+xml" PartName="/ppt/notesSlides/notesSlide16.xml"/>
  <Override ContentType="application/vnd.openxmlformats-officedocument.presentationml.notesSlide+xml" PartName="/ppt/notesSlides/notesSlide18.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8.xml"/>
  <Override ContentType="application/vnd.openxmlformats-officedocument.presentationml.slide+xml" PartName="/ppt/slides/slide23.xml"/>
  <Override ContentType="application/vnd.openxmlformats-officedocument.presentationml.slide+xml" PartName="/ppt/slides/slide19.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2" Type="http://schemas.openxmlformats.org/officeDocument/2006/relationships/slide" Target="slides/slide7.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29" Type="http://schemas.openxmlformats.org/officeDocument/2006/relationships/slide" Target="slides/slide2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 Type="http://schemas.openxmlformats.org/officeDocument/2006/relationships/presProps" Target="presProps.xml"/><Relationship Id="rId21" Type="http://schemas.openxmlformats.org/officeDocument/2006/relationships/slide" Target="slides/slide16.xml"/><Relationship Id="rId1" Type="http://schemas.openxmlformats.org/officeDocument/2006/relationships/theme" Target="theme/theme3.xml"/><Relationship Id="rId22" Type="http://schemas.openxmlformats.org/officeDocument/2006/relationships/slide" Target="slides/slide17.xml"/><Relationship Id="rId4" Type="http://schemas.openxmlformats.org/officeDocument/2006/relationships/slideMaster" Target="slideMasters/slideMaster1.xml"/><Relationship Id="rId23" Type="http://schemas.openxmlformats.org/officeDocument/2006/relationships/slide" Target="slides/slide18.xml"/><Relationship Id="rId3" Type="http://schemas.openxmlformats.org/officeDocument/2006/relationships/tableStyles" Target="tableStyles.xml"/><Relationship Id="rId24" Type="http://schemas.openxmlformats.org/officeDocument/2006/relationships/slide" Target="slides/slide19.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84" name="Shape 8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39" name="Shape 13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45" name="Shape 14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51" name="Shape 15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57" name="Shape 15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63" name="Shape 16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69" name="Shape 16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75" name="Shape 17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82" name="Shape 1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88" name="Shape 1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94" name="Shape 1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90" name="Shape 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00" name="Shape 2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06" name="Shape 20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12" name="Shape 21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18" name="Shape 21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24" name="Shape 22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96" name="Shape 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02" name="Shape 10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08" name="Shape 10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14" name="Shape 11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20" name="Shape 12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26" name="Shape 12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32" name="Shape 13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0" name="Shape 10"/>
        <p:cNvGrpSpPr/>
        <p:nvPr/>
      </p:nvGrpSpPr>
      <p:grpSpPr>
        <a:xfrm>
          <a:off x="0" y="0"/>
          <a:ext cx="0" cy="0"/>
          <a:chOff x="0" y="0"/>
          <a:chExt cx="0" cy="0"/>
        </a:xfrm>
      </p:grpSpPr>
      <p:sp>
        <p:nvSpPr>
          <p:cNvPr id="11" name="Shape 11"/>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marL="0" marR="0" rtl="0" algn="ctr">
              <a:spcBef>
                <a:spcPts val="0"/>
              </a:spcBef>
              <a:buClr>
                <a:schemeClr val="dk1"/>
              </a:buClr>
              <a:buFont typeface="Calibri"/>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2" name="Shape 12"/>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marL="0" marR="0" rtl="0" algn="ctr">
              <a:spcBef>
                <a:spcPts val="640"/>
              </a:spcBef>
              <a:buClr>
                <a:srgbClr val="888888"/>
              </a:buClr>
              <a:buFont typeface="Arial"/>
              <a:buNone/>
              <a:defRPr/>
            </a:lvl1pPr>
            <a:lvl2pPr indent="0" marL="457200" marR="0" rtl="0" algn="ctr">
              <a:spcBef>
                <a:spcPts val="560"/>
              </a:spcBef>
              <a:buClr>
                <a:srgbClr val="888888"/>
              </a:buClr>
              <a:buFont typeface="Arial"/>
              <a:buNone/>
              <a:defRPr/>
            </a:lvl2pPr>
            <a:lvl3pPr indent="0" marL="914400" marR="0" rtl="0" algn="ctr">
              <a:spcBef>
                <a:spcPts val="480"/>
              </a:spcBef>
              <a:buClr>
                <a:srgbClr val="888888"/>
              </a:buClr>
              <a:buFont typeface="Arial"/>
              <a:buNone/>
              <a:defRPr/>
            </a:lvl3pPr>
            <a:lvl4pPr indent="0" marL="1371600" marR="0" rtl="0" algn="ctr">
              <a:spcBef>
                <a:spcPts val="400"/>
              </a:spcBef>
              <a:buClr>
                <a:srgbClr val="888888"/>
              </a:buClr>
              <a:buFont typeface="Arial"/>
              <a:buNone/>
              <a:defRPr/>
            </a:lvl4pPr>
            <a:lvl5pPr indent="0" marL="1828800" marR="0" rtl="0" algn="ctr">
              <a:spcBef>
                <a:spcPts val="400"/>
              </a:spcBef>
              <a:buClr>
                <a:srgbClr val="888888"/>
              </a:buClr>
              <a:buFont typeface="Arial"/>
              <a:buNone/>
              <a:defRPr/>
            </a:lvl5pPr>
            <a:lvl6pPr indent="0" marL="2286000" marR="0" rtl="0" algn="ctr">
              <a:spcBef>
                <a:spcPts val="400"/>
              </a:spcBef>
              <a:buClr>
                <a:srgbClr val="888888"/>
              </a:buClr>
              <a:buFont typeface="Arial"/>
              <a:buNone/>
              <a:defRPr/>
            </a:lvl6pPr>
            <a:lvl7pPr indent="0" marL="2743200" marR="0" rtl="0" algn="ctr">
              <a:spcBef>
                <a:spcPts val="400"/>
              </a:spcBef>
              <a:buClr>
                <a:srgbClr val="888888"/>
              </a:buClr>
              <a:buFont typeface="Arial"/>
              <a:buNone/>
              <a:defRPr/>
            </a:lvl7pPr>
            <a:lvl8pPr indent="0" marL="3200400" marR="0" rtl="0" algn="ctr">
              <a:spcBef>
                <a:spcPts val="400"/>
              </a:spcBef>
              <a:buClr>
                <a:srgbClr val="888888"/>
              </a:buClr>
              <a:buFont typeface="Arial"/>
              <a:buNone/>
              <a:defRPr/>
            </a:lvl8pPr>
            <a:lvl9pPr indent="0" marL="3657600" marR="0" rtl="0" algn="ctr">
              <a:spcBef>
                <a:spcPts val="400"/>
              </a:spcBef>
              <a:buClr>
                <a:srgbClr val="888888"/>
              </a:buClr>
              <a:buFont typeface="Arial"/>
              <a:buNone/>
              <a:defRPr/>
            </a:lvl9pPr>
          </a:lstStyle>
          <a:p/>
        </p:txBody>
      </p:sp>
      <p:sp>
        <p:nvSpPr>
          <p:cNvPr id="13" name="Shape 13"/>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4" name="Shape 1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5" name="Shape 15"/>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I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7" name="Shape 67"/>
        <p:cNvGrpSpPr/>
        <p:nvPr/>
      </p:nvGrpSpPr>
      <p:grpSpPr>
        <a:xfrm>
          <a:off x="0" y="0"/>
          <a:ext cx="0" cy="0"/>
          <a:chOff x="0" y="0"/>
          <a:chExt cx="0" cy="0"/>
        </a:xfrm>
      </p:grpSpPr>
      <p:sp>
        <p:nvSpPr>
          <p:cNvPr id="68" name="Shape 68"/>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9" name="Shape 69"/>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139700" marL="342900" rtl="0" algn="l">
              <a:spcBef>
                <a:spcPts val="640"/>
              </a:spcBef>
              <a:buClr>
                <a:schemeClr val="dk1"/>
              </a:buClr>
              <a:buFont typeface="Arial"/>
              <a:buChar char="•"/>
              <a:defRPr/>
            </a:lvl1pPr>
            <a:lvl2pPr indent="-107950" marL="742950" rtl="0" algn="l">
              <a:spcBef>
                <a:spcPts val="560"/>
              </a:spcBef>
              <a:buClr>
                <a:schemeClr val="dk1"/>
              </a:buClr>
              <a:buFont typeface="Arial"/>
              <a:buChar char="–"/>
              <a:defRPr/>
            </a:lvl2pPr>
            <a:lvl3pPr indent="-76200" marL="1143000" rtl="0" algn="l">
              <a:spcBef>
                <a:spcPts val="480"/>
              </a:spcBef>
              <a:buClr>
                <a:schemeClr val="dk1"/>
              </a:buClr>
              <a:buFont typeface="Arial"/>
              <a:buChar char="•"/>
              <a:defRPr/>
            </a:lvl3pPr>
            <a:lvl4pPr indent="-101600" marL="1600200" rtl="0" algn="l">
              <a:spcBef>
                <a:spcPts val="400"/>
              </a:spcBef>
              <a:buClr>
                <a:schemeClr val="dk1"/>
              </a:buClr>
              <a:buFont typeface="Arial"/>
              <a:buChar char="–"/>
              <a:defRPr/>
            </a:lvl4pPr>
            <a:lvl5pPr indent="-101600" marL="2057400" rtl="0" algn="l">
              <a:spcBef>
                <a:spcPts val="400"/>
              </a:spcBef>
              <a:buClr>
                <a:schemeClr val="dk1"/>
              </a:buClr>
              <a:buFont typeface="Arial"/>
              <a:buChar char="»"/>
              <a:defRPr/>
            </a:lvl5pPr>
            <a:lvl6pPr indent="-101600" marL="2514600" rtl="0" algn="l">
              <a:spcBef>
                <a:spcPts val="400"/>
              </a:spcBef>
              <a:buClr>
                <a:schemeClr val="dk1"/>
              </a:buClr>
              <a:buFont typeface="Arial"/>
              <a:buChar char="•"/>
              <a:defRPr/>
            </a:lvl6pPr>
            <a:lvl7pPr indent="-101600" marL="2971800" rtl="0" algn="l">
              <a:spcBef>
                <a:spcPts val="400"/>
              </a:spcBef>
              <a:buClr>
                <a:schemeClr val="dk1"/>
              </a:buClr>
              <a:buFont typeface="Arial"/>
              <a:buChar char="•"/>
              <a:defRPr/>
            </a:lvl7pPr>
            <a:lvl8pPr indent="-101600" marL="3429000" rtl="0" algn="l">
              <a:spcBef>
                <a:spcPts val="400"/>
              </a:spcBef>
              <a:buClr>
                <a:schemeClr val="dk1"/>
              </a:buClr>
              <a:buFont typeface="Arial"/>
              <a:buChar char="•"/>
              <a:defRPr/>
            </a:lvl8pPr>
            <a:lvl9pPr indent="-101600" marL="3886200" rtl="0" algn="l">
              <a:spcBef>
                <a:spcPts val="400"/>
              </a:spcBef>
              <a:buClr>
                <a:schemeClr val="dk1"/>
              </a:buClr>
              <a:buFont typeface="Arial"/>
              <a:buChar char="•"/>
              <a:defRPr/>
            </a:lvl9pPr>
          </a:lstStyle>
          <a:p/>
        </p:txBody>
      </p:sp>
      <p:sp>
        <p:nvSpPr>
          <p:cNvPr id="70" name="Shape 7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1" name="Shape 7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2" name="Shape 7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I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3" name="Shape 73"/>
        <p:cNvGrpSpPr/>
        <p:nvPr/>
      </p:nvGrpSpPr>
      <p:grpSpPr>
        <a:xfrm>
          <a:off x="0" y="0"/>
          <a:ext cx="0" cy="0"/>
          <a:chOff x="0" y="0"/>
          <a:chExt cx="0" cy="0"/>
        </a:xfrm>
      </p:grpSpPr>
      <p:sp>
        <p:nvSpPr>
          <p:cNvPr id="74" name="Shape 74"/>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5" name="Shape 75"/>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39700" marL="342900" rtl="0" algn="l">
              <a:spcBef>
                <a:spcPts val="640"/>
              </a:spcBef>
              <a:buClr>
                <a:schemeClr val="dk1"/>
              </a:buClr>
              <a:buFont typeface="Arial"/>
              <a:buChar char="•"/>
              <a:defRPr/>
            </a:lvl1pPr>
            <a:lvl2pPr indent="-107950" marL="742950" rtl="0" algn="l">
              <a:spcBef>
                <a:spcPts val="560"/>
              </a:spcBef>
              <a:buClr>
                <a:schemeClr val="dk1"/>
              </a:buClr>
              <a:buFont typeface="Arial"/>
              <a:buChar char="–"/>
              <a:defRPr/>
            </a:lvl2pPr>
            <a:lvl3pPr indent="-76200" marL="1143000" rtl="0" algn="l">
              <a:spcBef>
                <a:spcPts val="480"/>
              </a:spcBef>
              <a:buClr>
                <a:schemeClr val="dk1"/>
              </a:buClr>
              <a:buFont typeface="Arial"/>
              <a:buChar char="•"/>
              <a:defRPr/>
            </a:lvl3pPr>
            <a:lvl4pPr indent="-101600" marL="1600200" rtl="0" algn="l">
              <a:spcBef>
                <a:spcPts val="400"/>
              </a:spcBef>
              <a:buClr>
                <a:schemeClr val="dk1"/>
              </a:buClr>
              <a:buFont typeface="Arial"/>
              <a:buChar char="–"/>
              <a:defRPr/>
            </a:lvl4pPr>
            <a:lvl5pPr indent="-101600" marL="2057400" rtl="0" algn="l">
              <a:spcBef>
                <a:spcPts val="400"/>
              </a:spcBef>
              <a:buClr>
                <a:schemeClr val="dk1"/>
              </a:buClr>
              <a:buFont typeface="Arial"/>
              <a:buChar char="»"/>
              <a:defRPr/>
            </a:lvl5pPr>
            <a:lvl6pPr indent="-101600" marL="2514600" rtl="0" algn="l">
              <a:spcBef>
                <a:spcPts val="400"/>
              </a:spcBef>
              <a:buClr>
                <a:schemeClr val="dk1"/>
              </a:buClr>
              <a:buFont typeface="Arial"/>
              <a:buChar char="•"/>
              <a:defRPr/>
            </a:lvl6pPr>
            <a:lvl7pPr indent="-101600" marL="2971800" rtl="0" algn="l">
              <a:spcBef>
                <a:spcPts val="400"/>
              </a:spcBef>
              <a:buClr>
                <a:schemeClr val="dk1"/>
              </a:buClr>
              <a:buFont typeface="Arial"/>
              <a:buChar char="•"/>
              <a:defRPr/>
            </a:lvl7pPr>
            <a:lvl8pPr indent="-101600" marL="3429000" rtl="0" algn="l">
              <a:spcBef>
                <a:spcPts val="400"/>
              </a:spcBef>
              <a:buClr>
                <a:schemeClr val="dk1"/>
              </a:buClr>
              <a:buFont typeface="Arial"/>
              <a:buChar char="•"/>
              <a:defRPr/>
            </a:lvl8pPr>
            <a:lvl9pPr indent="-101600" marL="3886200" rtl="0" algn="l">
              <a:spcBef>
                <a:spcPts val="400"/>
              </a:spcBef>
              <a:buClr>
                <a:schemeClr val="dk1"/>
              </a:buClr>
              <a:buFont typeface="Arial"/>
              <a:buChar char="•"/>
              <a:defRPr/>
            </a:lvl9pPr>
          </a:lstStyle>
          <a:p/>
        </p:txBody>
      </p:sp>
      <p:sp>
        <p:nvSpPr>
          <p:cNvPr id="76" name="Shape 7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7" name="Shape 7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8" name="Shape 78"/>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I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6" name="Shape 16"/>
        <p:cNvGrpSpPr/>
        <p:nvPr/>
      </p:nvGrpSpPr>
      <p:grpSpPr>
        <a:xfrm>
          <a:off x="0" y="0"/>
          <a:ext cx="0" cy="0"/>
          <a:chOff x="0" y="0"/>
          <a:chExt cx="0" cy="0"/>
        </a:xfrm>
      </p:grpSpPr>
      <p:sp>
        <p:nvSpPr>
          <p:cNvPr id="17" name="Shape 17"/>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 name="Shape 18"/>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marL="342900" rtl="0" algn="l">
              <a:spcBef>
                <a:spcPts val="640"/>
              </a:spcBef>
              <a:buClr>
                <a:schemeClr val="dk1"/>
              </a:buClr>
              <a:buFont typeface="Arial"/>
              <a:buChar char="•"/>
              <a:defRPr/>
            </a:lvl1pPr>
            <a:lvl2pPr indent="-107950" marL="742950" rtl="0" algn="l">
              <a:spcBef>
                <a:spcPts val="560"/>
              </a:spcBef>
              <a:buClr>
                <a:schemeClr val="dk1"/>
              </a:buClr>
              <a:buFont typeface="Arial"/>
              <a:buChar char="–"/>
              <a:defRPr/>
            </a:lvl2pPr>
            <a:lvl3pPr indent="-76200" marL="1143000" rtl="0" algn="l">
              <a:spcBef>
                <a:spcPts val="480"/>
              </a:spcBef>
              <a:buClr>
                <a:schemeClr val="dk1"/>
              </a:buClr>
              <a:buFont typeface="Arial"/>
              <a:buChar char="•"/>
              <a:defRPr/>
            </a:lvl3pPr>
            <a:lvl4pPr indent="-101600" marL="1600200" rtl="0" algn="l">
              <a:spcBef>
                <a:spcPts val="400"/>
              </a:spcBef>
              <a:buClr>
                <a:schemeClr val="dk1"/>
              </a:buClr>
              <a:buFont typeface="Arial"/>
              <a:buChar char="–"/>
              <a:defRPr/>
            </a:lvl4pPr>
            <a:lvl5pPr indent="-101600" marL="2057400" rtl="0" algn="l">
              <a:spcBef>
                <a:spcPts val="400"/>
              </a:spcBef>
              <a:buClr>
                <a:schemeClr val="dk1"/>
              </a:buClr>
              <a:buFont typeface="Arial"/>
              <a:buChar char="»"/>
              <a:defRPr/>
            </a:lvl5pPr>
            <a:lvl6pPr indent="-101600" marL="2514600" rtl="0" algn="l">
              <a:spcBef>
                <a:spcPts val="400"/>
              </a:spcBef>
              <a:buClr>
                <a:schemeClr val="dk1"/>
              </a:buClr>
              <a:buFont typeface="Arial"/>
              <a:buChar char="•"/>
              <a:defRPr/>
            </a:lvl6pPr>
            <a:lvl7pPr indent="-101600" marL="2971800" rtl="0" algn="l">
              <a:spcBef>
                <a:spcPts val="400"/>
              </a:spcBef>
              <a:buClr>
                <a:schemeClr val="dk1"/>
              </a:buClr>
              <a:buFont typeface="Arial"/>
              <a:buChar char="•"/>
              <a:defRPr/>
            </a:lvl7pPr>
            <a:lvl8pPr indent="-101600" marL="3429000" rtl="0" algn="l">
              <a:spcBef>
                <a:spcPts val="400"/>
              </a:spcBef>
              <a:buClr>
                <a:schemeClr val="dk1"/>
              </a:buClr>
              <a:buFont typeface="Arial"/>
              <a:buChar char="•"/>
              <a:defRPr/>
            </a:lvl8pPr>
            <a:lvl9pPr indent="-101600" marL="3886200" rtl="0" algn="l">
              <a:spcBef>
                <a:spcPts val="400"/>
              </a:spcBef>
              <a:buClr>
                <a:schemeClr val="dk1"/>
              </a:buClr>
              <a:buFont typeface="Arial"/>
              <a:buChar char="•"/>
              <a:defRPr/>
            </a:lvl9pPr>
          </a:lstStyle>
          <a:p/>
        </p:txBody>
      </p:sp>
      <p:sp>
        <p:nvSpPr>
          <p:cNvPr id="19" name="Shape 1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0" name="Shape 2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1" name="Shape 21"/>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I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2" name="Shape 22"/>
        <p:cNvGrpSpPr/>
        <p:nvPr/>
      </p:nvGrpSpPr>
      <p:grpSpPr>
        <a:xfrm>
          <a:off x="0" y="0"/>
          <a:ext cx="0" cy="0"/>
          <a:chOff x="0" y="0"/>
          <a:chExt cx="0" cy="0"/>
        </a:xfrm>
      </p:grpSpPr>
      <p:sp>
        <p:nvSpPr>
          <p:cNvPr id="23" name="Shape 23"/>
          <p:cNvSpPr txBox="1"/>
          <p:nvPr>
            <p:ph type="title"/>
          </p:nvPr>
        </p:nvSpPr>
        <p:spPr>
          <a:xfrm>
            <a:off x="722312" y="4406900"/>
            <a:ext cx="7772400" cy="1362075"/>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4" name="Shape 24"/>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marL="0" rtl="0">
              <a:spcBef>
                <a:spcPts val="0"/>
              </a:spcBef>
              <a:buClr>
                <a:srgbClr val="888888"/>
              </a:buClr>
              <a:buFont typeface="Calibri"/>
              <a:buNone/>
              <a:defRPr/>
            </a:lvl1pPr>
            <a:lvl2pPr indent="0" marL="457200" rtl="0">
              <a:spcBef>
                <a:spcPts val="0"/>
              </a:spcBef>
              <a:buClr>
                <a:srgbClr val="888888"/>
              </a:buClr>
              <a:buFont typeface="Calibri"/>
              <a:buNone/>
              <a:defRPr/>
            </a:lvl2pPr>
            <a:lvl3pPr indent="0" marL="914400" rtl="0">
              <a:spcBef>
                <a:spcPts val="0"/>
              </a:spcBef>
              <a:buClr>
                <a:srgbClr val="888888"/>
              </a:buClr>
              <a:buFont typeface="Calibri"/>
              <a:buNone/>
              <a:defRPr/>
            </a:lvl3pPr>
            <a:lvl4pPr indent="0" marL="1371600" rtl="0">
              <a:spcBef>
                <a:spcPts val="0"/>
              </a:spcBef>
              <a:buClr>
                <a:srgbClr val="888888"/>
              </a:buClr>
              <a:buFont typeface="Calibri"/>
              <a:buNone/>
              <a:defRPr/>
            </a:lvl4pPr>
            <a:lvl5pPr indent="0" marL="1828800" rtl="0">
              <a:spcBef>
                <a:spcPts val="0"/>
              </a:spcBef>
              <a:buClr>
                <a:srgbClr val="888888"/>
              </a:buClr>
              <a:buFont typeface="Calibri"/>
              <a:buNone/>
              <a:defRPr/>
            </a:lvl5pPr>
            <a:lvl6pPr indent="0" marL="2286000" rtl="0">
              <a:spcBef>
                <a:spcPts val="0"/>
              </a:spcBef>
              <a:buClr>
                <a:srgbClr val="888888"/>
              </a:buClr>
              <a:buFont typeface="Calibri"/>
              <a:buNone/>
              <a:defRPr/>
            </a:lvl6pPr>
            <a:lvl7pPr indent="0" marL="2743200" rtl="0">
              <a:spcBef>
                <a:spcPts val="0"/>
              </a:spcBef>
              <a:buClr>
                <a:srgbClr val="888888"/>
              </a:buClr>
              <a:buFont typeface="Calibri"/>
              <a:buNone/>
              <a:defRPr/>
            </a:lvl7pPr>
            <a:lvl8pPr indent="0" marL="3200400" rtl="0">
              <a:spcBef>
                <a:spcPts val="0"/>
              </a:spcBef>
              <a:buClr>
                <a:srgbClr val="888888"/>
              </a:buClr>
              <a:buFont typeface="Calibri"/>
              <a:buNone/>
              <a:defRPr/>
            </a:lvl8pPr>
            <a:lvl9pPr indent="0" marL="3657600" rtl="0">
              <a:spcBef>
                <a:spcPts val="0"/>
              </a:spcBef>
              <a:buClr>
                <a:srgbClr val="888888"/>
              </a:buClr>
              <a:buFont typeface="Calibri"/>
              <a:buNone/>
              <a:defRPr/>
            </a:lvl9pPr>
          </a:lstStyle>
          <a:p/>
        </p:txBody>
      </p:sp>
      <p:sp>
        <p:nvSpPr>
          <p:cNvPr id="25" name="Shape 2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6" name="Shape 2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7" name="Shape 2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I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8" name="Shape 28"/>
        <p:cNvGrpSpPr/>
        <p:nvPr/>
      </p:nvGrpSpPr>
      <p:grpSpPr>
        <a:xfrm>
          <a:off x="0" y="0"/>
          <a:ext cx="0" cy="0"/>
          <a:chOff x="0" y="0"/>
          <a:chExt cx="0" cy="0"/>
        </a:xfrm>
      </p:grpSpPr>
      <p:sp>
        <p:nvSpPr>
          <p:cNvPr id="29" name="Shape 29"/>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 name="Shape 30"/>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1" name="Shape 31"/>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2" name="Shape 3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3" name="Shape 3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4" name="Shape 3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I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5" name="Shape 35"/>
        <p:cNvGrpSpPr/>
        <p:nvPr/>
      </p:nvGrpSpPr>
      <p:grpSpPr>
        <a:xfrm>
          <a:off x="0" y="0"/>
          <a:ext cx="0" cy="0"/>
          <a:chOff x="0" y="0"/>
          <a:chExt cx="0" cy="0"/>
        </a:xfrm>
      </p:grpSpPr>
      <p:sp>
        <p:nvSpPr>
          <p:cNvPr id="36" name="Shape 36"/>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7" name="Shape 37"/>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marL="0" rtl="0">
              <a:spcBef>
                <a:spcPts val="0"/>
              </a:spcBef>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38" name="Shape 38"/>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9" name="Shape 39"/>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marL="0" rtl="0">
              <a:spcBef>
                <a:spcPts val="0"/>
              </a:spcBef>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40" name="Shape 40"/>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1" name="Shape 4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2" name="Shape 4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3" name="Shape 4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I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4" name="Shape 44"/>
        <p:cNvGrpSpPr/>
        <p:nvPr/>
      </p:nvGrpSpPr>
      <p:grpSpPr>
        <a:xfrm>
          <a:off x="0" y="0"/>
          <a:ext cx="0" cy="0"/>
          <a:chOff x="0" y="0"/>
          <a:chExt cx="0" cy="0"/>
        </a:xfrm>
      </p:grpSpPr>
      <p:sp>
        <p:nvSpPr>
          <p:cNvPr id="45" name="Shape 45"/>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6" name="Shape 4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7" name="Shape 4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8" name="Shape 48"/>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I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9" name="Shape 49"/>
        <p:cNvGrpSpPr/>
        <p:nvPr/>
      </p:nvGrpSpPr>
      <p:grpSpPr>
        <a:xfrm>
          <a:off x="0" y="0"/>
          <a:ext cx="0" cy="0"/>
          <a:chOff x="0" y="0"/>
          <a:chExt cx="0" cy="0"/>
        </a:xfrm>
      </p:grpSpPr>
      <p:sp>
        <p:nvSpPr>
          <p:cNvPr id="50" name="Shape 5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1" name="Shape 5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2" name="Shape 5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I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3" name="Shape 53"/>
        <p:cNvGrpSpPr/>
        <p:nvPr/>
      </p:nvGrpSpPr>
      <p:grpSpPr>
        <a:xfrm>
          <a:off x="0" y="0"/>
          <a:ext cx="0" cy="0"/>
          <a:chOff x="0" y="0"/>
          <a:chExt cx="0" cy="0"/>
        </a:xfrm>
      </p:grpSpPr>
      <p:sp>
        <p:nvSpPr>
          <p:cNvPr id="54" name="Shape 54"/>
          <p:cNvSpPr txBox="1"/>
          <p:nvPr>
            <p:ph type="title"/>
          </p:nvPr>
        </p:nvSpPr>
        <p:spPr>
          <a:xfrm>
            <a:off x="457200" y="273050"/>
            <a:ext cx="3008313" cy="116204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5" name="Shape 55"/>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6" name="Shape 56"/>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marL="0" rtl="0">
              <a:spcBef>
                <a:spcPts val="0"/>
              </a:spcBef>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57" name="Shape 5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8" name="Shape 5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9" name="Shape 5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I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0" name="Shape 60"/>
        <p:cNvGrpSpPr/>
        <p:nvPr/>
      </p:nvGrpSpPr>
      <p:grpSpPr>
        <a:xfrm>
          <a:off x="0" y="0"/>
          <a:ext cx="0" cy="0"/>
          <a:chOff x="0" y="0"/>
          <a:chExt cx="0" cy="0"/>
        </a:xfrm>
      </p:grpSpPr>
      <p:sp>
        <p:nvSpPr>
          <p:cNvPr id="61" name="Shape 61"/>
          <p:cNvSpPr txBox="1"/>
          <p:nvPr>
            <p:ph type="title"/>
          </p:nvPr>
        </p:nvSpPr>
        <p:spPr>
          <a:xfrm>
            <a:off x="1792288" y="4800600"/>
            <a:ext cx="5486399" cy="566737"/>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2" name="Shape 62"/>
          <p:cNvSpPr/>
          <p:nvPr>
            <p:ph idx="2" type="pic"/>
          </p:nvPr>
        </p:nvSpPr>
        <p:spPr>
          <a:xfrm>
            <a:off x="1792288" y="612775"/>
            <a:ext cx="5486399" cy="4114800"/>
          </a:xfrm>
          <a:prstGeom prst="rect">
            <a:avLst/>
          </a:prstGeom>
          <a:noFill/>
          <a:ln>
            <a:noFill/>
          </a:ln>
        </p:spPr>
      </p:sp>
      <p:sp>
        <p:nvSpPr>
          <p:cNvPr id="63" name="Shape 63"/>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marL="0" rtl="0">
              <a:spcBef>
                <a:spcPts val="0"/>
              </a:spcBef>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64" name="Shape 6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5" name="Shape 6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6" name="Shape 66"/>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IN"/>
              <a:t>‹#›</a:t>
            </a:fld>
          </a:p>
        </p:txBody>
      </p:sp>
    </p:spTree>
  </p:cSld>
  <p:clrMapOvr>
    <a:masterClrMapping/>
  </p:clrMapOvr>
</p:sldLayout>
</file>

<file path=ppt/slideMasters/_rels/slideMaster1.xml.rels><?xml version="1.0" encoding="UTF-8" standalone="yes"?><Relationships xmlns="http://schemas.openxmlformats.org/package/2006/relationships"><Relationship Id="rId12"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11" Type="http://schemas.openxmlformats.org/officeDocument/2006/relationships/slideLayout" Target="../slideLayouts/slideLayout11.xml"/><Relationship Id="rId3" Type="http://schemas.openxmlformats.org/officeDocument/2006/relationships/slideLayout" Target="../slideLayouts/slideLayout3.xml"/><Relationship Id="rId9" Type="http://schemas.openxmlformats.org/officeDocument/2006/relationships/slideLayout" Target="../slideLayouts/slideLayout9.xml"/><Relationship Id="rId6" Type="http://schemas.openxmlformats.org/officeDocument/2006/relationships/slideLayout" Target="../slideLayouts/slideLayout6.xml"/><Relationship Id="rId5" Type="http://schemas.openxmlformats.org/officeDocument/2006/relationships/slideLayout" Target="../slideLayouts/slideLayout5.xml"/><Relationship Id="rId8" Type="http://schemas.openxmlformats.org/officeDocument/2006/relationships/slideLayout" Target="../slideLayouts/slideLayout8.xml"/><Relationship Id="rId7"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marL="0" marR="0" rtl="0" algn="ctr">
              <a:spcBef>
                <a:spcPts val="0"/>
              </a:spcBef>
              <a:buClr>
                <a:schemeClr val="dk1"/>
              </a:buClr>
              <a:buFont typeface="Calibri"/>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6" name="Shape 6"/>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marL="342900" marR="0" rtl="0" algn="l">
              <a:spcBef>
                <a:spcPts val="640"/>
              </a:spcBef>
              <a:buClr>
                <a:schemeClr val="dk1"/>
              </a:buClr>
              <a:buFont typeface="Arial"/>
              <a:buChar char="•"/>
              <a:defRPr/>
            </a:lvl1pPr>
            <a:lvl2pPr indent="-107950" marL="742950" marR="0" rtl="0" algn="l">
              <a:spcBef>
                <a:spcPts val="560"/>
              </a:spcBef>
              <a:buClr>
                <a:schemeClr val="dk1"/>
              </a:buClr>
              <a:buFont typeface="Arial"/>
              <a:buChar char="–"/>
              <a:defRPr/>
            </a:lvl2pPr>
            <a:lvl3pPr indent="-76200" marL="1143000" marR="0" rtl="0" algn="l">
              <a:spcBef>
                <a:spcPts val="480"/>
              </a:spcBef>
              <a:buClr>
                <a:schemeClr val="dk1"/>
              </a:buClr>
              <a:buFont typeface="Arial"/>
              <a:buChar char="•"/>
              <a:defRPr/>
            </a:lvl3pPr>
            <a:lvl4pPr indent="-101600" marL="1600200" marR="0" rtl="0" algn="l">
              <a:spcBef>
                <a:spcPts val="400"/>
              </a:spcBef>
              <a:buClr>
                <a:schemeClr val="dk1"/>
              </a:buClr>
              <a:buFont typeface="Arial"/>
              <a:buChar char="–"/>
              <a:defRPr/>
            </a:lvl4pPr>
            <a:lvl5pPr indent="-101600" marL="2057400" marR="0" rtl="0" algn="l">
              <a:spcBef>
                <a:spcPts val="400"/>
              </a:spcBef>
              <a:buClr>
                <a:schemeClr val="dk1"/>
              </a:buClr>
              <a:buFont typeface="Arial"/>
              <a:buChar char="»"/>
              <a:defRPr/>
            </a:lvl5pPr>
            <a:lvl6pPr indent="-101600" marL="2514600" marR="0" rtl="0" algn="l">
              <a:spcBef>
                <a:spcPts val="400"/>
              </a:spcBef>
              <a:buClr>
                <a:schemeClr val="dk1"/>
              </a:buClr>
              <a:buFont typeface="Arial"/>
              <a:buChar char="•"/>
              <a:defRPr/>
            </a:lvl6pPr>
            <a:lvl7pPr indent="-101600" marL="2971800" marR="0" rtl="0" algn="l">
              <a:spcBef>
                <a:spcPts val="400"/>
              </a:spcBef>
              <a:buClr>
                <a:schemeClr val="dk1"/>
              </a:buClr>
              <a:buFont typeface="Arial"/>
              <a:buChar char="•"/>
              <a:defRPr/>
            </a:lvl7pPr>
            <a:lvl8pPr indent="-101600" marL="3429000" marR="0" rtl="0" algn="l">
              <a:spcBef>
                <a:spcPts val="400"/>
              </a:spcBef>
              <a:buClr>
                <a:schemeClr val="dk1"/>
              </a:buClr>
              <a:buFont typeface="Arial"/>
              <a:buChar char="•"/>
              <a:defRPr/>
            </a:lvl8pPr>
            <a:lvl9pPr indent="-101600" marL="3886200" marR="0" rtl="0" algn="l">
              <a:spcBef>
                <a:spcPts val="400"/>
              </a:spcBef>
              <a:buClr>
                <a:schemeClr val="dk1"/>
              </a:buClr>
              <a:buFont typeface="Arial"/>
              <a:buChar char="•"/>
              <a:defRPr/>
            </a:lvl9pPr>
          </a:lstStyle>
          <a:p/>
        </p:txBody>
      </p:sp>
      <p:sp>
        <p:nvSpPr>
          <p:cNvPr id="7" name="Shape 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8" name="Shape 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9" name="Shape 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I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3" Type="http://schemas.openxmlformats.org/officeDocument/2006/relationships/image" Target="../media/image0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 Id="rId3" Type="http://schemas.openxmlformats.org/officeDocument/2006/relationships/image" Target="../media/image0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 Id="rId3" Type="http://schemas.openxmlformats.org/officeDocument/2006/relationships/image" Target="../media/image0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ctrTitle"/>
          </p:nvPr>
        </p:nvSpPr>
        <p:spPr>
          <a:xfrm>
            <a:off x="152400" y="685800"/>
            <a:ext cx="8763000" cy="2133598"/>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1" baseline="0" i="0" lang="en-IN" sz="5400" u="none" cap="none" strike="noStrike">
                <a:solidFill>
                  <a:schemeClr val="dk1"/>
                </a:solidFill>
                <a:latin typeface="Calibri"/>
                <a:ea typeface="Calibri"/>
                <a:cs typeface="Calibri"/>
                <a:sym typeface="Calibri"/>
              </a:rPr>
              <a:t>Mining of Web Server Logs Using Big Data Technologies</a:t>
            </a:r>
            <a:br>
              <a:rPr b="0" baseline="0" i="0" lang="en-IN" sz="5400" u="none" cap="none" strike="noStrike">
                <a:solidFill>
                  <a:schemeClr val="dk1"/>
                </a:solidFill>
                <a:latin typeface="Calibri"/>
                <a:ea typeface="Calibri"/>
                <a:cs typeface="Calibri"/>
                <a:sym typeface="Calibri"/>
              </a:rPr>
            </a:br>
          </a:p>
        </p:txBody>
      </p:sp>
      <p:sp>
        <p:nvSpPr>
          <p:cNvPr id="81" name="Shape 81"/>
          <p:cNvSpPr txBox="1"/>
          <p:nvPr>
            <p:ph idx="1" type="subTitle"/>
          </p:nvPr>
        </p:nvSpPr>
        <p:spPr>
          <a:xfrm>
            <a:off x="609600" y="3505200"/>
            <a:ext cx="8001000" cy="27431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baseline="0" i="0" lang="en-IN" sz="2400" u="none" cap="none" strike="noStrike">
                <a:solidFill>
                  <a:schemeClr val="dk1"/>
                </a:solidFill>
                <a:latin typeface="Times New Roman"/>
                <a:ea typeface="Times New Roman"/>
                <a:cs typeface="Times New Roman"/>
                <a:sym typeface="Times New Roman"/>
              </a:rPr>
              <a:t>Internal Guide : Dr. Bipin Bihari Jayasingh (Prof. IT Dept)</a:t>
            </a:r>
          </a:p>
          <a:p>
            <a:pPr indent="0" lvl="0" marL="0" marR="0" rtl="0" algn="l">
              <a:spcBef>
                <a:spcPts val="480"/>
              </a:spcBef>
              <a:buClr>
                <a:srgbClr val="888888"/>
              </a:buClr>
              <a:buFont typeface="Arial"/>
              <a:buNone/>
            </a:pPr>
            <a:r>
              <a:t/>
            </a:r>
            <a:endParaRPr b="1" baseline="0" i="0" sz="2400" u="none" cap="none" strike="noStrike">
              <a:solidFill>
                <a:schemeClr val="dk1"/>
              </a:solidFill>
              <a:latin typeface="Times New Roman"/>
              <a:ea typeface="Times New Roman"/>
              <a:cs typeface="Times New Roman"/>
              <a:sym typeface="Times New Roman"/>
            </a:endParaRPr>
          </a:p>
          <a:p>
            <a:pPr indent="0" lvl="0" marL="0" marR="0" rtl="0" algn="l">
              <a:spcBef>
                <a:spcPts val="480"/>
              </a:spcBef>
              <a:buClr>
                <a:schemeClr val="dk1"/>
              </a:buClr>
              <a:buSzPct val="25000"/>
              <a:buFont typeface="Arial"/>
              <a:buNone/>
            </a:pPr>
            <a:r>
              <a:rPr b="1" baseline="0" i="0" lang="en-IN" sz="2400" u="none" cap="none" strike="noStrike">
                <a:solidFill>
                  <a:schemeClr val="dk1"/>
                </a:solidFill>
                <a:latin typeface="Times New Roman"/>
                <a:ea typeface="Times New Roman"/>
                <a:cs typeface="Times New Roman"/>
                <a:sym typeface="Times New Roman"/>
              </a:rPr>
              <a:t>Ashish R Francis	  – 11B81A1214</a:t>
            </a:r>
          </a:p>
          <a:p>
            <a:pPr indent="0" lvl="0" marL="0" marR="0" rtl="0" algn="l">
              <a:spcBef>
                <a:spcPts val="480"/>
              </a:spcBef>
              <a:buClr>
                <a:schemeClr val="dk1"/>
              </a:buClr>
              <a:buSzPct val="25000"/>
              <a:buFont typeface="Arial"/>
              <a:buNone/>
            </a:pPr>
            <a:r>
              <a:rPr b="1" baseline="0" i="0" lang="en-IN" sz="2400" u="none" cap="none" strike="noStrike">
                <a:solidFill>
                  <a:schemeClr val="dk1"/>
                </a:solidFill>
                <a:latin typeface="Times New Roman"/>
                <a:ea typeface="Times New Roman"/>
                <a:cs typeface="Times New Roman"/>
                <a:sym typeface="Times New Roman"/>
              </a:rPr>
              <a:t>Karthik T 		  – 11B81A1226</a:t>
            </a:r>
          </a:p>
          <a:p>
            <a:pPr indent="0" lvl="0" marL="0" marR="0" rtl="0" algn="l">
              <a:spcBef>
                <a:spcPts val="480"/>
              </a:spcBef>
              <a:buClr>
                <a:schemeClr val="dk1"/>
              </a:buClr>
              <a:buSzPct val="25000"/>
              <a:buFont typeface="Arial"/>
              <a:buNone/>
            </a:pPr>
            <a:r>
              <a:rPr b="1" baseline="0" i="0" lang="en-IN" sz="2400" u="none" cap="none" strike="noStrike">
                <a:solidFill>
                  <a:schemeClr val="dk1"/>
                </a:solidFill>
                <a:latin typeface="Times New Roman"/>
                <a:ea typeface="Times New Roman"/>
                <a:cs typeface="Times New Roman"/>
                <a:sym typeface="Times New Roman"/>
              </a:rPr>
              <a:t>B R Rishinder Kumar– 11B81A1259</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IN" sz="4400" u="none" cap="none" strike="noStrike">
                <a:solidFill>
                  <a:schemeClr val="dk1"/>
                </a:solidFill>
                <a:latin typeface="Calibri"/>
                <a:ea typeface="Calibri"/>
                <a:cs typeface="Calibri"/>
                <a:sym typeface="Calibri"/>
              </a:rPr>
              <a:t>MapReduce Workflow </a:t>
            </a:r>
          </a:p>
        </p:txBody>
      </p:sp>
      <p:sp>
        <p:nvSpPr>
          <p:cNvPr id="135" name="Shape 135"/>
          <p:cNvSpPr txBox="1"/>
          <p:nvPr>
            <p:ph idx="1" type="body"/>
          </p:nvPr>
        </p:nvSpPr>
        <p:spPr>
          <a:xfrm>
            <a:off x="457200" y="1600200"/>
            <a:ext cx="7848599" cy="5107130"/>
          </a:xfrm>
          <a:prstGeom prst="rect">
            <a:avLst/>
          </a:prstGeom>
          <a:noFill/>
          <a:ln>
            <a:noFill/>
          </a:ln>
        </p:spPr>
        <p:txBody>
          <a:bodyPr anchorCtr="0" anchor="t" bIns="45700" lIns="91425" rIns="91425" tIns="45700">
            <a:noAutofit/>
          </a:bodyPr>
          <a:lstStyle/>
          <a:p>
            <a:pPr indent="-139700" lvl="0" marL="342900" marR="0" rtl="0" algn="l">
              <a:spcBef>
                <a:spcPts val="0"/>
              </a:spcBef>
              <a:buClr>
                <a:schemeClr val="dk1"/>
              </a:buClr>
              <a:buFont typeface="Arial"/>
              <a:buNone/>
            </a:pPr>
            <a:r>
              <a:t/>
            </a:r>
            <a:endParaRPr b="0" baseline="0" i="0" sz="3200" u="none" cap="none" strike="noStrike">
              <a:solidFill>
                <a:srgbClr val="000000"/>
              </a:solidFill>
              <a:latin typeface="Arial"/>
              <a:ea typeface="Arial"/>
              <a:cs typeface="Arial"/>
              <a:sym typeface="Arial"/>
            </a:endParaRPr>
          </a:p>
          <a:p>
            <a:pPr indent="0" lvl="0" marL="0" marR="0" rtl="0" algn="l">
              <a:spcBef>
                <a:spcPts val="640"/>
              </a:spcBef>
              <a:buClr>
                <a:schemeClr val="dk1"/>
              </a:buClr>
              <a:buFont typeface="Arial"/>
              <a:buNone/>
            </a:pPr>
            <a:r>
              <a:t/>
            </a:r>
            <a:endParaRPr b="0" baseline="0" i="0" sz="3200" u="none" cap="none" strike="noStrike">
              <a:solidFill>
                <a:schemeClr val="dk1"/>
              </a:solidFill>
              <a:latin typeface="Calibri"/>
              <a:ea typeface="Calibri"/>
              <a:cs typeface="Calibri"/>
              <a:sym typeface="Calibri"/>
            </a:endParaRPr>
          </a:p>
        </p:txBody>
      </p:sp>
      <p:pic>
        <p:nvPicPr>
          <p:cNvPr id="136" name="Shape 136"/>
          <p:cNvPicPr preferRelativeResize="0"/>
          <p:nvPr/>
        </p:nvPicPr>
        <p:blipFill rotWithShape="1">
          <a:blip r:embed="rId3">
            <a:alphaModFix/>
          </a:blip>
          <a:srcRect b="0" l="0" r="0" t="0"/>
          <a:stretch/>
        </p:blipFill>
        <p:spPr>
          <a:xfrm>
            <a:off x="1295399" y="1371600"/>
            <a:ext cx="6906113" cy="533573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IN" sz="4400" u="none" cap="none" strike="noStrike">
                <a:solidFill>
                  <a:schemeClr val="dk1"/>
                </a:solidFill>
                <a:latin typeface="Calibri"/>
                <a:ea typeface="Calibri"/>
                <a:cs typeface="Calibri"/>
                <a:sym typeface="Calibri"/>
              </a:rPr>
              <a:t>Map phase</a:t>
            </a:r>
          </a:p>
        </p:txBody>
      </p:sp>
      <p:sp>
        <p:nvSpPr>
          <p:cNvPr id="142" name="Shape 142"/>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just">
              <a:lnSpc>
                <a:spcPct val="80000"/>
              </a:lnSpc>
              <a:spcBef>
                <a:spcPts val="0"/>
              </a:spcBef>
              <a:buClr>
                <a:schemeClr val="dk1"/>
              </a:buClr>
              <a:buSzPct val="100000"/>
              <a:buFont typeface="Arial"/>
              <a:buChar char="•"/>
            </a:pPr>
            <a:r>
              <a:rPr b="0" baseline="0" i="0" lang="en-IN" sz="2500" u="none" cap="none" strike="noStrike">
                <a:solidFill>
                  <a:schemeClr val="dk1"/>
                </a:solidFill>
                <a:latin typeface="Calibri"/>
                <a:ea typeface="Calibri"/>
                <a:cs typeface="Calibri"/>
                <a:sym typeface="Calibri"/>
              </a:rPr>
              <a:t>Input to the MapReduce is log file, each record in log file is considered as an input to a Map task.</a:t>
            </a:r>
          </a:p>
          <a:p>
            <a:pPr indent="-342900" lvl="0" marL="342900" marR="0" rtl="0" algn="just">
              <a:lnSpc>
                <a:spcPct val="80000"/>
              </a:lnSpc>
              <a:spcBef>
                <a:spcPts val="500"/>
              </a:spcBef>
              <a:buClr>
                <a:schemeClr val="dk1"/>
              </a:buClr>
              <a:buSzPct val="100000"/>
              <a:buFont typeface="Arial"/>
              <a:buChar char="•"/>
            </a:pPr>
            <a:r>
              <a:rPr b="0" baseline="0" i="0" lang="en-IN" sz="2500" u="none" cap="none" strike="noStrike">
                <a:solidFill>
                  <a:schemeClr val="dk1"/>
                </a:solidFill>
                <a:latin typeface="Calibri"/>
                <a:ea typeface="Calibri"/>
                <a:cs typeface="Calibri"/>
                <a:sym typeface="Calibri"/>
              </a:rPr>
              <a:t>Map function takes a key-value pair as an input thus producing intermediate result in terms of key-value pair.</a:t>
            </a:r>
          </a:p>
          <a:p>
            <a:pPr indent="-342900" lvl="0" marL="342900" marR="0" rtl="0" algn="just">
              <a:lnSpc>
                <a:spcPct val="80000"/>
              </a:lnSpc>
              <a:spcBef>
                <a:spcPts val="500"/>
              </a:spcBef>
              <a:buClr>
                <a:schemeClr val="dk1"/>
              </a:buClr>
              <a:buSzPct val="100000"/>
              <a:buFont typeface="Arial"/>
              <a:buChar char="•"/>
            </a:pPr>
            <a:r>
              <a:rPr b="0" baseline="0" i="0" lang="en-IN" sz="2500" u="none" cap="none" strike="noStrike">
                <a:solidFill>
                  <a:schemeClr val="dk1"/>
                </a:solidFill>
                <a:latin typeface="Calibri"/>
                <a:ea typeface="Calibri"/>
                <a:cs typeface="Calibri"/>
                <a:sym typeface="Calibri"/>
              </a:rPr>
              <a:t>It takes each attribute in the record as a key and Maps each value in a record to its key generating intermediate output as key-value pair.</a:t>
            </a:r>
          </a:p>
          <a:p>
            <a:pPr indent="-342900" lvl="0" marL="342900" marR="0" rtl="0" algn="just">
              <a:lnSpc>
                <a:spcPct val="80000"/>
              </a:lnSpc>
              <a:spcBef>
                <a:spcPts val="500"/>
              </a:spcBef>
              <a:buClr>
                <a:schemeClr val="dk1"/>
              </a:buClr>
              <a:buSzPct val="100000"/>
              <a:buFont typeface="Arial"/>
              <a:buChar char="•"/>
            </a:pPr>
            <a:r>
              <a:rPr b="0" baseline="0" i="0" lang="en-IN" sz="2500" u="none" cap="none" strike="noStrike">
                <a:solidFill>
                  <a:schemeClr val="dk1"/>
                </a:solidFill>
                <a:latin typeface="Calibri"/>
                <a:ea typeface="Calibri"/>
                <a:cs typeface="Calibri"/>
                <a:sym typeface="Calibri"/>
              </a:rPr>
              <a:t>Map reads each log from simple text file, breaks each log into the sequence of keys (x1, x2, …., xn) and emits value for each key which is always 1. If key appears n times among all records then there will be n key-value pairs (x, 1) among its output.</a:t>
            </a:r>
          </a:p>
          <a:p>
            <a:pPr indent="0" lvl="0" marL="0" marR="0" rtl="0" algn="l">
              <a:lnSpc>
                <a:spcPct val="80000"/>
              </a:lnSpc>
              <a:spcBef>
                <a:spcPts val="500"/>
              </a:spcBef>
              <a:buClr>
                <a:schemeClr val="dk1"/>
              </a:buClr>
              <a:buSzPct val="25000"/>
              <a:buFont typeface="Arial"/>
              <a:buNone/>
            </a:pPr>
            <a:r>
              <a:rPr b="0" baseline="0" i="0" lang="en-IN" sz="2500" u="none" cap="none" strike="noStrike">
                <a:solidFill>
                  <a:schemeClr val="dk1"/>
                </a:solidFill>
                <a:latin typeface="Calibri"/>
                <a:ea typeface="Calibri"/>
                <a:cs typeface="Calibri"/>
                <a:sym typeface="Calibri"/>
              </a:rPr>
              <a:t>		       Map: (x1, v1)  [(x2, v2)]</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IN" sz="4400" u="none" cap="none" strike="noStrike">
                <a:solidFill>
                  <a:schemeClr val="dk1"/>
                </a:solidFill>
                <a:latin typeface="Calibri"/>
                <a:ea typeface="Calibri"/>
                <a:cs typeface="Calibri"/>
                <a:sym typeface="Calibri"/>
              </a:rPr>
              <a:t>Grouping</a:t>
            </a:r>
          </a:p>
        </p:txBody>
      </p:sp>
      <p:sp>
        <p:nvSpPr>
          <p:cNvPr id="148" name="Shape 148"/>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just">
              <a:spcBef>
                <a:spcPts val="0"/>
              </a:spcBef>
              <a:buClr>
                <a:schemeClr val="dk1"/>
              </a:buClr>
              <a:buSzPct val="100000"/>
              <a:buFont typeface="Arial"/>
              <a:buChar char="•"/>
            </a:pPr>
            <a:r>
              <a:rPr b="0" baseline="0" i="0" lang="en-IN" sz="2600" u="none" cap="none" strike="noStrike">
                <a:solidFill>
                  <a:schemeClr val="dk1"/>
                </a:solidFill>
                <a:latin typeface="Calibri"/>
                <a:ea typeface="Calibri"/>
                <a:cs typeface="Calibri"/>
                <a:sym typeface="Calibri"/>
              </a:rPr>
              <a:t>After all the Map tasks have completed successfully, the master controller merges the intermediate results file from each Map task that are destined for a particular Reduce task and feeds the merged file to that process as a sequence of key-value pairs.</a:t>
            </a:r>
          </a:p>
          <a:p>
            <a:pPr indent="-342900" lvl="0" marL="342900" marR="0" rtl="0" algn="just">
              <a:spcBef>
                <a:spcPts val="520"/>
              </a:spcBef>
              <a:buClr>
                <a:schemeClr val="dk1"/>
              </a:buClr>
              <a:buSzPct val="100000"/>
              <a:buFont typeface="Arial"/>
              <a:buChar char="•"/>
            </a:pPr>
            <a:r>
              <a:rPr b="0" baseline="0" i="0" lang="en-IN" sz="2600" u="none" cap="none" strike="noStrike">
                <a:solidFill>
                  <a:schemeClr val="dk1"/>
                </a:solidFill>
                <a:latin typeface="Calibri"/>
                <a:ea typeface="Calibri"/>
                <a:cs typeface="Calibri"/>
                <a:sym typeface="Calibri"/>
              </a:rPr>
              <a:t>That is, for each key x, the input to the Reduce task that handles key x is a pair of the form (x, [v1, v2, . . . , vn]), where (x,v1), (x, v2), . . . , (x, vn) are all the key-value pairs with key x coming from all the Map tasks.</a:t>
            </a:r>
          </a:p>
          <a:p>
            <a:pPr indent="0" lvl="0" marL="0" marR="0" rtl="0" algn="just">
              <a:spcBef>
                <a:spcPts val="640"/>
              </a:spcBef>
              <a:buClr>
                <a:schemeClr val="dk1"/>
              </a:buClr>
              <a:buFont typeface="Arial"/>
              <a:buNone/>
            </a:pPr>
            <a:r>
              <a:t/>
            </a:r>
            <a:endParaRPr b="0" baseline="0" i="0" sz="32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IN" sz="4400" u="none" cap="none" strike="noStrike">
                <a:solidFill>
                  <a:schemeClr val="dk1"/>
                </a:solidFill>
                <a:latin typeface="Calibri"/>
                <a:ea typeface="Calibri"/>
                <a:cs typeface="Calibri"/>
                <a:sym typeface="Calibri"/>
              </a:rPr>
              <a:t>Reduce phase</a:t>
            </a:r>
          </a:p>
        </p:txBody>
      </p:sp>
      <p:sp>
        <p:nvSpPr>
          <p:cNvPr id="154" name="Shape 154"/>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Reduce task takes key and its list of associated values as an input.</a:t>
            </a:r>
          </a:p>
          <a:p>
            <a:pPr indent="-342900" lvl="0" marL="342900" marR="0" rtl="0" algn="l">
              <a:spcBef>
                <a:spcPts val="48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It combines values for input key by reducing list of values as single value which is the count of occurrences of each key in the log file, thus generating output in the form of key-value pair (x, sum).</a:t>
            </a:r>
          </a:p>
          <a:p>
            <a:pPr indent="0" lvl="0" marL="0" marR="0" rtl="0" algn="l">
              <a:spcBef>
                <a:spcPts val="480"/>
              </a:spcBef>
              <a:buClr>
                <a:schemeClr val="dk1"/>
              </a:buClr>
              <a:buSzPct val="25000"/>
              <a:buFont typeface="Arial"/>
              <a:buNone/>
            </a:pPr>
            <a:r>
              <a:rPr b="0" baseline="0" i="0" lang="en-IN" sz="2400" u="none" cap="none" strike="noStrike">
                <a:solidFill>
                  <a:schemeClr val="dk1"/>
                </a:solidFill>
                <a:latin typeface="Calibri"/>
                <a:ea typeface="Calibri"/>
                <a:cs typeface="Calibri"/>
                <a:sym typeface="Calibri"/>
              </a:rPr>
              <a:t>		 Reduce: (x2, [v2])  (x3, v3)</a:t>
            </a:r>
          </a:p>
          <a:p>
            <a:pPr indent="0" lvl="0" marL="0" marR="0" rtl="0" algn="l">
              <a:spcBef>
                <a:spcPts val="480"/>
              </a:spcBef>
              <a:buClr>
                <a:schemeClr val="dk1"/>
              </a:buClr>
              <a:buSzPct val="25000"/>
              <a:buFont typeface="Arial"/>
              <a:buNone/>
            </a:pPr>
            <a:br>
              <a:rPr b="0" baseline="0" i="0" lang="en-IN" sz="2400" u="none" cap="none" strike="noStrike">
                <a:solidFill>
                  <a:schemeClr val="dk1"/>
                </a:solidFill>
                <a:latin typeface="Calibri"/>
                <a:ea typeface="Calibri"/>
                <a:cs typeface="Calibri"/>
                <a:sym typeface="Calibri"/>
              </a:rPr>
            </a:b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IN" sz="4400" u="none" cap="none" strike="noStrike">
                <a:solidFill>
                  <a:schemeClr val="dk1"/>
                </a:solidFill>
                <a:latin typeface="Calibri"/>
                <a:ea typeface="Calibri"/>
                <a:cs typeface="Calibri"/>
                <a:sym typeface="Calibri"/>
              </a:rPr>
              <a:t>Class Diagram</a:t>
            </a:r>
          </a:p>
        </p:txBody>
      </p:sp>
      <p:pic>
        <p:nvPicPr>
          <p:cNvPr id="160" name="Shape 160"/>
          <p:cNvPicPr preferRelativeResize="0"/>
          <p:nvPr>
            <p:ph idx="1" type="body"/>
          </p:nvPr>
        </p:nvPicPr>
        <p:blipFill rotWithShape="1">
          <a:blip r:embed="rId3">
            <a:alphaModFix/>
          </a:blip>
          <a:srcRect b="38742" l="32756" r="21219" t="9560"/>
          <a:stretch/>
        </p:blipFill>
        <p:spPr>
          <a:xfrm>
            <a:off x="914400" y="1676800"/>
            <a:ext cx="7309179" cy="4647799"/>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IN" sz="4400" u="none" cap="none" strike="noStrike">
                <a:solidFill>
                  <a:schemeClr val="dk1"/>
                </a:solidFill>
                <a:latin typeface="Calibri"/>
                <a:ea typeface="Calibri"/>
                <a:cs typeface="Calibri"/>
                <a:sym typeface="Calibri"/>
              </a:rPr>
              <a:t>Use Case Diagram</a:t>
            </a:r>
          </a:p>
        </p:txBody>
      </p:sp>
      <p:pic>
        <p:nvPicPr>
          <p:cNvPr id="166" name="Shape 166"/>
          <p:cNvPicPr preferRelativeResize="0"/>
          <p:nvPr>
            <p:ph idx="1" type="body"/>
          </p:nvPr>
        </p:nvPicPr>
        <p:blipFill rotWithShape="1">
          <a:blip r:embed="rId3">
            <a:alphaModFix/>
          </a:blip>
          <a:srcRect b="58128" l="33109" r="40927" t="11085"/>
          <a:stretch/>
        </p:blipFill>
        <p:spPr>
          <a:xfrm>
            <a:off x="762000" y="1498600"/>
            <a:ext cx="7619999" cy="5080000"/>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IN" sz="4400" u="none" cap="none" strike="noStrike">
                <a:solidFill>
                  <a:schemeClr val="dk1"/>
                </a:solidFill>
                <a:latin typeface="Calibri"/>
                <a:ea typeface="Calibri"/>
                <a:cs typeface="Calibri"/>
                <a:sym typeface="Calibri"/>
              </a:rPr>
              <a:t>System Requirements</a:t>
            </a:r>
          </a:p>
        </p:txBody>
      </p:sp>
      <p:sp>
        <p:nvSpPr>
          <p:cNvPr id="172" name="Shape 172"/>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b="0" baseline="0" i="0" lang="en-IN" sz="3200" u="none" cap="none" strike="noStrike">
                <a:solidFill>
                  <a:schemeClr val="dk1"/>
                </a:solidFill>
                <a:latin typeface="Calibri"/>
                <a:ea typeface="Calibri"/>
                <a:cs typeface="Calibri"/>
                <a:sym typeface="Calibri"/>
              </a:rPr>
              <a:t>Software Requirements</a:t>
            </a:r>
          </a:p>
          <a:p>
            <a:pPr indent="-285750" lvl="1" marL="742950" marR="0" rtl="0" algn="l">
              <a:spcBef>
                <a:spcPts val="560"/>
              </a:spcBef>
              <a:buClr>
                <a:schemeClr val="dk1"/>
              </a:buClr>
              <a:buSzPct val="100000"/>
              <a:buFont typeface="Arial"/>
              <a:buChar char="–"/>
            </a:pPr>
            <a:r>
              <a:rPr b="0" baseline="0" i="0" lang="en-IN" sz="2800" u="none" cap="none" strike="noStrike">
                <a:solidFill>
                  <a:schemeClr val="dk1"/>
                </a:solidFill>
                <a:latin typeface="Calibri"/>
                <a:ea typeface="Calibri"/>
                <a:cs typeface="Calibri"/>
                <a:sym typeface="Calibri"/>
              </a:rPr>
              <a:t>Ubuntu OS</a:t>
            </a:r>
          </a:p>
          <a:p>
            <a:pPr indent="-285750" lvl="1" marL="742950" marR="0" rtl="0" algn="l">
              <a:spcBef>
                <a:spcPts val="560"/>
              </a:spcBef>
              <a:buClr>
                <a:schemeClr val="dk1"/>
              </a:buClr>
              <a:buSzPct val="100000"/>
              <a:buFont typeface="Arial"/>
              <a:buChar char="–"/>
            </a:pPr>
            <a:r>
              <a:rPr b="0" baseline="0" i="0" lang="en-IN" sz="2800" u="none" cap="none" strike="noStrike">
                <a:solidFill>
                  <a:schemeClr val="dk1"/>
                </a:solidFill>
                <a:latin typeface="Calibri"/>
                <a:ea typeface="Calibri"/>
                <a:cs typeface="Calibri"/>
                <a:sym typeface="Calibri"/>
              </a:rPr>
              <a:t>Apache Hadoop 1.0.3</a:t>
            </a:r>
          </a:p>
          <a:p>
            <a:pPr indent="-285750" lvl="1" marL="742950" marR="0" rtl="0" algn="l">
              <a:spcBef>
                <a:spcPts val="560"/>
              </a:spcBef>
              <a:buClr>
                <a:schemeClr val="dk1"/>
              </a:buClr>
              <a:buSzPct val="100000"/>
              <a:buFont typeface="Arial"/>
              <a:buChar char="–"/>
            </a:pPr>
            <a:r>
              <a:rPr b="0" baseline="0" i="0" lang="en-IN" sz="2800" u="none" cap="none" strike="noStrike">
                <a:solidFill>
                  <a:schemeClr val="dk1"/>
                </a:solidFill>
                <a:latin typeface="Calibri"/>
                <a:ea typeface="Calibri"/>
                <a:cs typeface="Calibri"/>
                <a:sym typeface="Calibri"/>
              </a:rPr>
              <a:t>Java 1.6</a:t>
            </a:r>
          </a:p>
          <a:p>
            <a:pPr indent="-342900" lvl="0" marL="342900" marR="0" rtl="0" algn="l">
              <a:spcBef>
                <a:spcPts val="640"/>
              </a:spcBef>
              <a:buClr>
                <a:schemeClr val="dk1"/>
              </a:buClr>
              <a:buSzPct val="100000"/>
              <a:buFont typeface="Arial"/>
              <a:buChar char="•"/>
            </a:pPr>
            <a:r>
              <a:rPr b="0" baseline="0" i="0" lang="en-IN" sz="3200" u="none" cap="none" strike="noStrike">
                <a:solidFill>
                  <a:schemeClr val="dk1"/>
                </a:solidFill>
                <a:latin typeface="Calibri"/>
                <a:ea typeface="Calibri"/>
                <a:cs typeface="Calibri"/>
                <a:sym typeface="Calibri"/>
              </a:rPr>
              <a:t>Hardware Requirements</a:t>
            </a:r>
          </a:p>
          <a:p>
            <a:pPr lvl="1" rtl="0">
              <a:spcBef>
                <a:spcPts val="0"/>
              </a:spcBef>
              <a:buNone/>
            </a:pPr>
            <a:r>
              <a:rPr b="0" baseline="0" i="0" lang="en-IN" sz="2800" u="none" cap="none" strike="noStrike">
                <a:solidFill>
                  <a:schemeClr val="dk1"/>
                </a:solidFill>
                <a:latin typeface="Calibri"/>
                <a:ea typeface="Calibri"/>
                <a:cs typeface="Calibri"/>
                <a:sym typeface="Calibri"/>
              </a:rPr>
              <a:t> dua</a:t>
            </a:r>
          </a:p>
          <a:p>
            <a:pPr indent="-285750" lvl="1" marL="742950" marR="0" rtl="0" algn="l">
              <a:spcBef>
                <a:spcPts val="560"/>
              </a:spcBef>
              <a:buClr>
                <a:schemeClr val="dk1"/>
              </a:buClr>
              <a:buSzPct val="100000"/>
              <a:buFont typeface="Arial"/>
              <a:buChar char="–"/>
            </a:pPr>
            <a:r>
              <a:rPr b="0" baseline="0" i="0" lang="en-IN" sz="2800" u="none" cap="none" strike="noStrike">
                <a:solidFill>
                  <a:schemeClr val="dk1"/>
                </a:solidFill>
                <a:latin typeface="Calibri"/>
                <a:ea typeface="Calibri"/>
                <a:cs typeface="Calibri"/>
                <a:sym typeface="Calibri"/>
              </a:rPr>
              <a:t>l processor/dual core machines with 4-8GB of RAM</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lang="en-IN" sz="4400">
                <a:solidFill>
                  <a:schemeClr val="dk1"/>
                </a:solidFill>
                <a:latin typeface="Calibri"/>
                <a:ea typeface="Calibri"/>
                <a:cs typeface="Calibri"/>
                <a:sym typeface="Calibri"/>
              </a:rPr>
              <a:t>System Architecture </a:t>
            </a:r>
          </a:p>
        </p:txBody>
      </p:sp>
      <p:sp>
        <p:nvSpPr>
          <p:cNvPr id="178" name="Shape 178"/>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0" lvl="0" marL="203200" marR="0" rtl="0" algn="l">
              <a:spcBef>
                <a:spcPts val="0"/>
              </a:spcBef>
              <a:buClr>
                <a:schemeClr val="dk1"/>
              </a:buClr>
              <a:buFont typeface="Arial"/>
              <a:buNone/>
            </a:pPr>
            <a:r>
              <a:t/>
            </a:r>
            <a:endParaRPr b="0" baseline="0" i="0" sz="3200" u="none" cap="none" strike="noStrike">
              <a:solidFill>
                <a:schemeClr val="dk1"/>
              </a:solidFill>
              <a:latin typeface="Calibri"/>
              <a:ea typeface="Calibri"/>
              <a:cs typeface="Calibri"/>
              <a:sym typeface="Calibri"/>
            </a:endParaRPr>
          </a:p>
        </p:txBody>
      </p:sp>
      <p:pic>
        <p:nvPicPr>
          <p:cNvPr id="179" name="Shape 179"/>
          <p:cNvPicPr preferRelativeResize="0"/>
          <p:nvPr/>
        </p:nvPicPr>
        <p:blipFill>
          <a:blip r:embed="rId3">
            <a:alphaModFix/>
          </a:blip>
          <a:stretch>
            <a:fillRect/>
          </a:stretch>
        </p:blipFill>
        <p:spPr>
          <a:xfrm>
            <a:off x="1877575" y="1695325"/>
            <a:ext cx="4573400" cy="4430849"/>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Font typeface="Calibri"/>
              <a:buNone/>
            </a:pPr>
            <a:r>
              <a:t/>
            </a:r>
            <a:endParaRPr b="0" baseline="0" i="0" sz="4400" u="none" cap="none" strike="noStrike">
              <a:solidFill>
                <a:schemeClr val="dk1"/>
              </a:solidFill>
              <a:latin typeface="Calibri"/>
              <a:ea typeface="Calibri"/>
              <a:cs typeface="Calibri"/>
              <a:sym typeface="Calibri"/>
            </a:endParaRPr>
          </a:p>
        </p:txBody>
      </p:sp>
      <p:sp>
        <p:nvSpPr>
          <p:cNvPr id="185" name="Shape 185"/>
          <p:cNvSpPr txBox="1"/>
          <p:nvPr>
            <p:ph idx="1" type="body"/>
          </p:nvPr>
        </p:nvSpPr>
        <p:spPr>
          <a:xfrm>
            <a:off x="656800" y="1657225"/>
            <a:ext cx="8229600" cy="4526100"/>
          </a:xfrm>
          <a:prstGeom prst="rect">
            <a:avLst/>
          </a:prstGeom>
          <a:noFill/>
          <a:ln>
            <a:noFill/>
          </a:ln>
        </p:spPr>
        <p:txBody>
          <a:bodyPr anchorCtr="0" anchor="t" bIns="45700" lIns="91425" rIns="91425" tIns="45700">
            <a:noAutofit/>
          </a:bodyPr>
          <a:lstStyle/>
          <a:p>
            <a:pPr indent="-139700" lvl="0" marL="342900" marR="0" rtl="0" algn="l">
              <a:spcBef>
                <a:spcPts val="0"/>
              </a:spcBef>
              <a:buClr>
                <a:schemeClr val="dk1"/>
              </a:buClr>
              <a:buSzPct val="61111"/>
              <a:buFont typeface="Arial"/>
              <a:buNone/>
            </a:pPr>
            <a:r>
              <a:rPr lang="en-IN" sz="1800">
                <a:solidFill>
                  <a:schemeClr val="dk1"/>
                </a:solidFill>
                <a:latin typeface="Calibri"/>
                <a:ea typeface="Calibri"/>
                <a:cs typeface="Calibri"/>
                <a:sym typeface="Calibri"/>
              </a:rPr>
              <a:t>199.72.81.55 - - [01/Jul/1995:00:00:01 -0400] </a:t>
            </a:r>
          </a:p>
          <a:p>
            <a:pPr indent="-139700" lvl="0" marL="342900" marR="0" rtl="0" algn="l">
              <a:spcBef>
                <a:spcPts val="0"/>
              </a:spcBef>
              <a:buClr>
                <a:schemeClr val="dk1"/>
              </a:buClr>
              <a:buFont typeface="Arial"/>
              <a:buNone/>
            </a:pPr>
            <a:r>
              <a:t/>
            </a:r>
            <a:endParaRPr sz="1800">
              <a:solidFill>
                <a:schemeClr val="dk1"/>
              </a:solidFill>
              <a:latin typeface="Calibri"/>
              <a:ea typeface="Calibri"/>
              <a:cs typeface="Calibri"/>
              <a:sym typeface="Calibri"/>
            </a:endParaRPr>
          </a:p>
          <a:p>
            <a:pPr indent="-139700" lvl="0" marL="342900" marR="0" rtl="0" algn="l">
              <a:spcBef>
                <a:spcPts val="0"/>
              </a:spcBef>
              <a:buClr>
                <a:schemeClr val="dk1"/>
              </a:buClr>
              <a:buSzPct val="61111"/>
              <a:buFont typeface="Arial"/>
              <a:buNone/>
            </a:pPr>
            <a:r>
              <a:rPr lang="en-IN" sz="1800">
                <a:solidFill>
                  <a:schemeClr val="dk1"/>
                </a:solidFill>
                <a:latin typeface="Calibri"/>
                <a:ea typeface="Calibri"/>
                <a:cs typeface="Calibri"/>
                <a:sym typeface="Calibri"/>
              </a:rPr>
              <a:t>"GET /history/apollo/ HTTP/1.0" 200 6245</a:t>
            </a:r>
          </a:p>
          <a:p>
            <a:pPr indent="-139700" lvl="0" marL="342900" marR="0" rtl="0" algn="l">
              <a:spcBef>
                <a:spcPts val="0"/>
              </a:spcBef>
              <a:buClr>
                <a:schemeClr val="dk1"/>
              </a:buClr>
              <a:buFont typeface="Arial"/>
              <a:buNone/>
            </a:pPr>
            <a:r>
              <a:t/>
            </a:r>
            <a:endParaRPr sz="1800">
              <a:solidFill>
                <a:schemeClr val="dk1"/>
              </a:solidFill>
              <a:latin typeface="Calibri"/>
              <a:ea typeface="Calibri"/>
              <a:cs typeface="Calibri"/>
              <a:sym typeface="Calibri"/>
            </a:endParaRPr>
          </a:p>
          <a:p>
            <a:pPr indent="0" lvl="0" marL="0" marR="0" rtl="0" algn="l">
              <a:spcBef>
                <a:spcPts val="0"/>
              </a:spcBef>
              <a:buClr>
                <a:schemeClr val="dk1"/>
              </a:buClr>
              <a:buSzPct val="61111"/>
              <a:buFont typeface="Arial"/>
              <a:buNone/>
            </a:pPr>
            <a:r>
              <a:rPr lang="en-IN" sz="1800">
                <a:solidFill>
                  <a:schemeClr val="dk1"/>
                </a:solidFill>
                <a:latin typeface="Calibri"/>
                <a:ea typeface="Calibri"/>
                <a:cs typeface="Calibri"/>
                <a:sym typeface="Calibri"/>
              </a:rPr>
              <a:t>     The Remote IP address: This identifies who had visited the web site;</a:t>
            </a:r>
          </a:p>
          <a:p>
            <a:pPr indent="0" lvl="0" marL="0" marR="0" rtl="0" algn="l">
              <a:spcBef>
                <a:spcPts val="0"/>
              </a:spcBef>
              <a:buClr>
                <a:schemeClr val="dk1"/>
              </a:buClr>
              <a:buFont typeface="Arial"/>
              <a:buNone/>
            </a:pPr>
            <a:r>
              <a:t/>
            </a:r>
            <a:endParaRPr sz="1800">
              <a:solidFill>
                <a:schemeClr val="dk1"/>
              </a:solidFill>
              <a:latin typeface="Calibri"/>
              <a:ea typeface="Calibri"/>
              <a:cs typeface="Calibri"/>
              <a:sym typeface="Calibri"/>
            </a:endParaRPr>
          </a:p>
          <a:p>
            <a:pPr indent="0" lvl="0" marL="0" marR="0" rtl="0" algn="l">
              <a:spcBef>
                <a:spcPts val="0"/>
              </a:spcBef>
              <a:buClr>
                <a:schemeClr val="dk1"/>
              </a:buClr>
              <a:buSzPct val="61111"/>
              <a:buFont typeface="Arial"/>
              <a:buNone/>
            </a:pPr>
            <a:r>
              <a:rPr lang="en-IN" sz="1800">
                <a:solidFill>
                  <a:schemeClr val="dk1"/>
                </a:solidFill>
                <a:latin typeface="Calibri"/>
                <a:ea typeface="Calibri"/>
                <a:cs typeface="Calibri"/>
                <a:sym typeface="Calibri"/>
              </a:rPr>
              <a:t>     User Authentication: Username and password if the server requires user</a:t>
            </a:r>
          </a:p>
          <a:p>
            <a:pPr indent="0" lvl="0" marL="0" marR="0" rtl="0" algn="l">
              <a:spcBef>
                <a:spcPts val="0"/>
              </a:spcBef>
              <a:buClr>
                <a:schemeClr val="dk1"/>
              </a:buClr>
              <a:buSzPct val="61111"/>
              <a:buFont typeface="Arial"/>
              <a:buNone/>
            </a:pPr>
            <a:r>
              <a:rPr lang="en-IN" sz="1800">
                <a:solidFill>
                  <a:schemeClr val="dk1"/>
                </a:solidFill>
                <a:latin typeface="Calibri"/>
                <a:ea typeface="Calibri"/>
                <a:cs typeface="Calibri"/>
                <a:sym typeface="Calibri"/>
              </a:rPr>
              <a:t>     authentication(generally empty and represented by a “-”);</a:t>
            </a:r>
          </a:p>
          <a:p>
            <a:pPr indent="0" lvl="0" marL="0" marR="0" rtl="0" algn="l">
              <a:spcBef>
                <a:spcPts val="0"/>
              </a:spcBef>
              <a:buClr>
                <a:schemeClr val="dk1"/>
              </a:buClr>
              <a:buFont typeface="Arial"/>
              <a:buNone/>
            </a:pPr>
            <a:r>
              <a:t/>
            </a:r>
            <a:endParaRPr sz="1800">
              <a:solidFill>
                <a:schemeClr val="dk1"/>
              </a:solidFill>
              <a:latin typeface="Calibri"/>
              <a:ea typeface="Calibri"/>
              <a:cs typeface="Calibri"/>
              <a:sym typeface="Calibri"/>
            </a:endParaRPr>
          </a:p>
          <a:p>
            <a:pPr lvl="0" rtl="0">
              <a:spcBef>
                <a:spcPts val="0"/>
              </a:spcBef>
              <a:buClr>
                <a:schemeClr val="dk1"/>
              </a:buClr>
              <a:buSzPct val="61111"/>
              <a:buFont typeface="Arial"/>
              <a:buNone/>
            </a:pPr>
            <a:r>
              <a:rPr lang="en-IN" sz="1800">
                <a:solidFill>
                  <a:schemeClr val="dk1"/>
                </a:solidFill>
                <a:latin typeface="Calibri"/>
                <a:ea typeface="Calibri"/>
                <a:cs typeface="Calibri"/>
                <a:sym typeface="Calibri"/>
              </a:rPr>
              <a:t>The date and time of the request: This attribute is used to determine how long a visitor has spent on a given page;</a:t>
            </a:r>
          </a:p>
          <a:p>
            <a:pPr lvl="0" rtl="0">
              <a:spcBef>
                <a:spcPts val="0"/>
              </a:spcBef>
              <a:buClr>
                <a:schemeClr val="dk1"/>
              </a:buClr>
              <a:buFont typeface="Arial"/>
              <a:buNone/>
            </a:pPr>
            <a:r>
              <a:t/>
            </a:r>
            <a:endParaRPr sz="1800">
              <a:solidFill>
                <a:schemeClr val="dk1"/>
              </a:solidFill>
              <a:latin typeface="Calibri"/>
              <a:ea typeface="Calibri"/>
              <a:cs typeface="Calibri"/>
              <a:sym typeface="Calibri"/>
            </a:endParaRPr>
          </a:p>
          <a:p>
            <a:pPr lvl="0" rtl="0">
              <a:spcBef>
                <a:spcPts val="0"/>
              </a:spcBef>
              <a:buClr>
                <a:schemeClr val="dk1"/>
              </a:buClr>
              <a:buSzPct val="61111"/>
              <a:buFont typeface="Arial"/>
              <a:buNone/>
            </a:pPr>
            <a:r>
              <a:rPr lang="en-IN" sz="1800">
                <a:solidFill>
                  <a:schemeClr val="dk1"/>
                </a:solidFill>
                <a:latin typeface="Calibri"/>
                <a:ea typeface="Calibri"/>
                <a:cs typeface="Calibri"/>
                <a:sym typeface="Calibri"/>
              </a:rPr>
              <a:t>The operation type (GET, POST, HEAD, etc.): The method used for information transfer is noted;</a:t>
            </a:r>
          </a:p>
          <a:p>
            <a:pPr lvl="0" rtl="0">
              <a:spcBef>
                <a:spcPts val="0"/>
              </a:spcBef>
              <a:buClr>
                <a:schemeClr val="dk1"/>
              </a:buClr>
              <a:buFont typeface="Arial"/>
              <a:buNone/>
            </a:pPr>
            <a:r>
              <a:t/>
            </a:r>
            <a:endParaRPr sz="1800">
              <a:solidFill>
                <a:schemeClr val="dk1"/>
              </a:solidFill>
              <a:latin typeface="Calibri"/>
              <a:ea typeface="Calibri"/>
              <a:cs typeface="Calibri"/>
              <a:sym typeface="Calibri"/>
            </a:endParaRPr>
          </a:p>
          <a:p>
            <a:pPr lvl="0" rtl="0">
              <a:spcBef>
                <a:spcPts val="0"/>
              </a:spcBef>
              <a:buClr>
                <a:schemeClr val="dk1"/>
              </a:buClr>
              <a:buFont typeface="Arial"/>
              <a:buNone/>
            </a:pPr>
            <a:r>
              <a:t/>
            </a:r>
            <a:endParaRPr sz="1800">
              <a:solidFill>
                <a:schemeClr val="dk1"/>
              </a:solidFill>
              <a:latin typeface="Calibri"/>
              <a:ea typeface="Calibri"/>
              <a:cs typeface="Calibri"/>
              <a:sym typeface="Calibri"/>
            </a:endParaRPr>
          </a:p>
          <a:p>
            <a:pPr lvl="0" rtl="0">
              <a:spcBef>
                <a:spcPts val="0"/>
              </a:spcBef>
              <a:buClr>
                <a:schemeClr val="dk1"/>
              </a:buClr>
              <a:buFont typeface="Arial"/>
              <a:buNone/>
            </a:pPr>
            <a:r>
              <a:t/>
            </a:r>
            <a:endParaRPr sz="1800">
              <a:solidFill>
                <a:schemeClr val="dk1"/>
              </a:solidFill>
              <a:latin typeface="Calibri"/>
              <a:ea typeface="Calibri"/>
              <a:cs typeface="Calibri"/>
              <a:sym typeface="Calibri"/>
            </a:endParaRPr>
          </a:p>
          <a:p>
            <a:pPr lvl="0" rtl="0">
              <a:spcBef>
                <a:spcPts val="0"/>
              </a:spcBef>
              <a:buClr>
                <a:schemeClr val="dk1"/>
              </a:buClr>
              <a:buFont typeface="Arial"/>
              <a:buNone/>
            </a:pPr>
            <a:r>
              <a:t/>
            </a:r>
            <a:endParaRPr sz="1800">
              <a:solidFill>
                <a:schemeClr val="dk1"/>
              </a:solidFill>
              <a:latin typeface="Calibri"/>
              <a:ea typeface="Calibri"/>
              <a:cs typeface="Calibri"/>
              <a:sym typeface="Calibri"/>
            </a:endParaRPr>
          </a:p>
          <a:p>
            <a:pPr indent="-139700" lvl="0" marL="342900" marR="0" rtl="0" algn="l">
              <a:spcBef>
                <a:spcPts val="0"/>
              </a:spcBef>
              <a:buClr>
                <a:schemeClr val="dk1"/>
              </a:buClr>
              <a:buFont typeface="Arial"/>
              <a:buNone/>
            </a:pPr>
            <a:r>
              <a:t/>
            </a:r>
            <a:endParaRPr sz="3200">
              <a:solidFill>
                <a:schemeClr val="dk1"/>
              </a:solidFill>
              <a:latin typeface="Calibri"/>
              <a:ea typeface="Calibri"/>
              <a:cs typeface="Calibri"/>
              <a:sym typeface="Calibri"/>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Font typeface="Calibri"/>
              <a:buNone/>
            </a:pPr>
            <a:r>
              <a:t/>
            </a:r>
            <a:endParaRPr b="0" baseline="0" i="0" sz="4400" u="none" cap="none" strike="noStrike">
              <a:solidFill>
                <a:schemeClr val="dk1"/>
              </a:solidFill>
              <a:latin typeface="Calibri"/>
              <a:ea typeface="Calibri"/>
              <a:cs typeface="Calibri"/>
              <a:sym typeface="Calibri"/>
            </a:endParaRPr>
          </a:p>
        </p:txBody>
      </p:sp>
      <p:sp>
        <p:nvSpPr>
          <p:cNvPr id="191" name="Shape 191"/>
          <p:cNvSpPr txBox="1"/>
          <p:nvPr>
            <p:ph idx="1" type="body"/>
          </p:nvPr>
        </p:nvSpPr>
        <p:spPr>
          <a:xfrm>
            <a:off x="457200" y="1585950"/>
            <a:ext cx="8229600" cy="4526100"/>
          </a:xfrm>
          <a:prstGeom prst="rect">
            <a:avLst/>
          </a:prstGeom>
          <a:noFill/>
          <a:ln>
            <a:noFill/>
          </a:ln>
        </p:spPr>
        <p:txBody>
          <a:bodyPr anchorCtr="0" anchor="t" bIns="45700" lIns="91425" rIns="91425" tIns="45700">
            <a:noAutofit/>
          </a:bodyPr>
          <a:lstStyle/>
          <a:p>
            <a:pPr lvl="0" rtl="0">
              <a:spcBef>
                <a:spcPts val="0"/>
              </a:spcBef>
              <a:buClr>
                <a:schemeClr val="dk1"/>
              </a:buClr>
              <a:buFont typeface="Arial"/>
              <a:buNone/>
            </a:pPr>
            <a:r>
              <a:t/>
            </a:r>
            <a:endParaRPr sz="1800">
              <a:solidFill>
                <a:schemeClr val="dk1"/>
              </a:solidFill>
              <a:latin typeface="Calibri"/>
              <a:ea typeface="Calibri"/>
              <a:cs typeface="Calibri"/>
              <a:sym typeface="Calibri"/>
            </a:endParaRPr>
          </a:p>
          <a:p>
            <a:pPr lvl="0" rtl="0">
              <a:spcBef>
                <a:spcPts val="0"/>
              </a:spcBef>
              <a:buClr>
                <a:schemeClr val="dk1"/>
              </a:buClr>
              <a:buSzPct val="61111"/>
              <a:buFont typeface="Arial"/>
              <a:buNone/>
            </a:pPr>
            <a:r>
              <a:rPr lang="en-IN" sz="1800">
                <a:solidFill>
                  <a:schemeClr val="dk1"/>
                </a:solidFill>
                <a:latin typeface="Calibri"/>
                <a:ea typeface="Calibri"/>
                <a:cs typeface="Calibri"/>
                <a:sym typeface="Calibri"/>
              </a:rPr>
              <a:t>The requested resource name: The resource accessed by the user. It may be an</a:t>
            </a:r>
          </a:p>
          <a:p>
            <a:pPr lvl="0" rtl="0">
              <a:spcBef>
                <a:spcPts val="0"/>
              </a:spcBef>
              <a:buClr>
                <a:schemeClr val="dk1"/>
              </a:buClr>
              <a:buSzPct val="61111"/>
              <a:buFont typeface="Arial"/>
              <a:buNone/>
            </a:pPr>
            <a:r>
              <a:rPr lang="en-IN" sz="1800">
                <a:solidFill>
                  <a:schemeClr val="dk1"/>
                </a:solidFill>
                <a:latin typeface="Calibri"/>
                <a:ea typeface="Calibri"/>
                <a:cs typeface="Calibri"/>
                <a:sym typeface="Calibri"/>
              </a:rPr>
              <a:t>HTML page, a CGI program, or a script;</a:t>
            </a:r>
          </a:p>
          <a:p>
            <a:pPr lvl="0" rtl="0">
              <a:spcBef>
                <a:spcPts val="0"/>
              </a:spcBef>
              <a:buClr>
                <a:schemeClr val="dk1"/>
              </a:buClr>
              <a:buFont typeface="Arial"/>
              <a:buNone/>
            </a:pPr>
            <a:r>
              <a:t/>
            </a:r>
            <a:endParaRPr sz="1800">
              <a:solidFill>
                <a:schemeClr val="dk1"/>
              </a:solidFill>
              <a:latin typeface="Calibri"/>
              <a:ea typeface="Calibri"/>
              <a:cs typeface="Calibri"/>
              <a:sym typeface="Calibri"/>
            </a:endParaRPr>
          </a:p>
          <a:p>
            <a:pPr lvl="0" rtl="0">
              <a:spcBef>
                <a:spcPts val="0"/>
              </a:spcBef>
              <a:buClr>
                <a:schemeClr val="dk1"/>
              </a:buClr>
              <a:buSzPct val="61111"/>
              <a:buFont typeface="Arial"/>
              <a:buNone/>
            </a:pPr>
            <a:r>
              <a:rPr lang="en-IN" sz="1800">
                <a:solidFill>
                  <a:schemeClr val="dk1"/>
                </a:solidFill>
                <a:latin typeface="Calibri"/>
                <a:ea typeface="Calibri"/>
                <a:cs typeface="Calibri"/>
                <a:sym typeface="Calibri"/>
              </a:rPr>
              <a:t>The protocol Version: HTTP protocol being used.</a:t>
            </a:r>
          </a:p>
          <a:p>
            <a:pPr lvl="0" rtl="0">
              <a:spcBef>
                <a:spcPts val="0"/>
              </a:spcBef>
              <a:buClr>
                <a:schemeClr val="dk1"/>
              </a:buClr>
              <a:buFont typeface="Arial"/>
              <a:buNone/>
            </a:pPr>
            <a:r>
              <a:t/>
            </a:r>
            <a:endParaRPr sz="1800">
              <a:solidFill>
                <a:schemeClr val="dk1"/>
              </a:solidFill>
              <a:latin typeface="Calibri"/>
              <a:ea typeface="Calibri"/>
              <a:cs typeface="Calibri"/>
              <a:sym typeface="Calibri"/>
            </a:endParaRPr>
          </a:p>
          <a:p>
            <a:pPr lvl="0" rtl="0">
              <a:spcBef>
                <a:spcPts val="0"/>
              </a:spcBef>
              <a:buClr>
                <a:schemeClr val="dk1"/>
              </a:buClr>
              <a:buSzPct val="61111"/>
              <a:buFont typeface="Arial"/>
              <a:buNone/>
            </a:pPr>
            <a:r>
              <a:rPr lang="en-IN" sz="1800">
                <a:solidFill>
                  <a:schemeClr val="dk1"/>
                </a:solidFill>
                <a:latin typeface="Calibri"/>
                <a:ea typeface="Calibri"/>
                <a:cs typeface="Calibri"/>
                <a:sym typeface="Calibri"/>
              </a:rPr>
              <a:t>The request status: The HTTP status code returned to he client, e.g., 200 is “ok” and 404 are “not found”;</a:t>
            </a:r>
          </a:p>
          <a:p>
            <a:pPr lvl="0" rtl="0">
              <a:spcBef>
                <a:spcPts val="0"/>
              </a:spcBef>
              <a:buClr>
                <a:schemeClr val="dk1"/>
              </a:buClr>
              <a:buFont typeface="Arial"/>
              <a:buNone/>
            </a:pPr>
            <a:r>
              <a:t/>
            </a:r>
            <a:endParaRPr sz="1800">
              <a:solidFill>
                <a:schemeClr val="dk1"/>
              </a:solidFill>
              <a:latin typeface="Calibri"/>
              <a:ea typeface="Calibri"/>
              <a:cs typeface="Calibri"/>
              <a:sym typeface="Calibri"/>
            </a:endParaRPr>
          </a:p>
          <a:p>
            <a:pPr lvl="0" rtl="0">
              <a:spcBef>
                <a:spcPts val="0"/>
              </a:spcBef>
              <a:buClr>
                <a:schemeClr val="dk1"/>
              </a:buClr>
              <a:buSzPct val="61111"/>
              <a:buFont typeface="Arial"/>
              <a:buNone/>
            </a:pPr>
            <a:r>
              <a:rPr lang="en-IN" sz="1800">
                <a:solidFill>
                  <a:schemeClr val="dk1"/>
                </a:solidFill>
                <a:latin typeface="Calibri"/>
                <a:ea typeface="Calibri"/>
                <a:cs typeface="Calibri"/>
                <a:sym typeface="Calibri"/>
              </a:rPr>
              <a:t>The requested page size: The content-length of the</a:t>
            </a:r>
          </a:p>
          <a:p>
            <a:pPr lvl="0" rtl="0">
              <a:spcBef>
                <a:spcPts val="0"/>
              </a:spcBef>
              <a:buClr>
                <a:schemeClr val="dk1"/>
              </a:buClr>
              <a:buFont typeface="Arial"/>
              <a:buNone/>
            </a:pPr>
            <a:r>
              <a:t/>
            </a:r>
            <a:endParaRPr sz="1800">
              <a:solidFill>
                <a:schemeClr val="dk1"/>
              </a:solidFill>
              <a:latin typeface="Calibri"/>
              <a:ea typeface="Calibri"/>
              <a:cs typeface="Calibri"/>
              <a:sym typeface="Calibri"/>
            </a:endParaRPr>
          </a:p>
          <a:p>
            <a:pPr indent="-139700" lvl="0" marL="342900" marR="0" rtl="0" algn="l">
              <a:spcBef>
                <a:spcPts val="0"/>
              </a:spcBef>
              <a:buClr>
                <a:schemeClr val="dk1"/>
              </a:buClr>
              <a:buFont typeface="Arial"/>
              <a:buNone/>
            </a:pPr>
            <a:r>
              <a:t/>
            </a:r>
            <a:endParaRPr sz="3200">
              <a:solidFill>
                <a:schemeClr val="dk1"/>
              </a:solidFill>
              <a:latin typeface="Calibri"/>
              <a:ea typeface="Calibri"/>
              <a:cs typeface="Calibri"/>
              <a:sym typeface="Calibri"/>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IN" sz="4400" u="none" cap="none" strike="noStrike">
                <a:solidFill>
                  <a:schemeClr val="dk1"/>
                </a:solidFill>
                <a:latin typeface="Calibri"/>
                <a:ea typeface="Calibri"/>
                <a:cs typeface="Calibri"/>
                <a:sym typeface="Calibri"/>
              </a:rPr>
              <a:t>Introduction</a:t>
            </a:r>
          </a:p>
        </p:txBody>
      </p:sp>
      <p:sp>
        <p:nvSpPr>
          <p:cNvPr id="87" name="Shape 87"/>
          <p:cNvSpPr txBox="1"/>
          <p:nvPr>
            <p:ph idx="1" type="body"/>
          </p:nvPr>
        </p:nvSpPr>
        <p:spPr>
          <a:xfrm>
            <a:off x="381000" y="1600200"/>
            <a:ext cx="8305799" cy="4724400"/>
          </a:xfrm>
          <a:prstGeom prst="rect">
            <a:avLst/>
          </a:prstGeom>
          <a:noFill/>
          <a:ln>
            <a:noFill/>
          </a:ln>
        </p:spPr>
        <p:txBody>
          <a:bodyPr anchorCtr="0" anchor="t" bIns="45700" lIns="91425" rIns="91425" tIns="45700">
            <a:noAutofit/>
          </a:bodyPr>
          <a:lstStyle/>
          <a:p>
            <a:pPr indent="-342900" lvl="0" marL="342900" marR="0" rtl="0" algn="just">
              <a:spcBef>
                <a:spcPts val="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In today’s Internet world, log file analysis is becoming a necessary task for analyzing the customer’s behavior in order to improve advertising and sales.</a:t>
            </a:r>
          </a:p>
          <a:p>
            <a:pPr indent="-342900" lvl="0" marL="342900" marR="0" rtl="0" algn="just">
              <a:spcBef>
                <a:spcPts val="48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For datasets like environment, medical,banking system it is important to analyze the log data to get required knowledge from it.</a:t>
            </a:r>
          </a:p>
          <a:p>
            <a:pPr indent="-342900" lvl="0" marL="342900" marR="0" rtl="0" algn="just">
              <a:spcBef>
                <a:spcPts val="48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Log files are getting generated very fast at the rate of 1-10 Mb/s per machine, a single data center can generate tens of terabytes of log data in a day.</a:t>
            </a:r>
          </a:p>
          <a:p>
            <a:pPr indent="-342900" lvl="0" marL="342900" marR="0" rtl="0" algn="just">
              <a:spcBef>
                <a:spcPts val="48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These datasets are huge. In order to analyze such large datasets we need parallel processing system and reliable data storage mechanism.</a:t>
            </a:r>
          </a:p>
          <a:p>
            <a:pPr indent="0" lvl="0" marL="0" marR="0" rtl="0" algn="l">
              <a:spcBef>
                <a:spcPts val="360"/>
              </a:spcBef>
              <a:buClr>
                <a:schemeClr val="dk1"/>
              </a:buClr>
              <a:buFont typeface="Arial"/>
              <a:buNone/>
            </a:pPr>
            <a:r>
              <a:t/>
            </a:r>
            <a:endParaRPr b="0" baseline="0" i="0" sz="18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lang="en-IN" sz="3200">
                <a:solidFill>
                  <a:schemeClr val="dk1"/>
                </a:solidFill>
                <a:latin typeface="Calibri"/>
                <a:ea typeface="Calibri"/>
                <a:cs typeface="Calibri"/>
                <a:sym typeface="Calibri"/>
              </a:rPr>
              <a:t>Status codes of Hypertext Transfer Protocol</a:t>
            </a:r>
          </a:p>
        </p:txBody>
      </p:sp>
      <p:sp>
        <p:nvSpPr>
          <p:cNvPr id="197" name="Shape 197"/>
          <p:cNvSpPr txBox="1"/>
          <p:nvPr>
            <p:ph idx="1" type="body"/>
          </p:nvPr>
        </p:nvSpPr>
        <p:spPr>
          <a:xfrm>
            <a:off x="457200" y="1600200"/>
            <a:ext cx="8229600" cy="4525963"/>
          </a:xfrm>
          <a:prstGeom prst="rect">
            <a:avLst/>
          </a:prstGeom>
          <a:noFill/>
          <a:ln cap="flat" w="9525">
            <a:solidFill>
              <a:srgbClr val="000000"/>
            </a:solidFill>
            <a:prstDash val="solid"/>
            <a:round/>
            <a:headEnd len="med" w="med" type="none"/>
            <a:tailEnd len="med" w="med" type="none"/>
          </a:ln>
        </p:spPr>
        <p:txBody>
          <a:bodyPr anchorCtr="0" anchor="t" bIns="45700" lIns="91425" rIns="91425" tIns="45700">
            <a:noAutofit/>
          </a:bodyPr>
          <a:lstStyle/>
          <a:p>
            <a:pPr indent="0" lvl="0" marL="203200" marR="0" rtl="0" algn="l">
              <a:spcBef>
                <a:spcPts val="0"/>
              </a:spcBef>
              <a:buClr>
                <a:schemeClr val="dk1"/>
              </a:buClr>
              <a:buSzPct val="61111"/>
              <a:buFont typeface="Arial"/>
              <a:buNone/>
            </a:pPr>
            <a:r>
              <a:rPr lang="en-IN" sz="1800">
                <a:solidFill>
                  <a:schemeClr val="dk1"/>
                </a:solidFill>
                <a:latin typeface="Calibri"/>
                <a:ea typeface="Calibri"/>
                <a:cs typeface="Calibri"/>
                <a:sym typeface="Calibri"/>
              </a:rPr>
              <a:t>Code Description</a:t>
            </a:r>
          </a:p>
          <a:p>
            <a:pPr indent="-139700" lvl="0" marL="342900" marR="0" rtl="0" algn="l">
              <a:spcBef>
                <a:spcPts val="0"/>
              </a:spcBef>
              <a:buClr>
                <a:schemeClr val="dk1"/>
              </a:buClr>
              <a:buFont typeface="Arial"/>
              <a:buNone/>
            </a:pPr>
            <a:r>
              <a:t/>
            </a:r>
            <a:endParaRPr sz="1800">
              <a:solidFill>
                <a:schemeClr val="dk1"/>
              </a:solidFill>
              <a:latin typeface="Calibri"/>
              <a:ea typeface="Calibri"/>
              <a:cs typeface="Calibri"/>
              <a:sym typeface="Calibri"/>
            </a:endParaRPr>
          </a:p>
          <a:p>
            <a:pPr indent="-139700" lvl="0" marL="342900" marR="0" rtl="0" algn="l">
              <a:spcBef>
                <a:spcPts val="0"/>
              </a:spcBef>
              <a:buClr>
                <a:schemeClr val="dk1"/>
              </a:buClr>
              <a:buSzPct val="61111"/>
              <a:buFont typeface="Arial"/>
              <a:buNone/>
            </a:pPr>
            <a:r>
              <a:rPr lang="en-IN" sz="1800">
                <a:solidFill>
                  <a:schemeClr val="dk1"/>
                </a:solidFill>
                <a:latin typeface="Calibri"/>
                <a:ea typeface="Calibri"/>
                <a:cs typeface="Calibri"/>
                <a:sym typeface="Calibri"/>
              </a:rPr>
              <a:t>101 Switching Protocols                                              </a:t>
            </a:r>
          </a:p>
          <a:p>
            <a:pPr indent="-139700" lvl="0" marL="342900" marR="0" rtl="0" algn="l">
              <a:spcBef>
                <a:spcPts val="0"/>
              </a:spcBef>
              <a:buClr>
                <a:schemeClr val="dk1"/>
              </a:buClr>
              <a:buFont typeface="Arial"/>
              <a:buNone/>
            </a:pPr>
            <a:r>
              <a:t/>
            </a:r>
            <a:endParaRPr sz="1800">
              <a:solidFill>
                <a:schemeClr val="dk1"/>
              </a:solidFill>
              <a:latin typeface="Calibri"/>
              <a:ea typeface="Calibri"/>
              <a:cs typeface="Calibri"/>
              <a:sym typeface="Calibri"/>
            </a:endParaRPr>
          </a:p>
          <a:p>
            <a:pPr indent="-139700" lvl="0" marL="342900" marR="0" rtl="0" algn="l">
              <a:spcBef>
                <a:spcPts val="0"/>
              </a:spcBef>
              <a:buClr>
                <a:schemeClr val="dk1"/>
              </a:buClr>
              <a:buSzPct val="61111"/>
              <a:buFont typeface="Arial"/>
              <a:buNone/>
            </a:pPr>
            <a:r>
              <a:rPr lang="en-IN" sz="1800">
                <a:solidFill>
                  <a:schemeClr val="dk1"/>
                </a:solidFill>
                <a:latin typeface="Calibri"/>
                <a:ea typeface="Calibri"/>
                <a:cs typeface="Calibri"/>
                <a:sym typeface="Calibri"/>
              </a:rPr>
              <a:t>200 OK</a:t>
            </a:r>
          </a:p>
          <a:p>
            <a:pPr indent="-139700" lvl="0" marL="342900" marR="0" rtl="0" algn="l">
              <a:spcBef>
                <a:spcPts val="0"/>
              </a:spcBef>
              <a:buClr>
                <a:schemeClr val="dk1"/>
              </a:buClr>
              <a:buFont typeface="Arial"/>
              <a:buNone/>
            </a:pPr>
            <a:r>
              <a:t/>
            </a:r>
            <a:endParaRPr sz="1800">
              <a:solidFill>
                <a:schemeClr val="dk1"/>
              </a:solidFill>
              <a:latin typeface="Calibri"/>
              <a:ea typeface="Calibri"/>
              <a:cs typeface="Calibri"/>
              <a:sym typeface="Calibri"/>
            </a:endParaRPr>
          </a:p>
          <a:p>
            <a:pPr indent="-139700" lvl="0" marL="342900" marR="0" rtl="0" algn="l">
              <a:spcBef>
                <a:spcPts val="0"/>
              </a:spcBef>
              <a:buClr>
                <a:schemeClr val="dk1"/>
              </a:buClr>
              <a:buSzPct val="61111"/>
              <a:buFont typeface="Arial"/>
              <a:buNone/>
            </a:pPr>
            <a:r>
              <a:rPr lang="en-IN" sz="1800">
                <a:solidFill>
                  <a:schemeClr val="dk1"/>
                </a:solidFill>
                <a:latin typeface="Calibri"/>
                <a:ea typeface="Calibri"/>
                <a:cs typeface="Calibri"/>
                <a:sym typeface="Calibri"/>
              </a:rPr>
              <a:t>201 Created</a:t>
            </a:r>
          </a:p>
          <a:p>
            <a:pPr indent="-139700" lvl="0" marL="342900" marR="0" rtl="0" algn="l">
              <a:spcBef>
                <a:spcPts val="0"/>
              </a:spcBef>
              <a:buClr>
                <a:schemeClr val="dk1"/>
              </a:buClr>
              <a:buFont typeface="Arial"/>
              <a:buNone/>
            </a:pPr>
            <a:r>
              <a:t/>
            </a:r>
            <a:endParaRPr sz="1800">
              <a:solidFill>
                <a:schemeClr val="dk1"/>
              </a:solidFill>
              <a:latin typeface="Calibri"/>
              <a:ea typeface="Calibri"/>
              <a:cs typeface="Calibri"/>
              <a:sym typeface="Calibri"/>
            </a:endParaRPr>
          </a:p>
          <a:p>
            <a:pPr indent="-139700" lvl="0" marL="342900" marR="0" rtl="0" algn="l">
              <a:spcBef>
                <a:spcPts val="0"/>
              </a:spcBef>
              <a:buClr>
                <a:schemeClr val="dk1"/>
              </a:buClr>
              <a:buSzPct val="61111"/>
              <a:buFont typeface="Arial"/>
              <a:buNone/>
            </a:pPr>
            <a:r>
              <a:rPr lang="en-IN" sz="1800">
                <a:solidFill>
                  <a:schemeClr val="dk1"/>
                </a:solidFill>
                <a:latin typeface="Calibri"/>
                <a:ea typeface="Calibri"/>
                <a:cs typeface="Calibri"/>
                <a:sym typeface="Calibri"/>
              </a:rPr>
              <a:t>202 Accepted</a:t>
            </a:r>
          </a:p>
          <a:p>
            <a:pPr indent="-139700" lvl="0" marL="342900" marR="0" rtl="0" algn="l">
              <a:spcBef>
                <a:spcPts val="0"/>
              </a:spcBef>
              <a:buClr>
                <a:schemeClr val="dk1"/>
              </a:buClr>
              <a:buFont typeface="Arial"/>
              <a:buNone/>
            </a:pPr>
            <a:r>
              <a:t/>
            </a:r>
            <a:endParaRPr sz="1800">
              <a:solidFill>
                <a:schemeClr val="dk1"/>
              </a:solidFill>
              <a:latin typeface="Calibri"/>
              <a:ea typeface="Calibri"/>
              <a:cs typeface="Calibri"/>
              <a:sym typeface="Calibri"/>
            </a:endParaRPr>
          </a:p>
          <a:p>
            <a:pPr indent="-139700" lvl="0" marL="342900" marR="0" rtl="0" algn="l">
              <a:spcBef>
                <a:spcPts val="0"/>
              </a:spcBef>
              <a:buClr>
                <a:schemeClr val="dk1"/>
              </a:buClr>
              <a:buSzPct val="61111"/>
              <a:buFont typeface="Arial"/>
              <a:buNone/>
            </a:pPr>
            <a:r>
              <a:rPr lang="en-IN" sz="1800">
                <a:solidFill>
                  <a:schemeClr val="dk1"/>
                </a:solidFill>
                <a:latin typeface="Calibri"/>
                <a:ea typeface="Calibri"/>
                <a:cs typeface="Calibri"/>
                <a:sym typeface="Calibri"/>
              </a:rPr>
              <a:t>203 Non-Authoritative Information</a:t>
            </a:r>
          </a:p>
          <a:p>
            <a:pPr indent="-139700" lvl="0" marL="342900" marR="0" rtl="0" algn="l">
              <a:spcBef>
                <a:spcPts val="0"/>
              </a:spcBef>
              <a:buClr>
                <a:schemeClr val="dk1"/>
              </a:buClr>
              <a:buFont typeface="Arial"/>
              <a:buNone/>
            </a:pPr>
            <a:r>
              <a:t/>
            </a:r>
            <a:endParaRPr sz="1800">
              <a:solidFill>
                <a:schemeClr val="dk1"/>
              </a:solidFill>
              <a:latin typeface="Calibri"/>
              <a:ea typeface="Calibri"/>
              <a:cs typeface="Calibri"/>
              <a:sym typeface="Calibri"/>
            </a:endParaRPr>
          </a:p>
          <a:p>
            <a:pPr indent="-139700" lvl="0" marL="342900" marR="0" rtl="0" algn="l">
              <a:spcBef>
                <a:spcPts val="0"/>
              </a:spcBef>
              <a:buClr>
                <a:schemeClr val="dk1"/>
              </a:buClr>
              <a:buSzPct val="61111"/>
              <a:buFont typeface="Arial"/>
              <a:buNone/>
            </a:pPr>
            <a:r>
              <a:rPr lang="en-IN" sz="1800">
                <a:solidFill>
                  <a:schemeClr val="dk1"/>
                </a:solidFill>
                <a:latin typeface="Calibri"/>
                <a:ea typeface="Calibri"/>
                <a:cs typeface="Calibri"/>
                <a:sym typeface="Calibri"/>
              </a:rPr>
              <a:t>204 No Content</a:t>
            </a:r>
          </a:p>
          <a:p>
            <a:pPr indent="-139700" lvl="0" marL="342900" marR="0" rtl="0" algn="l">
              <a:spcBef>
                <a:spcPts val="0"/>
              </a:spcBef>
              <a:buClr>
                <a:schemeClr val="dk1"/>
              </a:buClr>
              <a:buFont typeface="Arial"/>
              <a:buNone/>
            </a:pPr>
            <a:r>
              <a:t/>
            </a:r>
            <a:endParaRPr sz="1800">
              <a:solidFill>
                <a:schemeClr val="dk1"/>
              </a:solidFill>
              <a:latin typeface="Calibri"/>
              <a:ea typeface="Calibri"/>
              <a:cs typeface="Calibri"/>
              <a:sym typeface="Calibri"/>
            </a:endParaRPr>
          </a:p>
          <a:p>
            <a:pPr indent="-139700" lvl="0" marL="342900" marR="0" rtl="0" algn="l">
              <a:spcBef>
                <a:spcPts val="0"/>
              </a:spcBef>
              <a:buClr>
                <a:schemeClr val="dk1"/>
              </a:buClr>
              <a:buFont typeface="Arial"/>
              <a:buNone/>
            </a:pPr>
            <a:r>
              <a:t/>
            </a:r>
            <a:endParaRPr sz="1800">
              <a:solidFill>
                <a:schemeClr val="dk1"/>
              </a:solidFill>
              <a:latin typeface="Calibri"/>
              <a:ea typeface="Calibri"/>
              <a:cs typeface="Calibri"/>
              <a:sym typeface="Calibri"/>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Font typeface="Calibri"/>
              <a:buNone/>
            </a:pPr>
            <a:r>
              <a:t/>
            </a:r>
            <a:endParaRPr b="0" baseline="0" i="0" sz="4400" u="none" cap="none" strike="noStrike">
              <a:solidFill>
                <a:schemeClr val="dk1"/>
              </a:solidFill>
              <a:latin typeface="Calibri"/>
              <a:ea typeface="Calibri"/>
              <a:cs typeface="Calibri"/>
              <a:sym typeface="Calibri"/>
            </a:endParaRPr>
          </a:p>
        </p:txBody>
      </p:sp>
      <p:sp>
        <p:nvSpPr>
          <p:cNvPr id="203" name="Shape 203"/>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lvl="0" rtl="0">
              <a:spcBef>
                <a:spcPts val="0"/>
              </a:spcBef>
              <a:buClr>
                <a:schemeClr val="dk1"/>
              </a:buClr>
              <a:buSzPct val="61111"/>
              <a:buFont typeface="Arial"/>
              <a:buNone/>
            </a:pPr>
            <a:r>
              <a:rPr lang="en-IN" sz="1800">
                <a:solidFill>
                  <a:schemeClr val="dk1"/>
                </a:solidFill>
                <a:latin typeface="Calibri"/>
                <a:ea typeface="Calibri"/>
                <a:cs typeface="Calibri"/>
                <a:sym typeface="Calibri"/>
              </a:rPr>
              <a:t>205 Reset Content</a:t>
            </a:r>
          </a:p>
          <a:p>
            <a:pPr lvl="0" rtl="0">
              <a:spcBef>
                <a:spcPts val="0"/>
              </a:spcBef>
              <a:buClr>
                <a:schemeClr val="dk1"/>
              </a:buClr>
              <a:buFont typeface="Arial"/>
              <a:buNone/>
            </a:pPr>
            <a:r>
              <a:t/>
            </a:r>
            <a:endParaRPr sz="1800">
              <a:solidFill>
                <a:schemeClr val="dk1"/>
              </a:solidFill>
              <a:latin typeface="Calibri"/>
              <a:ea typeface="Calibri"/>
              <a:cs typeface="Calibri"/>
              <a:sym typeface="Calibri"/>
            </a:endParaRPr>
          </a:p>
          <a:p>
            <a:pPr lvl="0" rtl="0">
              <a:spcBef>
                <a:spcPts val="0"/>
              </a:spcBef>
              <a:buClr>
                <a:schemeClr val="dk1"/>
              </a:buClr>
              <a:buSzPct val="61111"/>
              <a:buFont typeface="Arial"/>
              <a:buNone/>
            </a:pPr>
            <a:r>
              <a:rPr lang="en-IN" sz="1800">
                <a:solidFill>
                  <a:schemeClr val="dk1"/>
                </a:solidFill>
                <a:latin typeface="Calibri"/>
                <a:ea typeface="Calibri"/>
                <a:cs typeface="Calibri"/>
                <a:sym typeface="Calibri"/>
              </a:rPr>
              <a:t>206 Partial Content</a:t>
            </a:r>
          </a:p>
          <a:p>
            <a:pPr lvl="0" rtl="0">
              <a:spcBef>
                <a:spcPts val="0"/>
              </a:spcBef>
              <a:buClr>
                <a:schemeClr val="dk1"/>
              </a:buClr>
              <a:buFont typeface="Arial"/>
              <a:buNone/>
            </a:pPr>
            <a:r>
              <a:t/>
            </a:r>
            <a:endParaRPr sz="1800">
              <a:solidFill>
                <a:schemeClr val="dk1"/>
              </a:solidFill>
              <a:latin typeface="Calibri"/>
              <a:ea typeface="Calibri"/>
              <a:cs typeface="Calibri"/>
              <a:sym typeface="Calibri"/>
            </a:endParaRPr>
          </a:p>
          <a:p>
            <a:pPr lvl="0" rtl="0">
              <a:spcBef>
                <a:spcPts val="0"/>
              </a:spcBef>
              <a:buClr>
                <a:schemeClr val="dk1"/>
              </a:buClr>
              <a:buSzPct val="61111"/>
              <a:buFont typeface="Arial"/>
              <a:buNone/>
            </a:pPr>
            <a:r>
              <a:rPr lang="en-IN" sz="1800">
                <a:solidFill>
                  <a:schemeClr val="dk1"/>
                </a:solidFill>
                <a:latin typeface="Calibri"/>
                <a:ea typeface="Calibri"/>
                <a:cs typeface="Calibri"/>
                <a:sym typeface="Calibri"/>
              </a:rPr>
              <a:t>300 Multiple Choices</a:t>
            </a:r>
          </a:p>
          <a:p>
            <a:pPr lvl="0" rtl="0">
              <a:spcBef>
                <a:spcPts val="0"/>
              </a:spcBef>
              <a:buClr>
                <a:schemeClr val="dk1"/>
              </a:buClr>
              <a:buFont typeface="Arial"/>
              <a:buNone/>
            </a:pPr>
            <a:r>
              <a:t/>
            </a:r>
            <a:endParaRPr sz="1800">
              <a:solidFill>
                <a:schemeClr val="dk1"/>
              </a:solidFill>
              <a:latin typeface="Calibri"/>
              <a:ea typeface="Calibri"/>
              <a:cs typeface="Calibri"/>
              <a:sym typeface="Calibri"/>
            </a:endParaRPr>
          </a:p>
          <a:p>
            <a:pPr lvl="0" rtl="0">
              <a:spcBef>
                <a:spcPts val="0"/>
              </a:spcBef>
              <a:buClr>
                <a:schemeClr val="dk1"/>
              </a:buClr>
              <a:buSzPct val="61111"/>
              <a:buFont typeface="Arial"/>
              <a:buNone/>
            </a:pPr>
            <a:r>
              <a:rPr lang="en-IN" sz="1800">
                <a:solidFill>
                  <a:schemeClr val="dk1"/>
                </a:solidFill>
                <a:latin typeface="Calibri"/>
                <a:ea typeface="Calibri"/>
                <a:cs typeface="Calibri"/>
                <a:sym typeface="Calibri"/>
              </a:rPr>
              <a:t>302 Found</a:t>
            </a:r>
          </a:p>
          <a:p>
            <a:pPr lvl="0" rtl="0">
              <a:spcBef>
                <a:spcPts val="0"/>
              </a:spcBef>
              <a:buClr>
                <a:schemeClr val="dk1"/>
              </a:buClr>
              <a:buFont typeface="Arial"/>
              <a:buNone/>
            </a:pPr>
            <a:r>
              <a:t/>
            </a:r>
            <a:endParaRPr sz="1800">
              <a:solidFill>
                <a:schemeClr val="dk1"/>
              </a:solidFill>
              <a:latin typeface="Calibri"/>
              <a:ea typeface="Calibri"/>
              <a:cs typeface="Calibri"/>
              <a:sym typeface="Calibri"/>
            </a:endParaRPr>
          </a:p>
          <a:p>
            <a:pPr lvl="0" rtl="0">
              <a:spcBef>
                <a:spcPts val="0"/>
              </a:spcBef>
              <a:buClr>
                <a:schemeClr val="dk1"/>
              </a:buClr>
              <a:buSzPct val="61111"/>
              <a:buFont typeface="Arial"/>
              <a:buNone/>
            </a:pPr>
            <a:r>
              <a:rPr lang="en-IN" sz="1800">
                <a:solidFill>
                  <a:schemeClr val="dk1"/>
                </a:solidFill>
                <a:latin typeface="Calibri"/>
                <a:ea typeface="Calibri"/>
                <a:cs typeface="Calibri"/>
                <a:sym typeface="Calibri"/>
              </a:rPr>
              <a:t>303 See Other</a:t>
            </a:r>
          </a:p>
          <a:p>
            <a:pPr lvl="0" rtl="0">
              <a:spcBef>
                <a:spcPts val="0"/>
              </a:spcBef>
              <a:buClr>
                <a:schemeClr val="dk1"/>
              </a:buClr>
              <a:buFont typeface="Arial"/>
              <a:buNone/>
            </a:pPr>
            <a:r>
              <a:t/>
            </a:r>
            <a:endParaRPr sz="1800">
              <a:solidFill>
                <a:schemeClr val="dk1"/>
              </a:solidFill>
              <a:latin typeface="Calibri"/>
              <a:ea typeface="Calibri"/>
              <a:cs typeface="Calibri"/>
              <a:sym typeface="Calibri"/>
            </a:endParaRPr>
          </a:p>
          <a:p>
            <a:pPr lvl="0" rtl="0">
              <a:spcBef>
                <a:spcPts val="0"/>
              </a:spcBef>
              <a:buClr>
                <a:schemeClr val="dk1"/>
              </a:buClr>
              <a:buSzPct val="61111"/>
              <a:buFont typeface="Arial"/>
              <a:buNone/>
            </a:pPr>
            <a:r>
              <a:rPr lang="en-IN" sz="1800">
                <a:solidFill>
                  <a:schemeClr val="dk1"/>
                </a:solidFill>
                <a:latin typeface="Calibri"/>
                <a:ea typeface="Calibri"/>
                <a:cs typeface="Calibri"/>
                <a:sym typeface="Calibri"/>
              </a:rPr>
              <a:t>304 Not Modified</a:t>
            </a:r>
          </a:p>
          <a:p>
            <a:pPr lvl="0" rtl="0">
              <a:spcBef>
                <a:spcPts val="0"/>
              </a:spcBef>
              <a:buClr>
                <a:schemeClr val="dk1"/>
              </a:buClr>
              <a:buFont typeface="Arial"/>
              <a:buNone/>
            </a:pPr>
            <a:r>
              <a:t/>
            </a:r>
            <a:endParaRPr sz="1800">
              <a:solidFill>
                <a:schemeClr val="dk1"/>
              </a:solidFill>
              <a:latin typeface="Calibri"/>
              <a:ea typeface="Calibri"/>
              <a:cs typeface="Calibri"/>
              <a:sym typeface="Calibri"/>
            </a:endParaRPr>
          </a:p>
          <a:p>
            <a:pPr lvl="0" rtl="0">
              <a:spcBef>
                <a:spcPts val="0"/>
              </a:spcBef>
              <a:buClr>
                <a:schemeClr val="dk1"/>
              </a:buClr>
              <a:buSzPct val="61111"/>
              <a:buFont typeface="Arial"/>
              <a:buNone/>
            </a:pPr>
            <a:r>
              <a:rPr lang="en-IN" sz="1800">
                <a:solidFill>
                  <a:schemeClr val="dk1"/>
                </a:solidFill>
                <a:latin typeface="Calibri"/>
                <a:ea typeface="Calibri"/>
                <a:cs typeface="Calibri"/>
                <a:sym typeface="Calibri"/>
              </a:rPr>
              <a:t>305 Use Proxy</a:t>
            </a:r>
          </a:p>
          <a:p>
            <a:pPr lvl="0" rtl="0">
              <a:spcBef>
                <a:spcPts val="0"/>
              </a:spcBef>
              <a:buClr>
                <a:schemeClr val="dk1"/>
              </a:buClr>
              <a:buFont typeface="Arial"/>
              <a:buNone/>
            </a:pPr>
            <a:r>
              <a:t/>
            </a:r>
            <a:endParaRPr sz="1800">
              <a:solidFill>
                <a:schemeClr val="dk1"/>
              </a:solidFill>
              <a:latin typeface="Calibri"/>
              <a:ea typeface="Calibri"/>
              <a:cs typeface="Calibri"/>
              <a:sym typeface="Calibri"/>
            </a:endParaRPr>
          </a:p>
          <a:p>
            <a:pPr lvl="0" rtl="0">
              <a:spcBef>
                <a:spcPts val="0"/>
              </a:spcBef>
              <a:buClr>
                <a:schemeClr val="dk1"/>
              </a:buClr>
              <a:buSzPct val="61111"/>
              <a:buFont typeface="Arial"/>
              <a:buNone/>
            </a:pPr>
            <a:r>
              <a:rPr lang="en-IN" sz="1800">
                <a:solidFill>
                  <a:schemeClr val="dk1"/>
                </a:solidFill>
                <a:latin typeface="Calibri"/>
                <a:ea typeface="Calibri"/>
                <a:cs typeface="Calibri"/>
                <a:sym typeface="Calibri"/>
              </a:rPr>
              <a:t>306 (Unused)</a:t>
            </a:r>
          </a:p>
          <a:p>
            <a:pPr lvl="0" rtl="0">
              <a:spcBef>
                <a:spcPts val="0"/>
              </a:spcBef>
              <a:buClr>
                <a:schemeClr val="dk1"/>
              </a:buClr>
              <a:buFont typeface="Arial"/>
              <a:buNone/>
            </a:pPr>
            <a:r>
              <a:t/>
            </a:r>
            <a:endParaRPr sz="1800">
              <a:solidFill>
                <a:schemeClr val="dk1"/>
              </a:solidFill>
              <a:latin typeface="Calibri"/>
              <a:ea typeface="Calibri"/>
              <a:cs typeface="Calibri"/>
              <a:sym typeface="Calibri"/>
            </a:endParaRPr>
          </a:p>
          <a:p>
            <a:pPr lvl="0" rtl="0">
              <a:spcBef>
                <a:spcPts val="0"/>
              </a:spcBef>
              <a:buClr>
                <a:schemeClr val="dk1"/>
              </a:buClr>
              <a:buFont typeface="Arial"/>
              <a:buNone/>
            </a:pPr>
            <a:r>
              <a:t/>
            </a:r>
            <a:endParaRPr sz="1800">
              <a:solidFill>
                <a:schemeClr val="dk1"/>
              </a:solidFill>
              <a:latin typeface="Calibri"/>
              <a:ea typeface="Calibri"/>
              <a:cs typeface="Calibri"/>
              <a:sym typeface="Calibri"/>
            </a:endParaRPr>
          </a:p>
          <a:p>
            <a:pPr indent="-139700" lvl="0" marL="342900" marR="0" rtl="0" algn="l">
              <a:spcBef>
                <a:spcPts val="0"/>
              </a:spcBef>
              <a:buClr>
                <a:schemeClr val="dk1"/>
              </a:buClr>
              <a:buFont typeface="Arial"/>
              <a:buNone/>
            </a:pPr>
            <a:r>
              <a:t/>
            </a:r>
            <a:endParaRPr sz="3200">
              <a:solidFill>
                <a:schemeClr val="dk1"/>
              </a:solidFill>
              <a:latin typeface="Calibri"/>
              <a:ea typeface="Calibri"/>
              <a:cs typeface="Calibri"/>
              <a:sym typeface="Calibri"/>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457200" y="274637"/>
            <a:ext cx="8229600" cy="1143000"/>
          </a:xfrm>
          <a:prstGeom prst="rect">
            <a:avLst/>
          </a:prstGeom>
        </p:spPr>
        <p:txBody>
          <a:bodyPr anchorCtr="0" anchor="ctr" bIns="91425" lIns="91425" rIns="91425" tIns="91425">
            <a:noAutofit/>
          </a:bodyPr>
          <a:lstStyle/>
          <a:p>
            <a:pPr>
              <a:spcBef>
                <a:spcPts val="0"/>
              </a:spcBef>
              <a:buNone/>
            </a:pPr>
            <a:r>
              <a:t/>
            </a:r>
            <a:endParaRPr/>
          </a:p>
        </p:txBody>
      </p:sp>
      <p:sp>
        <p:nvSpPr>
          <p:cNvPr id="209" name="Shape 209"/>
          <p:cNvSpPr txBox="1"/>
          <p:nvPr>
            <p:ph idx="1" type="body"/>
          </p:nvPr>
        </p:nvSpPr>
        <p:spPr>
          <a:xfrm>
            <a:off x="457200" y="1600200"/>
            <a:ext cx="8229600" cy="45261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IN" sz="1800">
                <a:solidFill>
                  <a:schemeClr val="dk1"/>
                </a:solidFill>
                <a:latin typeface="Calibri"/>
                <a:ea typeface="Calibri"/>
                <a:cs typeface="Calibri"/>
                <a:sym typeface="Calibri"/>
              </a:rPr>
              <a:t>307 Temporary Redirect</a:t>
            </a:r>
          </a:p>
          <a:p>
            <a:pPr lvl="0" rtl="0">
              <a:spcBef>
                <a:spcPts val="0"/>
              </a:spcBef>
              <a:buClr>
                <a:schemeClr val="dk1"/>
              </a:buClr>
              <a:buFont typeface="Arial"/>
              <a:buNone/>
            </a:pPr>
            <a:r>
              <a:t/>
            </a:r>
            <a:endParaRPr sz="1800">
              <a:solidFill>
                <a:schemeClr val="dk1"/>
              </a:solidFill>
              <a:latin typeface="Calibri"/>
              <a:ea typeface="Calibri"/>
              <a:cs typeface="Calibri"/>
              <a:sym typeface="Calibri"/>
            </a:endParaRPr>
          </a:p>
          <a:p>
            <a:pPr lvl="0" rtl="0">
              <a:spcBef>
                <a:spcPts val="0"/>
              </a:spcBef>
              <a:buClr>
                <a:schemeClr val="dk1"/>
              </a:buClr>
              <a:buSzPct val="61111"/>
              <a:buFont typeface="Arial"/>
              <a:buNone/>
            </a:pPr>
            <a:r>
              <a:rPr lang="en-IN" sz="1800">
                <a:solidFill>
                  <a:schemeClr val="dk1"/>
                </a:solidFill>
                <a:latin typeface="Calibri"/>
                <a:ea typeface="Calibri"/>
                <a:cs typeface="Calibri"/>
                <a:sym typeface="Calibri"/>
              </a:rPr>
              <a:t>400 Bad Request</a:t>
            </a:r>
          </a:p>
          <a:p>
            <a:pPr lvl="0" rtl="0">
              <a:spcBef>
                <a:spcPts val="0"/>
              </a:spcBef>
              <a:buClr>
                <a:schemeClr val="dk1"/>
              </a:buClr>
              <a:buFont typeface="Arial"/>
              <a:buNone/>
            </a:pPr>
            <a:r>
              <a:t/>
            </a:r>
            <a:endParaRPr sz="1800">
              <a:solidFill>
                <a:schemeClr val="dk1"/>
              </a:solidFill>
              <a:latin typeface="Calibri"/>
              <a:ea typeface="Calibri"/>
              <a:cs typeface="Calibri"/>
              <a:sym typeface="Calibri"/>
            </a:endParaRPr>
          </a:p>
          <a:p>
            <a:pPr lvl="0" rtl="0">
              <a:spcBef>
                <a:spcPts val="0"/>
              </a:spcBef>
              <a:buClr>
                <a:schemeClr val="dk1"/>
              </a:buClr>
              <a:buSzPct val="61111"/>
              <a:buFont typeface="Arial"/>
              <a:buNone/>
            </a:pPr>
            <a:r>
              <a:rPr lang="en-IN" sz="1800">
                <a:solidFill>
                  <a:schemeClr val="dk1"/>
                </a:solidFill>
                <a:latin typeface="Calibri"/>
                <a:ea typeface="Calibri"/>
                <a:cs typeface="Calibri"/>
                <a:sym typeface="Calibri"/>
              </a:rPr>
              <a:t>401 Unauthorized</a:t>
            </a:r>
          </a:p>
          <a:p>
            <a:pPr lvl="0" rtl="0">
              <a:spcBef>
                <a:spcPts val="0"/>
              </a:spcBef>
              <a:buClr>
                <a:schemeClr val="dk1"/>
              </a:buClr>
              <a:buFont typeface="Arial"/>
              <a:buNone/>
            </a:pPr>
            <a:r>
              <a:t/>
            </a:r>
            <a:endParaRPr sz="1800">
              <a:solidFill>
                <a:schemeClr val="dk1"/>
              </a:solidFill>
              <a:latin typeface="Calibri"/>
              <a:ea typeface="Calibri"/>
              <a:cs typeface="Calibri"/>
              <a:sym typeface="Calibri"/>
            </a:endParaRPr>
          </a:p>
          <a:p>
            <a:pPr lvl="0" rtl="0">
              <a:spcBef>
                <a:spcPts val="0"/>
              </a:spcBef>
              <a:buClr>
                <a:schemeClr val="dk1"/>
              </a:buClr>
              <a:buSzPct val="61111"/>
              <a:buFont typeface="Arial"/>
              <a:buNone/>
            </a:pPr>
            <a:r>
              <a:rPr lang="en-IN" sz="1800">
                <a:solidFill>
                  <a:schemeClr val="dk1"/>
                </a:solidFill>
                <a:latin typeface="Calibri"/>
                <a:ea typeface="Calibri"/>
                <a:cs typeface="Calibri"/>
                <a:sym typeface="Calibri"/>
              </a:rPr>
              <a:t>402 Payment Required</a:t>
            </a:r>
          </a:p>
          <a:p>
            <a:pPr lvl="0" rtl="0">
              <a:spcBef>
                <a:spcPts val="0"/>
              </a:spcBef>
              <a:buClr>
                <a:schemeClr val="dk1"/>
              </a:buClr>
              <a:buFont typeface="Arial"/>
              <a:buNone/>
            </a:pPr>
            <a:r>
              <a:t/>
            </a:r>
            <a:endParaRPr sz="1800">
              <a:solidFill>
                <a:schemeClr val="dk1"/>
              </a:solidFill>
              <a:latin typeface="Calibri"/>
              <a:ea typeface="Calibri"/>
              <a:cs typeface="Calibri"/>
              <a:sym typeface="Calibri"/>
            </a:endParaRPr>
          </a:p>
          <a:p>
            <a:pPr lvl="0" rtl="0">
              <a:spcBef>
                <a:spcPts val="0"/>
              </a:spcBef>
              <a:buClr>
                <a:schemeClr val="dk1"/>
              </a:buClr>
              <a:buSzPct val="61111"/>
              <a:buFont typeface="Arial"/>
              <a:buNone/>
            </a:pPr>
            <a:r>
              <a:rPr lang="en-IN" sz="1800">
                <a:solidFill>
                  <a:schemeClr val="dk1"/>
                </a:solidFill>
                <a:latin typeface="Calibri"/>
                <a:ea typeface="Calibri"/>
                <a:cs typeface="Calibri"/>
                <a:sym typeface="Calibri"/>
              </a:rPr>
              <a:t>403 Forbidden</a:t>
            </a:r>
          </a:p>
          <a:p>
            <a:pPr lvl="0" rtl="0">
              <a:spcBef>
                <a:spcPts val="0"/>
              </a:spcBef>
              <a:buClr>
                <a:schemeClr val="dk1"/>
              </a:buClr>
              <a:buFont typeface="Arial"/>
              <a:buNone/>
            </a:pPr>
            <a:r>
              <a:t/>
            </a:r>
            <a:endParaRPr sz="1800">
              <a:solidFill>
                <a:schemeClr val="dk1"/>
              </a:solidFill>
              <a:latin typeface="Calibri"/>
              <a:ea typeface="Calibri"/>
              <a:cs typeface="Calibri"/>
              <a:sym typeface="Calibri"/>
            </a:endParaRPr>
          </a:p>
          <a:p>
            <a:pPr lvl="0" rtl="0">
              <a:spcBef>
                <a:spcPts val="0"/>
              </a:spcBef>
              <a:buClr>
                <a:schemeClr val="dk1"/>
              </a:buClr>
              <a:buSzPct val="61111"/>
              <a:buFont typeface="Arial"/>
              <a:buNone/>
            </a:pPr>
            <a:r>
              <a:rPr lang="en-IN" sz="1800">
                <a:solidFill>
                  <a:schemeClr val="dk1"/>
                </a:solidFill>
                <a:latin typeface="Calibri"/>
                <a:ea typeface="Calibri"/>
                <a:cs typeface="Calibri"/>
                <a:sym typeface="Calibri"/>
              </a:rPr>
              <a:t>404 Not Found</a:t>
            </a:r>
          </a:p>
          <a:p>
            <a:pPr lvl="0" rtl="0">
              <a:spcBef>
                <a:spcPts val="0"/>
              </a:spcBef>
              <a:buClr>
                <a:schemeClr val="dk1"/>
              </a:buClr>
              <a:buFont typeface="Arial"/>
              <a:buNone/>
            </a:pPr>
            <a:r>
              <a:t/>
            </a:r>
            <a:endParaRPr sz="1800">
              <a:solidFill>
                <a:schemeClr val="dk1"/>
              </a:solidFill>
              <a:latin typeface="Calibri"/>
              <a:ea typeface="Calibri"/>
              <a:cs typeface="Calibri"/>
              <a:sym typeface="Calibri"/>
            </a:endParaRPr>
          </a:p>
          <a:p>
            <a:pPr lvl="0" rtl="0">
              <a:spcBef>
                <a:spcPts val="0"/>
              </a:spcBef>
              <a:buClr>
                <a:schemeClr val="dk1"/>
              </a:buClr>
              <a:buSzPct val="61111"/>
              <a:buFont typeface="Arial"/>
              <a:buNone/>
            </a:pPr>
            <a:r>
              <a:rPr lang="en-IN" sz="1800">
                <a:solidFill>
                  <a:schemeClr val="dk1"/>
                </a:solidFill>
                <a:latin typeface="Calibri"/>
                <a:ea typeface="Calibri"/>
                <a:cs typeface="Calibri"/>
                <a:sym typeface="Calibri"/>
              </a:rPr>
              <a:t>405 Method Not Allowed</a:t>
            </a:r>
          </a:p>
          <a:p>
            <a:pPr lvl="0" rtl="0">
              <a:spcBef>
                <a:spcPts val="0"/>
              </a:spcBef>
              <a:buClr>
                <a:schemeClr val="dk1"/>
              </a:buClr>
              <a:buFont typeface="Arial"/>
              <a:buNone/>
            </a:pPr>
            <a:r>
              <a:t/>
            </a:r>
            <a:endParaRPr sz="1800">
              <a:solidFill>
                <a:schemeClr val="dk1"/>
              </a:solidFill>
              <a:latin typeface="Calibri"/>
              <a:ea typeface="Calibri"/>
              <a:cs typeface="Calibri"/>
              <a:sym typeface="Calibri"/>
            </a:endParaRPr>
          </a:p>
          <a:p>
            <a:pPr lvl="0" rtl="0">
              <a:spcBef>
                <a:spcPts val="0"/>
              </a:spcBef>
              <a:buClr>
                <a:schemeClr val="dk1"/>
              </a:buClr>
              <a:buSzPct val="61111"/>
              <a:buFont typeface="Arial"/>
              <a:buNone/>
            </a:pPr>
            <a:r>
              <a:rPr lang="en-IN" sz="1800">
                <a:solidFill>
                  <a:schemeClr val="dk1"/>
                </a:solidFill>
                <a:latin typeface="Calibri"/>
                <a:ea typeface="Calibri"/>
                <a:cs typeface="Calibri"/>
                <a:sym typeface="Calibri"/>
              </a:rPr>
              <a:t>406 Not Acceptable</a:t>
            </a:r>
          </a:p>
          <a:p>
            <a:pPr lvl="0" rtl="0">
              <a:spcBef>
                <a:spcPts val="0"/>
              </a:spcBef>
              <a:buClr>
                <a:schemeClr val="dk1"/>
              </a:buClr>
              <a:buFont typeface="Arial"/>
              <a:buNone/>
            </a:pPr>
            <a:r>
              <a:t/>
            </a:r>
            <a:endParaRPr sz="1800">
              <a:solidFill>
                <a:schemeClr val="dk1"/>
              </a:solidFill>
              <a:latin typeface="Calibri"/>
              <a:ea typeface="Calibri"/>
              <a:cs typeface="Calibri"/>
              <a:sym typeface="Calibri"/>
            </a:endParaRPr>
          </a:p>
          <a:p>
            <a:pPr lvl="0">
              <a:spcBef>
                <a:spcPts val="0"/>
              </a:spcBef>
              <a:buClr>
                <a:schemeClr val="dk1"/>
              </a:buClr>
              <a:buFont typeface="Arial"/>
              <a:buNone/>
            </a:pPr>
            <a:r>
              <a:t/>
            </a:r>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457200" y="274637"/>
            <a:ext cx="8229600" cy="1143000"/>
          </a:xfrm>
          <a:prstGeom prst="rect">
            <a:avLst/>
          </a:prstGeom>
        </p:spPr>
        <p:txBody>
          <a:bodyPr anchorCtr="0" anchor="ctr" bIns="91425" lIns="91425" rIns="91425" tIns="91425">
            <a:noAutofit/>
          </a:bodyPr>
          <a:lstStyle/>
          <a:p>
            <a:pPr>
              <a:spcBef>
                <a:spcPts val="0"/>
              </a:spcBef>
              <a:buNone/>
            </a:pPr>
            <a:r>
              <a:t/>
            </a:r>
            <a:endParaRPr/>
          </a:p>
        </p:txBody>
      </p:sp>
      <p:sp>
        <p:nvSpPr>
          <p:cNvPr id="215" name="Shape 215"/>
          <p:cNvSpPr txBox="1"/>
          <p:nvPr>
            <p:ph idx="1" type="body"/>
          </p:nvPr>
        </p:nvSpPr>
        <p:spPr>
          <a:xfrm>
            <a:off x="457200" y="1600200"/>
            <a:ext cx="8229600" cy="45261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IN" sz="1800">
                <a:solidFill>
                  <a:schemeClr val="dk1"/>
                </a:solidFill>
                <a:latin typeface="Calibri"/>
                <a:ea typeface="Calibri"/>
                <a:cs typeface="Calibri"/>
                <a:sym typeface="Calibri"/>
              </a:rPr>
              <a:t>407 Proxy Authentication Required</a:t>
            </a:r>
          </a:p>
          <a:p>
            <a:pPr lvl="0" rtl="0">
              <a:spcBef>
                <a:spcPts val="0"/>
              </a:spcBef>
              <a:buClr>
                <a:schemeClr val="dk1"/>
              </a:buClr>
              <a:buFont typeface="Arial"/>
              <a:buNone/>
            </a:pPr>
            <a:r>
              <a:t/>
            </a:r>
            <a:endParaRPr sz="1800">
              <a:solidFill>
                <a:schemeClr val="dk1"/>
              </a:solidFill>
              <a:latin typeface="Calibri"/>
              <a:ea typeface="Calibri"/>
              <a:cs typeface="Calibri"/>
              <a:sym typeface="Calibri"/>
            </a:endParaRPr>
          </a:p>
          <a:p>
            <a:pPr lvl="0" rtl="0">
              <a:spcBef>
                <a:spcPts val="0"/>
              </a:spcBef>
              <a:buClr>
                <a:schemeClr val="dk1"/>
              </a:buClr>
              <a:buSzPct val="61111"/>
              <a:buFont typeface="Arial"/>
              <a:buNone/>
            </a:pPr>
            <a:r>
              <a:rPr lang="en-IN" sz="1800">
                <a:solidFill>
                  <a:schemeClr val="dk1"/>
                </a:solidFill>
                <a:latin typeface="Calibri"/>
                <a:ea typeface="Calibri"/>
                <a:cs typeface="Calibri"/>
                <a:sym typeface="Calibri"/>
              </a:rPr>
              <a:t>408 Request Timeout</a:t>
            </a:r>
          </a:p>
          <a:p>
            <a:pPr lvl="0" rtl="0">
              <a:spcBef>
                <a:spcPts val="0"/>
              </a:spcBef>
              <a:buClr>
                <a:schemeClr val="dk1"/>
              </a:buClr>
              <a:buFont typeface="Arial"/>
              <a:buNone/>
            </a:pPr>
            <a:r>
              <a:t/>
            </a:r>
            <a:endParaRPr sz="1800">
              <a:solidFill>
                <a:schemeClr val="dk1"/>
              </a:solidFill>
              <a:latin typeface="Calibri"/>
              <a:ea typeface="Calibri"/>
              <a:cs typeface="Calibri"/>
              <a:sym typeface="Calibri"/>
            </a:endParaRPr>
          </a:p>
          <a:p>
            <a:pPr lvl="0" rtl="0">
              <a:spcBef>
                <a:spcPts val="0"/>
              </a:spcBef>
              <a:buClr>
                <a:schemeClr val="dk1"/>
              </a:buClr>
              <a:buSzPct val="61111"/>
              <a:buFont typeface="Arial"/>
              <a:buNone/>
            </a:pPr>
            <a:r>
              <a:rPr lang="en-IN" sz="1800">
                <a:solidFill>
                  <a:schemeClr val="dk1"/>
                </a:solidFill>
                <a:latin typeface="Calibri"/>
                <a:ea typeface="Calibri"/>
                <a:cs typeface="Calibri"/>
                <a:sym typeface="Calibri"/>
              </a:rPr>
              <a:t>409 Conflict</a:t>
            </a:r>
          </a:p>
          <a:p>
            <a:pPr lvl="0" rtl="0">
              <a:spcBef>
                <a:spcPts val="0"/>
              </a:spcBef>
              <a:buClr>
                <a:schemeClr val="dk1"/>
              </a:buClr>
              <a:buFont typeface="Arial"/>
              <a:buNone/>
            </a:pPr>
            <a:r>
              <a:t/>
            </a:r>
            <a:endParaRPr sz="1800">
              <a:solidFill>
                <a:schemeClr val="dk1"/>
              </a:solidFill>
              <a:latin typeface="Calibri"/>
              <a:ea typeface="Calibri"/>
              <a:cs typeface="Calibri"/>
              <a:sym typeface="Calibri"/>
            </a:endParaRPr>
          </a:p>
          <a:p>
            <a:pPr lvl="0" rtl="0">
              <a:spcBef>
                <a:spcPts val="0"/>
              </a:spcBef>
              <a:buClr>
                <a:schemeClr val="dk1"/>
              </a:buClr>
              <a:buSzPct val="61111"/>
              <a:buFont typeface="Arial"/>
              <a:buNone/>
            </a:pPr>
            <a:r>
              <a:rPr lang="en-IN" sz="1800">
                <a:solidFill>
                  <a:schemeClr val="dk1"/>
                </a:solidFill>
                <a:latin typeface="Calibri"/>
                <a:ea typeface="Calibri"/>
                <a:cs typeface="Calibri"/>
                <a:sym typeface="Calibri"/>
              </a:rPr>
              <a:t>410 Gone</a:t>
            </a:r>
          </a:p>
          <a:p>
            <a:pPr lvl="0" rtl="0">
              <a:spcBef>
                <a:spcPts val="0"/>
              </a:spcBef>
              <a:buClr>
                <a:schemeClr val="dk1"/>
              </a:buClr>
              <a:buFont typeface="Arial"/>
              <a:buNone/>
            </a:pPr>
            <a:r>
              <a:t/>
            </a:r>
            <a:endParaRPr sz="1800">
              <a:solidFill>
                <a:schemeClr val="dk1"/>
              </a:solidFill>
              <a:latin typeface="Calibri"/>
              <a:ea typeface="Calibri"/>
              <a:cs typeface="Calibri"/>
              <a:sym typeface="Calibri"/>
            </a:endParaRPr>
          </a:p>
          <a:p>
            <a:pPr lvl="0" rtl="0">
              <a:spcBef>
                <a:spcPts val="0"/>
              </a:spcBef>
              <a:buClr>
                <a:schemeClr val="dk1"/>
              </a:buClr>
              <a:buSzPct val="61111"/>
              <a:buFont typeface="Arial"/>
              <a:buNone/>
            </a:pPr>
            <a:r>
              <a:rPr lang="en-IN" sz="1800">
                <a:solidFill>
                  <a:schemeClr val="dk1"/>
                </a:solidFill>
                <a:latin typeface="Calibri"/>
                <a:ea typeface="Calibri"/>
                <a:cs typeface="Calibri"/>
                <a:sym typeface="Calibri"/>
              </a:rPr>
              <a:t>411 Length Required</a:t>
            </a:r>
          </a:p>
          <a:p>
            <a:pPr lvl="0" rtl="0">
              <a:spcBef>
                <a:spcPts val="0"/>
              </a:spcBef>
              <a:buClr>
                <a:schemeClr val="dk1"/>
              </a:buClr>
              <a:buFont typeface="Arial"/>
              <a:buNone/>
            </a:pPr>
            <a:r>
              <a:t/>
            </a:r>
            <a:endParaRPr sz="1800">
              <a:solidFill>
                <a:schemeClr val="dk1"/>
              </a:solidFill>
              <a:latin typeface="Calibri"/>
              <a:ea typeface="Calibri"/>
              <a:cs typeface="Calibri"/>
              <a:sym typeface="Calibri"/>
            </a:endParaRPr>
          </a:p>
          <a:p>
            <a:pPr lvl="0" rtl="0">
              <a:spcBef>
                <a:spcPts val="0"/>
              </a:spcBef>
              <a:buClr>
                <a:schemeClr val="dk1"/>
              </a:buClr>
              <a:buSzPct val="61111"/>
              <a:buFont typeface="Arial"/>
              <a:buNone/>
            </a:pPr>
            <a:r>
              <a:rPr lang="en-IN" sz="1800">
                <a:solidFill>
                  <a:schemeClr val="dk1"/>
                </a:solidFill>
                <a:latin typeface="Calibri"/>
                <a:ea typeface="Calibri"/>
                <a:cs typeface="Calibri"/>
                <a:sym typeface="Calibri"/>
              </a:rPr>
              <a:t>412 Precondition Failed</a:t>
            </a:r>
          </a:p>
          <a:p>
            <a:pPr lvl="0" rtl="0">
              <a:spcBef>
                <a:spcPts val="0"/>
              </a:spcBef>
              <a:buClr>
                <a:schemeClr val="dk1"/>
              </a:buClr>
              <a:buFont typeface="Arial"/>
              <a:buNone/>
            </a:pPr>
            <a:r>
              <a:t/>
            </a:r>
            <a:endParaRPr sz="1800">
              <a:solidFill>
                <a:schemeClr val="dk1"/>
              </a:solidFill>
              <a:latin typeface="Calibri"/>
              <a:ea typeface="Calibri"/>
              <a:cs typeface="Calibri"/>
              <a:sym typeface="Calibri"/>
            </a:endParaRPr>
          </a:p>
          <a:p>
            <a:pPr lvl="0" rtl="0">
              <a:spcBef>
                <a:spcPts val="0"/>
              </a:spcBef>
              <a:buClr>
                <a:schemeClr val="dk1"/>
              </a:buClr>
              <a:buSzPct val="61111"/>
              <a:buFont typeface="Arial"/>
              <a:buNone/>
            </a:pPr>
            <a:r>
              <a:rPr lang="en-IN" sz="1800">
                <a:solidFill>
                  <a:schemeClr val="dk1"/>
                </a:solidFill>
                <a:latin typeface="Calibri"/>
                <a:ea typeface="Calibri"/>
                <a:cs typeface="Calibri"/>
                <a:sym typeface="Calibri"/>
              </a:rPr>
              <a:t>413 Request Entity Too Large</a:t>
            </a:r>
          </a:p>
          <a:p>
            <a:pPr lvl="0" rtl="0">
              <a:spcBef>
                <a:spcPts val="0"/>
              </a:spcBef>
              <a:buClr>
                <a:schemeClr val="dk1"/>
              </a:buClr>
              <a:buFont typeface="Arial"/>
              <a:buNone/>
            </a:pPr>
            <a:r>
              <a:t/>
            </a:r>
            <a:endParaRPr sz="1800">
              <a:solidFill>
                <a:schemeClr val="dk1"/>
              </a:solidFill>
              <a:latin typeface="Calibri"/>
              <a:ea typeface="Calibri"/>
              <a:cs typeface="Calibri"/>
              <a:sym typeface="Calibri"/>
            </a:endParaRPr>
          </a:p>
          <a:p>
            <a:pPr lvl="0" rtl="0">
              <a:spcBef>
                <a:spcPts val="0"/>
              </a:spcBef>
              <a:buClr>
                <a:schemeClr val="dk1"/>
              </a:buClr>
              <a:buSzPct val="61111"/>
              <a:buFont typeface="Arial"/>
              <a:buNone/>
            </a:pPr>
            <a:r>
              <a:rPr lang="en-IN" sz="1800">
                <a:solidFill>
                  <a:schemeClr val="dk1"/>
                </a:solidFill>
                <a:latin typeface="Calibri"/>
                <a:ea typeface="Calibri"/>
                <a:cs typeface="Calibri"/>
                <a:sym typeface="Calibri"/>
              </a:rPr>
              <a:t>414 Request-URI Too Long</a:t>
            </a:r>
          </a:p>
          <a:p>
            <a:pPr lvl="0" rtl="0">
              <a:spcBef>
                <a:spcPts val="0"/>
              </a:spcBef>
              <a:buClr>
                <a:schemeClr val="dk1"/>
              </a:buClr>
              <a:buFont typeface="Arial"/>
              <a:buNone/>
            </a:pPr>
            <a:r>
              <a:t/>
            </a:r>
            <a:endParaRPr sz="1800">
              <a:solidFill>
                <a:schemeClr val="dk1"/>
              </a:solidFill>
              <a:latin typeface="Calibri"/>
              <a:ea typeface="Calibri"/>
              <a:cs typeface="Calibri"/>
              <a:sym typeface="Calibri"/>
            </a:endParaRPr>
          </a:p>
          <a:p>
            <a:pPr lvl="0" rtl="0">
              <a:spcBef>
                <a:spcPts val="0"/>
              </a:spcBef>
              <a:buClr>
                <a:schemeClr val="dk1"/>
              </a:buClr>
              <a:buSzPct val="61111"/>
              <a:buFont typeface="Arial"/>
              <a:buNone/>
            </a:pPr>
            <a:r>
              <a:rPr lang="en-IN" sz="1800">
                <a:solidFill>
                  <a:schemeClr val="dk1"/>
                </a:solidFill>
                <a:latin typeface="Calibri"/>
                <a:ea typeface="Calibri"/>
                <a:cs typeface="Calibri"/>
                <a:sym typeface="Calibri"/>
              </a:rPr>
              <a:t>415 Unsupported Media Type</a:t>
            </a:r>
          </a:p>
          <a:p>
            <a:pPr lvl="0" rtl="0">
              <a:spcBef>
                <a:spcPts val="0"/>
              </a:spcBef>
              <a:buClr>
                <a:schemeClr val="dk1"/>
              </a:buClr>
              <a:buFont typeface="Arial"/>
              <a:buNone/>
            </a:pPr>
            <a:r>
              <a:t/>
            </a:r>
            <a:endParaRPr sz="1800">
              <a:solidFill>
                <a:schemeClr val="dk1"/>
              </a:solidFill>
              <a:latin typeface="Calibri"/>
              <a:ea typeface="Calibri"/>
              <a:cs typeface="Calibri"/>
              <a:sym typeface="Calibri"/>
            </a:endParaRPr>
          </a:p>
          <a:p>
            <a:pPr>
              <a:spcBef>
                <a:spcPts val="0"/>
              </a:spcBef>
              <a:buNone/>
            </a:pPr>
            <a:r>
              <a:t/>
            </a:r>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457200" y="274637"/>
            <a:ext cx="8229600" cy="1143000"/>
          </a:xfrm>
          <a:prstGeom prst="rect">
            <a:avLst/>
          </a:prstGeom>
        </p:spPr>
        <p:txBody>
          <a:bodyPr anchorCtr="0" anchor="ctr" bIns="91425" lIns="91425" rIns="91425" tIns="91425">
            <a:noAutofit/>
          </a:bodyPr>
          <a:lstStyle/>
          <a:p>
            <a:pPr>
              <a:spcBef>
                <a:spcPts val="0"/>
              </a:spcBef>
              <a:buNone/>
            </a:pPr>
            <a:r>
              <a:t/>
            </a:r>
            <a:endParaRPr/>
          </a:p>
        </p:txBody>
      </p:sp>
      <p:sp>
        <p:nvSpPr>
          <p:cNvPr id="221" name="Shape 221"/>
          <p:cNvSpPr txBox="1"/>
          <p:nvPr>
            <p:ph idx="1" type="body"/>
          </p:nvPr>
        </p:nvSpPr>
        <p:spPr>
          <a:xfrm>
            <a:off x="457200" y="1600200"/>
            <a:ext cx="8229600" cy="45261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IN" sz="1800">
                <a:solidFill>
                  <a:schemeClr val="dk1"/>
                </a:solidFill>
                <a:latin typeface="Calibri"/>
                <a:ea typeface="Calibri"/>
                <a:cs typeface="Calibri"/>
                <a:sym typeface="Calibri"/>
              </a:rPr>
              <a:t>416 Requested Range Not Satisfiable</a:t>
            </a:r>
          </a:p>
          <a:p>
            <a:pPr lvl="0" rtl="0">
              <a:spcBef>
                <a:spcPts val="0"/>
              </a:spcBef>
              <a:buClr>
                <a:schemeClr val="dk1"/>
              </a:buClr>
              <a:buFont typeface="Arial"/>
              <a:buNone/>
            </a:pPr>
            <a:r>
              <a:t/>
            </a:r>
            <a:endParaRPr sz="1800">
              <a:solidFill>
                <a:schemeClr val="dk1"/>
              </a:solidFill>
              <a:latin typeface="Calibri"/>
              <a:ea typeface="Calibri"/>
              <a:cs typeface="Calibri"/>
              <a:sym typeface="Calibri"/>
            </a:endParaRPr>
          </a:p>
          <a:p>
            <a:pPr lvl="0" rtl="0">
              <a:spcBef>
                <a:spcPts val="0"/>
              </a:spcBef>
              <a:buClr>
                <a:schemeClr val="dk1"/>
              </a:buClr>
              <a:buSzPct val="61111"/>
              <a:buFont typeface="Arial"/>
              <a:buNone/>
            </a:pPr>
            <a:r>
              <a:rPr lang="en-IN" sz="1800">
                <a:solidFill>
                  <a:schemeClr val="dk1"/>
                </a:solidFill>
                <a:latin typeface="Calibri"/>
                <a:ea typeface="Calibri"/>
                <a:cs typeface="Calibri"/>
                <a:sym typeface="Calibri"/>
              </a:rPr>
              <a:t>417 Expectation Failed</a:t>
            </a:r>
          </a:p>
          <a:p>
            <a:pPr lvl="0" rtl="0">
              <a:spcBef>
                <a:spcPts val="0"/>
              </a:spcBef>
              <a:buClr>
                <a:schemeClr val="dk1"/>
              </a:buClr>
              <a:buFont typeface="Arial"/>
              <a:buNone/>
            </a:pPr>
            <a:r>
              <a:t/>
            </a:r>
            <a:endParaRPr sz="1800">
              <a:solidFill>
                <a:schemeClr val="dk1"/>
              </a:solidFill>
              <a:latin typeface="Calibri"/>
              <a:ea typeface="Calibri"/>
              <a:cs typeface="Calibri"/>
              <a:sym typeface="Calibri"/>
            </a:endParaRPr>
          </a:p>
          <a:p>
            <a:pPr lvl="0" rtl="0">
              <a:spcBef>
                <a:spcPts val="0"/>
              </a:spcBef>
              <a:buClr>
                <a:schemeClr val="dk1"/>
              </a:buClr>
              <a:buSzPct val="61111"/>
              <a:buFont typeface="Arial"/>
              <a:buNone/>
            </a:pPr>
            <a:r>
              <a:rPr lang="en-IN" sz="1800">
                <a:solidFill>
                  <a:schemeClr val="dk1"/>
                </a:solidFill>
                <a:latin typeface="Calibri"/>
                <a:ea typeface="Calibri"/>
                <a:cs typeface="Calibri"/>
                <a:sym typeface="Calibri"/>
              </a:rPr>
              <a:t>500 Internal Server Error</a:t>
            </a:r>
          </a:p>
          <a:p>
            <a:pPr lvl="0" rtl="0">
              <a:spcBef>
                <a:spcPts val="0"/>
              </a:spcBef>
              <a:buClr>
                <a:schemeClr val="dk1"/>
              </a:buClr>
              <a:buFont typeface="Arial"/>
              <a:buNone/>
            </a:pPr>
            <a:r>
              <a:t/>
            </a:r>
            <a:endParaRPr sz="1800">
              <a:solidFill>
                <a:schemeClr val="dk1"/>
              </a:solidFill>
              <a:latin typeface="Calibri"/>
              <a:ea typeface="Calibri"/>
              <a:cs typeface="Calibri"/>
              <a:sym typeface="Calibri"/>
            </a:endParaRPr>
          </a:p>
          <a:p>
            <a:pPr lvl="0" rtl="0">
              <a:spcBef>
                <a:spcPts val="0"/>
              </a:spcBef>
              <a:buClr>
                <a:schemeClr val="dk1"/>
              </a:buClr>
              <a:buSzPct val="61111"/>
              <a:buFont typeface="Arial"/>
              <a:buNone/>
            </a:pPr>
            <a:r>
              <a:rPr lang="en-IN" sz="1800">
                <a:solidFill>
                  <a:schemeClr val="dk1"/>
                </a:solidFill>
                <a:latin typeface="Calibri"/>
                <a:ea typeface="Calibri"/>
                <a:cs typeface="Calibri"/>
                <a:sym typeface="Calibri"/>
              </a:rPr>
              <a:t>501 Not Implemented</a:t>
            </a:r>
          </a:p>
          <a:p>
            <a:pPr lvl="0" rtl="0">
              <a:spcBef>
                <a:spcPts val="0"/>
              </a:spcBef>
              <a:buClr>
                <a:schemeClr val="dk1"/>
              </a:buClr>
              <a:buFont typeface="Arial"/>
              <a:buNone/>
            </a:pPr>
            <a:r>
              <a:t/>
            </a:r>
            <a:endParaRPr sz="1800">
              <a:solidFill>
                <a:schemeClr val="dk1"/>
              </a:solidFill>
              <a:latin typeface="Calibri"/>
              <a:ea typeface="Calibri"/>
              <a:cs typeface="Calibri"/>
              <a:sym typeface="Calibri"/>
            </a:endParaRPr>
          </a:p>
          <a:p>
            <a:pPr lvl="0" rtl="0">
              <a:spcBef>
                <a:spcPts val="0"/>
              </a:spcBef>
              <a:buClr>
                <a:schemeClr val="dk1"/>
              </a:buClr>
              <a:buSzPct val="61111"/>
              <a:buFont typeface="Arial"/>
              <a:buNone/>
            </a:pPr>
            <a:r>
              <a:rPr lang="en-IN" sz="1800">
                <a:solidFill>
                  <a:schemeClr val="dk1"/>
                </a:solidFill>
                <a:latin typeface="Calibri"/>
                <a:ea typeface="Calibri"/>
                <a:cs typeface="Calibri"/>
                <a:sym typeface="Calibri"/>
              </a:rPr>
              <a:t>502 Bad Gateway</a:t>
            </a:r>
          </a:p>
          <a:p>
            <a:pPr lvl="0" rtl="0">
              <a:spcBef>
                <a:spcPts val="0"/>
              </a:spcBef>
              <a:buClr>
                <a:schemeClr val="dk1"/>
              </a:buClr>
              <a:buFont typeface="Arial"/>
              <a:buNone/>
            </a:pPr>
            <a:r>
              <a:t/>
            </a:r>
            <a:endParaRPr sz="1800">
              <a:solidFill>
                <a:schemeClr val="dk1"/>
              </a:solidFill>
              <a:latin typeface="Calibri"/>
              <a:ea typeface="Calibri"/>
              <a:cs typeface="Calibri"/>
              <a:sym typeface="Calibri"/>
            </a:endParaRPr>
          </a:p>
          <a:p>
            <a:pPr lvl="0" rtl="0">
              <a:spcBef>
                <a:spcPts val="0"/>
              </a:spcBef>
              <a:buClr>
                <a:schemeClr val="dk1"/>
              </a:buClr>
              <a:buSzPct val="61111"/>
              <a:buFont typeface="Arial"/>
              <a:buNone/>
            </a:pPr>
            <a:r>
              <a:rPr lang="en-IN" sz="1800">
                <a:solidFill>
                  <a:schemeClr val="dk1"/>
                </a:solidFill>
                <a:latin typeface="Calibri"/>
                <a:ea typeface="Calibri"/>
                <a:cs typeface="Calibri"/>
                <a:sym typeface="Calibri"/>
              </a:rPr>
              <a:t>503 Service Unavailable</a:t>
            </a:r>
          </a:p>
          <a:p>
            <a:pPr lvl="0" rtl="0">
              <a:spcBef>
                <a:spcPts val="0"/>
              </a:spcBef>
              <a:buClr>
                <a:schemeClr val="dk1"/>
              </a:buClr>
              <a:buFont typeface="Arial"/>
              <a:buNone/>
            </a:pPr>
            <a:r>
              <a:t/>
            </a:r>
            <a:endParaRPr sz="1800">
              <a:solidFill>
                <a:schemeClr val="dk1"/>
              </a:solidFill>
              <a:latin typeface="Calibri"/>
              <a:ea typeface="Calibri"/>
              <a:cs typeface="Calibri"/>
              <a:sym typeface="Calibri"/>
            </a:endParaRPr>
          </a:p>
          <a:p>
            <a:pPr lvl="0" rtl="0">
              <a:spcBef>
                <a:spcPts val="0"/>
              </a:spcBef>
              <a:buClr>
                <a:schemeClr val="dk1"/>
              </a:buClr>
              <a:buSzPct val="61111"/>
              <a:buFont typeface="Arial"/>
              <a:buNone/>
            </a:pPr>
            <a:r>
              <a:rPr lang="en-IN" sz="1800">
                <a:solidFill>
                  <a:schemeClr val="dk1"/>
                </a:solidFill>
                <a:latin typeface="Calibri"/>
                <a:ea typeface="Calibri"/>
                <a:cs typeface="Calibri"/>
                <a:sym typeface="Calibri"/>
              </a:rPr>
              <a:t>504 Gateway Timeout</a:t>
            </a:r>
          </a:p>
          <a:p>
            <a:pPr lvl="0" rtl="0">
              <a:spcBef>
                <a:spcPts val="0"/>
              </a:spcBef>
              <a:buClr>
                <a:schemeClr val="dk1"/>
              </a:buClr>
              <a:buFont typeface="Arial"/>
              <a:buNone/>
            </a:pPr>
            <a:r>
              <a:t/>
            </a:r>
            <a:endParaRPr sz="1800">
              <a:solidFill>
                <a:schemeClr val="dk1"/>
              </a:solidFill>
              <a:latin typeface="Calibri"/>
              <a:ea typeface="Calibri"/>
              <a:cs typeface="Calibri"/>
              <a:sym typeface="Calibri"/>
            </a:endParaRPr>
          </a:p>
          <a:p>
            <a:pPr lvl="0" rtl="0">
              <a:spcBef>
                <a:spcPts val="0"/>
              </a:spcBef>
              <a:buClr>
                <a:schemeClr val="dk1"/>
              </a:buClr>
              <a:buSzPct val="61111"/>
              <a:buFont typeface="Arial"/>
              <a:buNone/>
            </a:pPr>
            <a:r>
              <a:rPr lang="en-IN" sz="1800">
                <a:solidFill>
                  <a:schemeClr val="dk1"/>
                </a:solidFill>
                <a:latin typeface="Calibri"/>
                <a:ea typeface="Calibri"/>
                <a:cs typeface="Calibri"/>
                <a:sym typeface="Calibri"/>
              </a:rPr>
              <a:t>505 HTTP Version Not Supported</a:t>
            </a:r>
          </a:p>
          <a:p>
            <a:pPr lvl="0" rtl="0">
              <a:spcBef>
                <a:spcPts val="0"/>
              </a:spcBef>
              <a:buClr>
                <a:schemeClr val="dk1"/>
              </a:buClr>
              <a:buFont typeface="Arial"/>
              <a:buNone/>
            </a:pPr>
            <a:r>
              <a:t/>
            </a:r>
            <a:endParaRPr sz="1800">
              <a:solidFill>
                <a:schemeClr val="dk1"/>
              </a:solidFill>
              <a:latin typeface="Calibri"/>
              <a:ea typeface="Calibri"/>
              <a:cs typeface="Calibri"/>
              <a:sym typeface="Calibri"/>
            </a:endParaRPr>
          </a:p>
          <a:p>
            <a:pPr lvl="0" rtl="0">
              <a:spcBef>
                <a:spcPts val="0"/>
              </a:spcBef>
              <a:buClr>
                <a:schemeClr val="dk1"/>
              </a:buClr>
              <a:buSzPct val="61111"/>
              <a:buFont typeface="Arial"/>
              <a:buNone/>
            </a:pPr>
            <a:r>
              <a:rPr lang="en-IN" sz="1800">
                <a:solidFill>
                  <a:schemeClr val="dk1"/>
                </a:solidFill>
                <a:latin typeface="Calibri"/>
                <a:ea typeface="Calibri"/>
                <a:cs typeface="Calibri"/>
                <a:sym typeface="Calibri"/>
              </a:rPr>
              <a:t>101 Switching Protocols</a:t>
            </a:r>
          </a:p>
          <a:p>
            <a:pPr lvl="0" rtl="0">
              <a:spcBef>
                <a:spcPts val="0"/>
              </a:spcBef>
              <a:buClr>
                <a:schemeClr val="dk1"/>
              </a:buClr>
              <a:buFont typeface="Arial"/>
              <a:buNone/>
            </a:pPr>
            <a:r>
              <a:t/>
            </a:r>
            <a:endParaRPr>
              <a:solidFill>
                <a:schemeClr val="dk1"/>
              </a:solidFill>
            </a:endParaRPr>
          </a:p>
          <a:p>
            <a:pPr>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Font typeface="Calibri"/>
              <a:buNone/>
            </a:pPr>
            <a:r>
              <a:t/>
            </a:r>
            <a:endParaRPr b="0" baseline="0" i="0" sz="4400" u="none" cap="none" strike="noStrike">
              <a:solidFill>
                <a:schemeClr val="dk1"/>
              </a:solidFill>
              <a:latin typeface="Calibri"/>
              <a:ea typeface="Calibri"/>
              <a:cs typeface="Calibri"/>
              <a:sym typeface="Calibri"/>
            </a:endParaRPr>
          </a:p>
        </p:txBody>
      </p:sp>
      <p:sp>
        <p:nvSpPr>
          <p:cNvPr id="93" name="Shape 93"/>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just">
              <a:spcBef>
                <a:spcPts val="0"/>
              </a:spcBef>
              <a:buClr>
                <a:schemeClr val="dk1"/>
              </a:buClr>
              <a:buSzPct val="100000"/>
              <a:buFont typeface="Arial"/>
              <a:buChar char="•"/>
            </a:pPr>
            <a:r>
              <a:rPr b="0" baseline="0" i="0" lang="en-IN" sz="2600" u="none" cap="none" strike="noStrike">
                <a:solidFill>
                  <a:schemeClr val="dk1"/>
                </a:solidFill>
                <a:latin typeface="Calibri"/>
                <a:ea typeface="Calibri"/>
                <a:cs typeface="Calibri"/>
                <a:sym typeface="Calibri"/>
              </a:rPr>
              <a:t>The Hadoop framework provides reliable data storage by Hadoop Distributed File System and MapReduce model which is a parallel processing system for large datasets.</a:t>
            </a:r>
          </a:p>
          <a:p>
            <a:pPr indent="-342900" lvl="0" marL="342900" marR="0" rtl="0" algn="just">
              <a:spcBef>
                <a:spcPts val="520"/>
              </a:spcBef>
              <a:buClr>
                <a:schemeClr val="dk1"/>
              </a:buClr>
              <a:buSzPct val="100000"/>
              <a:buFont typeface="Arial"/>
              <a:buChar char="•"/>
            </a:pPr>
            <a:r>
              <a:rPr b="0" baseline="0" i="0" lang="en-IN" sz="2600" u="none" cap="none" strike="noStrike">
                <a:solidFill>
                  <a:schemeClr val="dk1"/>
                </a:solidFill>
                <a:latin typeface="Calibri"/>
                <a:ea typeface="Calibri"/>
                <a:cs typeface="Calibri"/>
                <a:sym typeface="Calibri"/>
              </a:rPr>
              <a:t>Hadoop distributed file system breaks up input data and sends fractions of the original data to several machines in hadoop cluster to hold blocks of data.</a:t>
            </a:r>
          </a:p>
          <a:p>
            <a:pPr indent="-342900" lvl="0" marL="342900" marR="0" rtl="0" algn="just">
              <a:spcBef>
                <a:spcPts val="520"/>
              </a:spcBef>
              <a:buClr>
                <a:schemeClr val="dk1"/>
              </a:buClr>
              <a:buSzPct val="100000"/>
              <a:buFont typeface="Arial"/>
              <a:buChar char="•"/>
            </a:pPr>
            <a:r>
              <a:rPr b="0" baseline="0" i="0" lang="en-IN" sz="2600" u="none" cap="none" strike="noStrike">
                <a:solidFill>
                  <a:schemeClr val="dk1"/>
                </a:solidFill>
                <a:latin typeface="Calibri"/>
                <a:ea typeface="Calibri"/>
                <a:cs typeface="Calibri"/>
                <a:sym typeface="Calibri"/>
              </a:rPr>
              <a:t>This mechanism helps to process log data in parallel using all the machines in the hadoop cluster and computes result efficiently.</a:t>
            </a:r>
          </a:p>
          <a:p>
            <a:pPr indent="-139700" lvl="0" marL="342900" marR="0" rtl="0" algn="l">
              <a:spcBef>
                <a:spcPts val="640"/>
              </a:spcBef>
              <a:buClr>
                <a:schemeClr val="dk1"/>
              </a:buClr>
              <a:buFont typeface="Arial"/>
              <a:buNone/>
            </a:pPr>
            <a:r>
              <a:t/>
            </a:r>
            <a:endParaRPr b="0" baseline="0" i="0" sz="32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IN" sz="3950" u="none" cap="none" strike="noStrike">
                <a:solidFill>
                  <a:schemeClr val="dk1"/>
                </a:solidFill>
                <a:latin typeface="Calibri"/>
                <a:ea typeface="Calibri"/>
                <a:cs typeface="Calibri"/>
                <a:sym typeface="Calibri"/>
              </a:rPr>
              <a:t>Why do we need to analyse the logs ?</a:t>
            </a:r>
          </a:p>
        </p:txBody>
      </p:sp>
      <p:sp>
        <p:nvSpPr>
          <p:cNvPr id="99" name="Shape 99"/>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Number of visits and number of unique visitors</a:t>
            </a:r>
          </a:p>
          <a:p>
            <a:pPr indent="-342900" lvl="0" marL="342900" marR="0" rtl="0" algn="l">
              <a:spcBef>
                <a:spcPts val="48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Visit duration and last visits</a:t>
            </a:r>
          </a:p>
          <a:p>
            <a:pPr indent="-342900" lvl="0" marL="342900" marR="0" rtl="0" algn="l">
              <a:spcBef>
                <a:spcPts val="48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Authenticated users, and last authenticated visits</a:t>
            </a:r>
          </a:p>
          <a:p>
            <a:pPr indent="-342900" lvl="0" marL="342900" marR="0" rtl="0" algn="l">
              <a:spcBef>
                <a:spcPts val="48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Days of week and rush hours</a:t>
            </a:r>
          </a:p>
          <a:p>
            <a:pPr indent="-342900" lvl="0" marL="342900" marR="0" rtl="0" algn="l">
              <a:spcBef>
                <a:spcPts val="48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Domains/countries of host's visitors</a:t>
            </a:r>
          </a:p>
          <a:p>
            <a:pPr indent="-342900" lvl="0" marL="342900" marR="0" rtl="0" algn="l">
              <a:spcBef>
                <a:spcPts val="48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Hosts list</a:t>
            </a:r>
          </a:p>
          <a:p>
            <a:pPr indent="-342900" lvl="0" marL="342900" marR="0" rtl="0" algn="l">
              <a:spcBef>
                <a:spcPts val="48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Number of page views</a:t>
            </a:r>
          </a:p>
          <a:p>
            <a:pPr indent="-342900" lvl="0" marL="342900" marR="0" rtl="0" algn="l">
              <a:spcBef>
                <a:spcPts val="48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Most viewed, entry, and exit pages</a:t>
            </a:r>
          </a:p>
          <a:p>
            <a:pPr indent="-342900" lvl="0" marL="342900" marR="0" rtl="0" algn="l">
              <a:spcBef>
                <a:spcPts val="48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Detecting DDoS attacks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IN" sz="4400" u="none" cap="none" strike="noStrike">
                <a:solidFill>
                  <a:schemeClr val="dk1"/>
                </a:solidFill>
                <a:latin typeface="Calibri"/>
                <a:ea typeface="Calibri"/>
                <a:cs typeface="Calibri"/>
                <a:sym typeface="Calibri"/>
              </a:rPr>
              <a:t>Why Hadoop ?</a:t>
            </a:r>
          </a:p>
        </p:txBody>
      </p:sp>
      <p:sp>
        <p:nvSpPr>
          <p:cNvPr id="105" name="Shape 105"/>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just">
              <a:lnSpc>
                <a:spcPct val="80000"/>
              </a:lnSpc>
              <a:spcBef>
                <a:spcPts val="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Conventional database solutions are not suitable for analyzing such log files because they are not capable of handling such a large volume of logs efficiently.</a:t>
            </a:r>
          </a:p>
          <a:p>
            <a:pPr indent="-342900" lvl="0" marL="342900" marR="0" rtl="0" algn="just">
              <a:lnSpc>
                <a:spcPct val="80000"/>
              </a:lnSpc>
              <a:spcBef>
                <a:spcPts val="48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Andrew Pavlo and Erik Paulson in 2009 compared the SQL DBMS and Hadoop MapReduce and suggested that Hadoop MapReduce tunes up with the task faster and also load data faster than DBMS.</a:t>
            </a:r>
          </a:p>
          <a:p>
            <a:pPr indent="-342900" lvl="0" marL="342900" marR="0" rtl="0" algn="just">
              <a:lnSpc>
                <a:spcPct val="80000"/>
              </a:lnSpc>
              <a:spcBef>
                <a:spcPts val="48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Also traditional DBMS cannot handle large datasets. This is where big data technologies come to the rescue. </a:t>
            </a:r>
          </a:p>
          <a:p>
            <a:pPr indent="-342900" lvl="0" marL="342900" marR="0" rtl="0" algn="just">
              <a:lnSpc>
                <a:spcPct val="80000"/>
              </a:lnSpc>
              <a:spcBef>
                <a:spcPts val="48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Hadoop-MapReduce is applicable in many areas for Big Data analysis. As log files is one of the type of big data so Hadoop is the best suitable platform for storing log files and parallel implementation of MapReduce program for analyzing them.</a:t>
            </a:r>
          </a:p>
          <a:p>
            <a:pPr indent="0" lvl="0" marL="0" marR="0" rtl="0" algn="l">
              <a:lnSpc>
                <a:spcPct val="80000"/>
              </a:lnSpc>
              <a:spcBef>
                <a:spcPts val="448"/>
              </a:spcBef>
              <a:buClr>
                <a:schemeClr val="dk1"/>
              </a:buClr>
              <a:buFont typeface="Arial"/>
              <a:buNone/>
            </a:pPr>
            <a:r>
              <a:t/>
            </a:r>
            <a:endParaRPr b="0" baseline="0" i="0" sz="225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IN" sz="4400" u="none" cap="none" strike="noStrike">
                <a:solidFill>
                  <a:schemeClr val="dk1"/>
                </a:solidFill>
                <a:latin typeface="Calibri"/>
                <a:ea typeface="Calibri"/>
                <a:cs typeface="Calibri"/>
                <a:sym typeface="Calibri"/>
              </a:rPr>
              <a:t>Implementation of Log Processor</a:t>
            </a:r>
          </a:p>
        </p:txBody>
      </p:sp>
      <p:sp>
        <p:nvSpPr>
          <p:cNvPr id="111" name="Shape 111"/>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0" baseline="0" i="0" lang="en-IN" sz="2400" u="none" cap="none" strike="noStrike">
                <a:solidFill>
                  <a:schemeClr val="dk1"/>
                </a:solidFill>
                <a:latin typeface="Calibri"/>
                <a:ea typeface="Calibri"/>
                <a:cs typeface="Calibri"/>
                <a:sym typeface="Calibri"/>
              </a:rPr>
              <a:t>Log processor is implemented in 3 phases</a:t>
            </a:r>
          </a:p>
          <a:p>
            <a:pPr indent="-457200" lvl="0" marL="457200" marR="0" rtl="0" algn="l">
              <a:spcBef>
                <a:spcPts val="480"/>
              </a:spcBef>
              <a:buClr>
                <a:schemeClr val="dk1"/>
              </a:buClr>
              <a:buSzPct val="100000"/>
              <a:buFont typeface="Calibri"/>
              <a:buAutoNum type="arabicPeriod"/>
            </a:pPr>
            <a:r>
              <a:rPr b="0" baseline="0" i="0" lang="en-IN" sz="2400" u="none" cap="none" strike="noStrike">
                <a:solidFill>
                  <a:schemeClr val="dk1"/>
                </a:solidFill>
                <a:latin typeface="Calibri"/>
                <a:ea typeface="Calibri"/>
                <a:cs typeface="Calibri"/>
                <a:sym typeface="Calibri"/>
              </a:rPr>
              <a:t>Log pre-processing</a:t>
            </a:r>
          </a:p>
          <a:p>
            <a:pPr indent="-457200" lvl="0" marL="457200" marR="0" rtl="0" algn="l">
              <a:spcBef>
                <a:spcPts val="480"/>
              </a:spcBef>
              <a:buClr>
                <a:schemeClr val="dk1"/>
              </a:buClr>
              <a:buSzPct val="100000"/>
              <a:buFont typeface="Calibri"/>
              <a:buAutoNum type="arabicPeriod"/>
            </a:pPr>
            <a:r>
              <a:rPr b="0" baseline="0" i="0" lang="en-IN" sz="2400" u="none" cap="none" strike="noStrike">
                <a:solidFill>
                  <a:schemeClr val="dk1"/>
                </a:solidFill>
                <a:latin typeface="Calibri"/>
                <a:ea typeface="Calibri"/>
                <a:cs typeface="Calibri"/>
                <a:sym typeface="Calibri"/>
              </a:rPr>
              <a:t>Interacting with HDFS</a:t>
            </a:r>
          </a:p>
          <a:p>
            <a:pPr indent="-457200" lvl="0" marL="457200" marR="0" rtl="0" algn="l">
              <a:spcBef>
                <a:spcPts val="480"/>
              </a:spcBef>
              <a:buClr>
                <a:schemeClr val="dk1"/>
              </a:buClr>
              <a:buSzPct val="100000"/>
              <a:buFont typeface="Calibri"/>
              <a:buAutoNum type="arabicPeriod"/>
            </a:pPr>
            <a:r>
              <a:rPr b="0" baseline="0" i="0" lang="en-IN" sz="2400" u="none" cap="none" strike="noStrike">
                <a:solidFill>
                  <a:schemeClr val="dk1"/>
                </a:solidFill>
                <a:latin typeface="Calibri"/>
                <a:ea typeface="Calibri"/>
                <a:cs typeface="Calibri"/>
                <a:sym typeface="Calibri"/>
              </a:rPr>
              <a:t>Implementation of MapReduce programming</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IN" sz="4400" u="none" cap="none" strike="noStrike">
                <a:solidFill>
                  <a:schemeClr val="dk1"/>
                </a:solidFill>
                <a:latin typeface="Calibri"/>
                <a:ea typeface="Calibri"/>
                <a:cs typeface="Calibri"/>
                <a:sym typeface="Calibri"/>
              </a:rPr>
              <a:t>Log pre-processing</a:t>
            </a:r>
          </a:p>
        </p:txBody>
      </p:sp>
      <p:sp>
        <p:nvSpPr>
          <p:cNvPr id="117" name="Shape 117"/>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just">
              <a:spcBef>
                <a:spcPts val="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In any analytical tool, pre-processing is necessary, because Log file may contain noisy &amp; ambiguous data which may affect result of analysis process.</a:t>
            </a:r>
          </a:p>
          <a:p>
            <a:pPr indent="-342900" lvl="0" marL="342900" marR="0" rtl="0" algn="just">
              <a:spcBef>
                <a:spcPts val="48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Log pre-processing is an important step to filter and organize only appropriate information before applying MapReduce algorithm.</a:t>
            </a:r>
          </a:p>
          <a:p>
            <a:pPr indent="-342900" lvl="0" marL="342900" marR="0" rtl="0" algn="just">
              <a:spcBef>
                <a:spcPts val="48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Three steps for Log pre-processing are:</a:t>
            </a:r>
          </a:p>
          <a:p>
            <a:pPr indent="-577850" lvl="1" marL="971550" marR="0" rtl="0" algn="just">
              <a:spcBef>
                <a:spcPts val="480"/>
              </a:spcBef>
              <a:buClr>
                <a:schemeClr val="dk1"/>
              </a:buClr>
              <a:buSzPct val="100000"/>
              <a:buFont typeface="Calibri"/>
              <a:buAutoNum type="arabicParenR"/>
            </a:pPr>
            <a:r>
              <a:rPr b="0" baseline="0" i="0" lang="en-IN" sz="2400" u="none" cap="none" strike="noStrike">
                <a:solidFill>
                  <a:schemeClr val="dk1"/>
                </a:solidFill>
                <a:latin typeface="Calibri"/>
                <a:ea typeface="Calibri"/>
                <a:cs typeface="Calibri"/>
                <a:sym typeface="Calibri"/>
              </a:rPr>
              <a:t>Individual Field in the Log</a:t>
            </a:r>
          </a:p>
          <a:p>
            <a:pPr indent="-577850" lvl="1" marL="971550" marR="0" rtl="0" algn="just">
              <a:spcBef>
                <a:spcPts val="480"/>
              </a:spcBef>
              <a:buClr>
                <a:schemeClr val="dk1"/>
              </a:buClr>
              <a:buSzPct val="100000"/>
              <a:buFont typeface="Calibri"/>
              <a:buAutoNum type="arabicParenR"/>
            </a:pPr>
            <a:r>
              <a:rPr b="0" baseline="0" i="0" lang="en-IN" sz="2400" u="none" cap="none" strike="noStrike">
                <a:solidFill>
                  <a:schemeClr val="dk1"/>
                </a:solidFill>
                <a:latin typeface="Calibri"/>
                <a:ea typeface="Calibri"/>
                <a:cs typeface="Calibri"/>
                <a:sym typeface="Calibri"/>
              </a:rPr>
              <a:t>Removing Redundant Log Entries</a:t>
            </a:r>
          </a:p>
          <a:p>
            <a:pPr indent="-577850" lvl="1" marL="971550" marR="0" rtl="0" algn="just">
              <a:spcBef>
                <a:spcPts val="480"/>
              </a:spcBef>
              <a:buClr>
                <a:schemeClr val="dk1"/>
              </a:buClr>
              <a:buSzPct val="100000"/>
              <a:buFont typeface="Calibri"/>
              <a:buAutoNum type="arabicParenR"/>
            </a:pPr>
            <a:r>
              <a:rPr b="0" baseline="0" i="0" lang="en-IN" sz="2400" u="none" cap="none" strike="noStrike">
                <a:solidFill>
                  <a:schemeClr val="dk1"/>
                </a:solidFill>
                <a:latin typeface="Calibri"/>
                <a:ea typeface="Calibri"/>
                <a:cs typeface="Calibri"/>
                <a:sym typeface="Calibri"/>
              </a:rPr>
              <a:t>Cleaning</a:t>
            </a:r>
          </a:p>
          <a:p>
            <a:pPr indent="-190500" lvl="0" marL="342900" marR="0" rtl="0" algn="just">
              <a:spcBef>
                <a:spcPts val="480"/>
              </a:spcBef>
              <a:buClr>
                <a:schemeClr val="dk1"/>
              </a:buClr>
              <a:buFont typeface="Arial"/>
              <a:buNone/>
            </a:pPr>
            <a:r>
              <a:t/>
            </a:r>
            <a:endParaRPr b="0" baseline="0" i="0" sz="24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IN" sz="4400" u="none" cap="none" strike="noStrike">
                <a:solidFill>
                  <a:schemeClr val="dk1"/>
                </a:solidFill>
                <a:latin typeface="Calibri"/>
                <a:ea typeface="Calibri"/>
                <a:cs typeface="Calibri"/>
                <a:sym typeface="Calibri"/>
              </a:rPr>
              <a:t>Interacting With HDFS</a:t>
            </a:r>
          </a:p>
        </p:txBody>
      </p:sp>
      <p:sp>
        <p:nvSpPr>
          <p:cNvPr id="123" name="Shape 123"/>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just">
              <a:lnSpc>
                <a:spcPct val="80000"/>
              </a:lnSpc>
              <a:spcBef>
                <a:spcPts val="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Hadoop Distributed File System holds a large log files in a redundant way across multiple machines to achieve high availability for parallel processing and durability during failures.</a:t>
            </a:r>
          </a:p>
          <a:p>
            <a:pPr indent="-342900" lvl="0" marL="342900" marR="0" rtl="0" algn="just">
              <a:lnSpc>
                <a:spcPct val="80000"/>
              </a:lnSpc>
              <a:spcBef>
                <a:spcPts val="48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It is block-structured file system as it breaks up log files into small blocks of fixed size. Default size of block is 64 MB as given by Hadoop but we can also set block size of our choice.</a:t>
            </a:r>
          </a:p>
          <a:p>
            <a:pPr indent="-342900" lvl="0" marL="342900" marR="0" rtl="0" algn="just">
              <a:lnSpc>
                <a:spcPct val="80000"/>
              </a:lnSpc>
              <a:spcBef>
                <a:spcPts val="48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These blocks are replicated over multiple machines across a Hadoop cluster. Replication factor is 3 so Hadoop replicates each block 3 times so even if in the failure of any node there should be no data loss.</a:t>
            </a:r>
          </a:p>
          <a:p>
            <a:pPr indent="-342900" lvl="0" marL="342900" marR="0" rtl="0" algn="just">
              <a:lnSpc>
                <a:spcPct val="80000"/>
              </a:lnSpc>
              <a:spcBef>
                <a:spcPts val="48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Hadoop MapReduce jobs automatically draws their input log files from HDFS by setting the fs.default.name configuration option to point to the NameNode.</a:t>
            </a:r>
          </a:p>
          <a:p>
            <a:pPr indent="-200660" lvl="0" marL="342900" marR="0" rtl="0" algn="l">
              <a:lnSpc>
                <a:spcPct val="80000"/>
              </a:lnSpc>
              <a:spcBef>
                <a:spcPts val="448"/>
              </a:spcBef>
              <a:buClr>
                <a:schemeClr val="dk1"/>
              </a:buClr>
              <a:buFont typeface="Arial"/>
              <a:buNone/>
            </a:pPr>
            <a:r>
              <a:t/>
            </a:r>
            <a:endParaRPr b="0" baseline="0" i="0" sz="225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IN" sz="4400" u="none" cap="none" strike="noStrike">
                <a:solidFill>
                  <a:schemeClr val="dk1"/>
                </a:solidFill>
                <a:latin typeface="Calibri"/>
                <a:ea typeface="Calibri"/>
                <a:cs typeface="Calibri"/>
                <a:sym typeface="Calibri"/>
              </a:rPr>
              <a:t>MapReduce</a:t>
            </a:r>
          </a:p>
        </p:txBody>
      </p:sp>
      <p:sp>
        <p:nvSpPr>
          <p:cNvPr id="129" name="Shape 129"/>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just">
              <a:lnSpc>
                <a:spcPct val="80000"/>
              </a:lnSpc>
              <a:spcBef>
                <a:spcPts val="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MapReduce is a simple programming model for parallel processing of large volume of data.</a:t>
            </a:r>
          </a:p>
          <a:p>
            <a:pPr indent="-342900" lvl="0" marL="342900" marR="0" rtl="0" algn="just">
              <a:lnSpc>
                <a:spcPct val="80000"/>
              </a:lnSpc>
              <a:spcBef>
                <a:spcPts val="48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Fundamental concept of MapReduce is to transform lists of input data to lists of output data.</a:t>
            </a:r>
          </a:p>
          <a:p>
            <a:pPr indent="-342900" lvl="0" marL="342900" marR="0" rtl="0" algn="just">
              <a:lnSpc>
                <a:spcPct val="80000"/>
              </a:lnSpc>
              <a:spcBef>
                <a:spcPts val="48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It happens many times that input data is not in readable format; it could be the difficult task to understand large input datasets. In that case, we need a model that can mold input data lists into readable, understandable output lists.</a:t>
            </a:r>
          </a:p>
          <a:p>
            <a:pPr indent="-342900" lvl="0" marL="342900" marR="0" rtl="0" algn="just">
              <a:lnSpc>
                <a:spcPct val="80000"/>
              </a:lnSpc>
              <a:spcBef>
                <a:spcPts val="48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MapReduce does this conversion twice for the two major tasks: Map and Reduce just by dividing whole workload into number of tasks and distributing them over different machines in the Hadoop cluster</a:t>
            </a:r>
          </a:p>
          <a:p>
            <a:pPr indent="-342900" lvl="0" marL="342900" marR="0" rtl="0" algn="just">
              <a:lnSpc>
                <a:spcPct val="80000"/>
              </a:lnSpc>
              <a:spcBef>
                <a:spcPts val="48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MapReduce is divided into two phases: Map phase and Reduce phase.</a:t>
            </a:r>
          </a:p>
          <a:p>
            <a:pPr indent="0" lvl="0" marL="0" marR="0" rtl="0" algn="l">
              <a:lnSpc>
                <a:spcPct val="80000"/>
              </a:lnSpc>
              <a:spcBef>
                <a:spcPts val="448"/>
              </a:spcBef>
              <a:buClr>
                <a:schemeClr val="dk1"/>
              </a:buClr>
              <a:buFont typeface="Arial"/>
              <a:buNone/>
            </a:pPr>
            <a:r>
              <a:t/>
            </a:r>
            <a:endParaRPr b="0" baseline="0" i="0" sz="225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