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7" r:id="rId2"/>
  </p:sldMasterIdLst>
  <p:notesMasterIdLst>
    <p:notesMasterId r:id="rId13"/>
  </p:notesMasterIdLst>
  <p:sldIdLst>
    <p:sldId id="273" r:id="rId3"/>
    <p:sldId id="258" r:id="rId4"/>
    <p:sldId id="272" r:id="rId5"/>
    <p:sldId id="269" r:id="rId6"/>
    <p:sldId id="259" r:id="rId7"/>
    <p:sldId id="270" r:id="rId8"/>
    <p:sldId id="263" r:id="rId9"/>
    <p:sldId id="261" r:id="rId10"/>
    <p:sldId id="265" r:id="rId11"/>
    <p:sldId id="267"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57">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tPh7cYEmzezh8kGqW9dM+PEw7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5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customschemas.google.com/relationships/presentationmetadata" Target="meta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011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ceb3dc70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ceb3dc70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384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ceb3dc70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ceb3dc70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1131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ceb3dc70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ceb3dc70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438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1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23"/>
          <p:cNvSpPr txBox="1">
            <a:spLocks noGrp="1"/>
          </p:cNvSpPr>
          <p:nvPr>
            <p:ph type="title"/>
          </p:nvPr>
        </p:nvSpPr>
        <p:spPr>
          <a:xfrm>
            <a:off x="508001" y="457200"/>
            <a:ext cx="6447501" cy="25527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3"/>
          <p:cNvSpPr txBox="1">
            <a:spLocks noGrp="1"/>
          </p:cNvSpPr>
          <p:nvPr>
            <p:ph type="body" idx="1"/>
          </p:nvPr>
        </p:nvSpPr>
        <p:spPr>
          <a:xfrm>
            <a:off x="508001" y="3352800"/>
            <a:ext cx="6447501" cy="1178222"/>
          </a:xfrm>
          <a:prstGeom prst="rect">
            <a:avLst/>
          </a:prstGeom>
          <a:noFill/>
          <a:ln>
            <a:noFill/>
          </a:ln>
        </p:spPr>
        <p:txBody>
          <a:bodyPr spcFirstLastPara="1" wrap="square" lIns="91425" tIns="45700" rIns="91425" bIns="45700" anchor="ctr" anchorCtr="0">
            <a:normAutofit/>
          </a:bodyPr>
          <a:lstStyle>
            <a:lvl1pPr marL="457200" lvl="0" indent="-228600" algn="l">
              <a:spcBef>
                <a:spcPts val="750"/>
              </a:spcBef>
              <a:spcAft>
                <a:spcPts val="0"/>
              </a:spcAft>
              <a:buSzPts val="1080"/>
              <a:buNone/>
              <a:defRPr sz="1350">
                <a:solidFill>
                  <a:srgbClr val="FEFEFE"/>
                </a:solidFill>
              </a:defRPr>
            </a:lvl1pPr>
            <a:lvl2pPr marL="914400" lvl="1" indent="-228600" algn="l">
              <a:spcBef>
                <a:spcPts val="750"/>
              </a:spcBef>
              <a:spcAft>
                <a:spcPts val="0"/>
              </a:spcAft>
              <a:buSzPts val="1080"/>
              <a:buNone/>
              <a:defRPr sz="1350">
                <a:solidFill>
                  <a:schemeClr val="lt1"/>
                </a:solidFill>
              </a:defRPr>
            </a:lvl2pPr>
            <a:lvl3pPr marL="1371600" lvl="2" indent="-228600" algn="l">
              <a:spcBef>
                <a:spcPts val="750"/>
              </a:spcBef>
              <a:spcAft>
                <a:spcPts val="0"/>
              </a:spcAft>
              <a:buSzPts val="960"/>
              <a:buNone/>
              <a:defRPr sz="1200">
                <a:solidFill>
                  <a:schemeClr val="lt1"/>
                </a:solidFill>
              </a:defRPr>
            </a:lvl3pPr>
            <a:lvl4pPr marL="1828800" lvl="3" indent="-228600" algn="l">
              <a:spcBef>
                <a:spcPts val="750"/>
              </a:spcBef>
              <a:spcAft>
                <a:spcPts val="0"/>
              </a:spcAft>
              <a:buSzPts val="840"/>
              <a:buNone/>
              <a:defRPr sz="1050">
                <a:solidFill>
                  <a:schemeClr val="lt1"/>
                </a:solidFill>
              </a:defRPr>
            </a:lvl4pPr>
            <a:lvl5pPr marL="2286000" lvl="4" indent="-228600" algn="l">
              <a:spcBef>
                <a:spcPts val="750"/>
              </a:spcBef>
              <a:spcAft>
                <a:spcPts val="0"/>
              </a:spcAft>
              <a:buSzPts val="840"/>
              <a:buNone/>
              <a:defRPr sz="1050">
                <a:solidFill>
                  <a:schemeClr val="lt1"/>
                </a:solidFill>
              </a:defRPr>
            </a:lvl5pPr>
            <a:lvl6pPr marL="2743200" lvl="5" indent="-228600" algn="l">
              <a:spcBef>
                <a:spcPts val="750"/>
              </a:spcBef>
              <a:spcAft>
                <a:spcPts val="0"/>
              </a:spcAft>
              <a:buSzPts val="840"/>
              <a:buNone/>
              <a:defRPr sz="1050">
                <a:solidFill>
                  <a:schemeClr val="lt1"/>
                </a:solidFill>
              </a:defRPr>
            </a:lvl6pPr>
            <a:lvl7pPr marL="3200400" lvl="6" indent="-228600" algn="l">
              <a:spcBef>
                <a:spcPts val="750"/>
              </a:spcBef>
              <a:spcAft>
                <a:spcPts val="0"/>
              </a:spcAft>
              <a:buSzPts val="840"/>
              <a:buNone/>
              <a:defRPr sz="1050">
                <a:solidFill>
                  <a:schemeClr val="lt1"/>
                </a:solidFill>
              </a:defRPr>
            </a:lvl7pPr>
            <a:lvl8pPr marL="3657600" lvl="7" indent="-228600" algn="l">
              <a:spcBef>
                <a:spcPts val="750"/>
              </a:spcBef>
              <a:spcAft>
                <a:spcPts val="0"/>
              </a:spcAft>
              <a:buSzPts val="840"/>
              <a:buNone/>
              <a:defRPr sz="1050">
                <a:solidFill>
                  <a:schemeClr val="lt1"/>
                </a:solidFill>
              </a:defRPr>
            </a:lvl8pPr>
            <a:lvl9pPr marL="4114800" lvl="8" indent="-228600" algn="l">
              <a:spcBef>
                <a:spcPts val="750"/>
              </a:spcBef>
              <a:spcAft>
                <a:spcPts val="0"/>
              </a:spcAft>
              <a:buSzPts val="840"/>
              <a:buNone/>
              <a:defRPr sz="1050">
                <a:solidFill>
                  <a:schemeClr val="lt1"/>
                </a:solidFill>
              </a:defRPr>
            </a:lvl9pPr>
          </a:lstStyle>
          <a:p>
            <a:endParaRPr/>
          </a:p>
        </p:txBody>
      </p:sp>
      <p:sp>
        <p:nvSpPr>
          <p:cNvPr id="97" name="Google Shape;97;p2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3"/>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24"/>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4"/>
          <p:cNvSpPr txBox="1">
            <a:spLocks noGrp="1"/>
          </p:cNvSpPr>
          <p:nvPr>
            <p:ph type="body" idx="1"/>
          </p:nvPr>
        </p:nvSpPr>
        <p:spPr>
          <a:xfrm>
            <a:off x="1024604" y="2724150"/>
            <a:ext cx="5418393" cy="285750"/>
          </a:xfrm>
          <a:prstGeom prst="rect">
            <a:avLst/>
          </a:prstGeom>
          <a:noFill/>
          <a:ln>
            <a:noFill/>
          </a:ln>
        </p:spPr>
        <p:txBody>
          <a:bodyPr spcFirstLastPara="1" wrap="square" lIns="91425" tIns="45700" rIns="91425" bIns="45700" anchor="ctr" anchorCtr="0">
            <a:noAutofit/>
          </a:bodyPr>
          <a:lstStyle>
            <a:lvl1pPr marL="457200" lvl="0" indent="-228600" algn="l">
              <a:spcBef>
                <a:spcPts val="750"/>
              </a:spcBef>
              <a:spcAft>
                <a:spcPts val="0"/>
              </a:spcAft>
              <a:buSzPts val="960"/>
              <a:buFont typeface="Trebuchet MS"/>
              <a:buNone/>
              <a:defRPr sz="1200">
                <a:solidFill>
                  <a:srgbClr val="FEFEFE"/>
                </a:solidFill>
              </a:defRPr>
            </a:lvl1pPr>
            <a:lvl2pPr marL="914400" lvl="1" indent="-228600" algn="l">
              <a:spcBef>
                <a:spcPts val="750"/>
              </a:spcBef>
              <a:spcAft>
                <a:spcPts val="0"/>
              </a:spcAft>
              <a:buSzPts val="960"/>
              <a:buFont typeface="Trebuchet MS"/>
              <a:buNone/>
              <a:defRPr/>
            </a:lvl2pPr>
            <a:lvl3pPr marL="1371600" lvl="2" indent="-228600" algn="l">
              <a:spcBef>
                <a:spcPts val="750"/>
              </a:spcBef>
              <a:spcAft>
                <a:spcPts val="0"/>
              </a:spcAft>
              <a:buSzPts val="840"/>
              <a:buFont typeface="Trebuchet MS"/>
              <a:buNone/>
              <a:defRPr/>
            </a:lvl3pPr>
            <a:lvl4pPr marL="1828800" lvl="3" indent="-228600" algn="l">
              <a:spcBef>
                <a:spcPts val="750"/>
              </a:spcBef>
              <a:spcAft>
                <a:spcPts val="0"/>
              </a:spcAft>
              <a:buSzPts val="720"/>
              <a:buFont typeface="Trebuchet MS"/>
              <a:buNone/>
              <a:defRPr/>
            </a:lvl4pPr>
            <a:lvl5pPr marL="2286000" lvl="4" indent="-228600" algn="l">
              <a:spcBef>
                <a:spcPts val="750"/>
              </a:spcBef>
              <a:spcAft>
                <a:spcPts val="0"/>
              </a:spcAft>
              <a:buSzPts val="720"/>
              <a:buFont typeface="Trebuchet MS"/>
              <a:buNone/>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03" name="Google Shape;103;p24"/>
          <p:cNvSpPr txBox="1">
            <a:spLocks noGrp="1"/>
          </p:cNvSpPr>
          <p:nvPr>
            <p:ph type="body" idx="2"/>
          </p:nvPr>
        </p:nvSpPr>
        <p:spPr>
          <a:xfrm>
            <a:off x="508001" y="3352800"/>
            <a:ext cx="6447501" cy="1178222"/>
          </a:xfrm>
          <a:prstGeom prst="rect">
            <a:avLst/>
          </a:prstGeom>
          <a:noFill/>
          <a:ln>
            <a:noFill/>
          </a:ln>
        </p:spPr>
        <p:txBody>
          <a:bodyPr spcFirstLastPara="1" wrap="square" lIns="91425" tIns="45700" rIns="91425" bIns="45700" anchor="ctr" anchorCtr="0">
            <a:normAutofit/>
          </a:bodyPr>
          <a:lstStyle>
            <a:lvl1pPr marL="457200" lvl="0" indent="-228600" algn="l">
              <a:spcBef>
                <a:spcPts val="750"/>
              </a:spcBef>
              <a:spcAft>
                <a:spcPts val="0"/>
              </a:spcAft>
              <a:buSzPts val="1080"/>
              <a:buNone/>
              <a:defRPr sz="1350">
                <a:solidFill>
                  <a:srgbClr val="FEFEFE"/>
                </a:solidFill>
              </a:defRPr>
            </a:lvl1pPr>
            <a:lvl2pPr marL="914400" lvl="1" indent="-228600" algn="l">
              <a:spcBef>
                <a:spcPts val="750"/>
              </a:spcBef>
              <a:spcAft>
                <a:spcPts val="0"/>
              </a:spcAft>
              <a:buSzPts val="1080"/>
              <a:buNone/>
              <a:defRPr sz="1350">
                <a:solidFill>
                  <a:schemeClr val="lt1"/>
                </a:solidFill>
              </a:defRPr>
            </a:lvl2pPr>
            <a:lvl3pPr marL="1371600" lvl="2" indent="-228600" algn="l">
              <a:spcBef>
                <a:spcPts val="750"/>
              </a:spcBef>
              <a:spcAft>
                <a:spcPts val="0"/>
              </a:spcAft>
              <a:buSzPts val="960"/>
              <a:buNone/>
              <a:defRPr sz="1200">
                <a:solidFill>
                  <a:schemeClr val="lt1"/>
                </a:solidFill>
              </a:defRPr>
            </a:lvl3pPr>
            <a:lvl4pPr marL="1828800" lvl="3" indent="-228600" algn="l">
              <a:spcBef>
                <a:spcPts val="750"/>
              </a:spcBef>
              <a:spcAft>
                <a:spcPts val="0"/>
              </a:spcAft>
              <a:buSzPts val="840"/>
              <a:buNone/>
              <a:defRPr sz="1050">
                <a:solidFill>
                  <a:schemeClr val="lt1"/>
                </a:solidFill>
              </a:defRPr>
            </a:lvl4pPr>
            <a:lvl5pPr marL="2286000" lvl="4" indent="-228600" algn="l">
              <a:spcBef>
                <a:spcPts val="750"/>
              </a:spcBef>
              <a:spcAft>
                <a:spcPts val="0"/>
              </a:spcAft>
              <a:buSzPts val="840"/>
              <a:buNone/>
              <a:defRPr sz="1050">
                <a:solidFill>
                  <a:schemeClr val="lt1"/>
                </a:solidFill>
              </a:defRPr>
            </a:lvl5pPr>
            <a:lvl6pPr marL="2743200" lvl="5" indent="-228600" algn="l">
              <a:spcBef>
                <a:spcPts val="750"/>
              </a:spcBef>
              <a:spcAft>
                <a:spcPts val="0"/>
              </a:spcAft>
              <a:buSzPts val="840"/>
              <a:buNone/>
              <a:defRPr sz="1050">
                <a:solidFill>
                  <a:schemeClr val="lt1"/>
                </a:solidFill>
              </a:defRPr>
            </a:lvl6pPr>
            <a:lvl7pPr marL="3200400" lvl="6" indent="-228600" algn="l">
              <a:spcBef>
                <a:spcPts val="750"/>
              </a:spcBef>
              <a:spcAft>
                <a:spcPts val="0"/>
              </a:spcAft>
              <a:buSzPts val="840"/>
              <a:buNone/>
              <a:defRPr sz="1050">
                <a:solidFill>
                  <a:schemeClr val="lt1"/>
                </a:solidFill>
              </a:defRPr>
            </a:lvl7pPr>
            <a:lvl8pPr marL="3657600" lvl="7" indent="-228600" algn="l">
              <a:spcBef>
                <a:spcPts val="750"/>
              </a:spcBef>
              <a:spcAft>
                <a:spcPts val="0"/>
              </a:spcAft>
              <a:buSzPts val="840"/>
              <a:buNone/>
              <a:defRPr sz="1050">
                <a:solidFill>
                  <a:schemeClr val="lt1"/>
                </a:solidFill>
              </a:defRPr>
            </a:lvl8pPr>
            <a:lvl9pPr marL="4114800" lvl="8" indent="-228600" algn="l">
              <a:spcBef>
                <a:spcPts val="750"/>
              </a:spcBef>
              <a:spcAft>
                <a:spcPts val="0"/>
              </a:spcAft>
              <a:buSzPts val="840"/>
              <a:buNone/>
              <a:defRPr sz="1050">
                <a:solidFill>
                  <a:schemeClr val="lt1"/>
                </a:solidFill>
              </a:defRPr>
            </a:lvl9pPr>
          </a:lstStyle>
          <a:p>
            <a:endParaRPr/>
          </a:p>
        </p:txBody>
      </p:sp>
      <p:sp>
        <p:nvSpPr>
          <p:cNvPr id="104" name="Google Shape;104;p2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4"/>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24"/>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6000">
                <a:solidFill>
                  <a:srgbClr val="9EDFF5"/>
                </a:solidFill>
                <a:latin typeface="Arial"/>
                <a:ea typeface="Arial"/>
                <a:cs typeface="Arial"/>
                <a:sym typeface="Arial"/>
              </a:rPr>
              <a:t>“</a:t>
            </a:r>
            <a:endParaRPr/>
          </a:p>
        </p:txBody>
      </p:sp>
      <p:sp>
        <p:nvSpPr>
          <p:cNvPr id="108" name="Google Shape;108;p24"/>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6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25"/>
          <p:cNvSpPr txBox="1">
            <a:spLocks noGrp="1"/>
          </p:cNvSpPr>
          <p:nvPr>
            <p:ph type="title"/>
          </p:nvPr>
        </p:nvSpPr>
        <p:spPr>
          <a:xfrm>
            <a:off x="508001" y="1448991"/>
            <a:ext cx="6447501" cy="194659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5"/>
          <p:cNvSpPr txBox="1">
            <a:spLocks noGrp="1"/>
          </p:cNvSpPr>
          <p:nvPr>
            <p:ph type="body" idx="1"/>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080"/>
              <a:buNone/>
              <a:defRPr sz="1350">
                <a:solidFill>
                  <a:srgbClr val="FEFEFE"/>
                </a:solidFill>
              </a:defRPr>
            </a:lvl1pPr>
            <a:lvl2pPr marL="914400" lvl="1" indent="-228600" algn="l">
              <a:spcBef>
                <a:spcPts val="750"/>
              </a:spcBef>
              <a:spcAft>
                <a:spcPts val="0"/>
              </a:spcAft>
              <a:buSzPts val="1080"/>
              <a:buNone/>
              <a:defRPr sz="1350">
                <a:solidFill>
                  <a:schemeClr val="lt1"/>
                </a:solidFill>
              </a:defRPr>
            </a:lvl2pPr>
            <a:lvl3pPr marL="1371600" lvl="2" indent="-228600" algn="l">
              <a:spcBef>
                <a:spcPts val="750"/>
              </a:spcBef>
              <a:spcAft>
                <a:spcPts val="0"/>
              </a:spcAft>
              <a:buSzPts val="960"/>
              <a:buNone/>
              <a:defRPr sz="1200">
                <a:solidFill>
                  <a:schemeClr val="lt1"/>
                </a:solidFill>
              </a:defRPr>
            </a:lvl3pPr>
            <a:lvl4pPr marL="1828800" lvl="3" indent="-228600" algn="l">
              <a:spcBef>
                <a:spcPts val="750"/>
              </a:spcBef>
              <a:spcAft>
                <a:spcPts val="0"/>
              </a:spcAft>
              <a:buSzPts val="840"/>
              <a:buNone/>
              <a:defRPr sz="1050">
                <a:solidFill>
                  <a:schemeClr val="lt1"/>
                </a:solidFill>
              </a:defRPr>
            </a:lvl4pPr>
            <a:lvl5pPr marL="2286000" lvl="4" indent="-228600" algn="l">
              <a:spcBef>
                <a:spcPts val="750"/>
              </a:spcBef>
              <a:spcAft>
                <a:spcPts val="0"/>
              </a:spcAft>
              <a:buSzPts val="840"/>
              <a:buNone/>
              <a:defRPr sz="1050">
                <a:solidFill>
                  <a:schemeClr val="lt1"/>
                </a:solidFill>
              </a:defRPr>
            </a:lvl5pPr>
            <a:lvl6pPr marL="2743200" lvl="5" indent="-228600" algn="l">
              <a:spcBef>
                <a:spcPts val="750"/>
              </a:spcBef>
              <a:spcAft>
                <a:spcPts val="0"/>
              </a:spcAft>
              <a:buSzPts val="840"/>
              <a:buNone/>
              <a:defRPr sz="1050">
                <a:solidFill>
                  <a:schemeClr val="lt1"/>
                </a:solidFill>
              </a:defRPr>
            </a:lvl6pPr>
            <a:lvl7pPr marL="3200400" lvl="6" indent="-228600" algn="l">
              <a:spcBef>
                <a:spcPts val="750"/>
              </a:spcBef>
              <a:spcAft>
                <a:spcPts val="0"/>
              </a:spcAft>
              <a:buSzPts val="840"/>
              <a:buNone/>
              <a:defRPr sz="1050">
                <a:solidFill>
                  <a:schemeClr val="lt1"/>
                </a:solidFill>
              </a:defRPr>
            </a:lvl7pPr>
            <a:lvl8pPr marL="3657600" lvl="7" indent="-228600" algn="l">
              <a:spcBef>
                <a:spcPts val="750"/>
              </a:spcBef>
              <a:spcAft>
                <a:spcPts val="0"/>
              </a:spcAft>
              <a:buSzPts val="840"/>
              <a:buNone/>
              <a:defRPr sz="1050">
                <a:solidFill>
                  <a:schemeClr val="lt1"/>
                </a:solidFill>
              </a:defRPr>
            </a:lvl8pPr>
            <a:lvl9pPr marL="4114800" lvl="8" indent="-228600" algn="l">
              <a:spcBef>
                <a:spcPts val="750"/>
              </a:spcBef>
              <a:spcAft>
                <a:spcPts val="0"/>
              </a:spcAft>
              <a:buSzPts val="840"/>
              <a:buNone/>
              <a:defRPr sz="1050">
                <a:solidFill>
                  <a:schemeClr val="lt1"/>
                </a:solidFill>
              </a:defRPr>
            </a:lvl9pPr>
          </a:lstStyle>
          <a:p>
            <a:endParaRPr/>
          </a:p>
        </p:txBody>
      </p:sp>
      <p:sp>
        <p:nvSpPr>
          <p:cNvPr id="112" name="Google Shape;112;p2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5"/>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6"/>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Font typeface="Trebuchet MS"/>
              <a:buNone/>
              <a:defRPr sz="1800">
                <a:solidFill>
                  <a:srgbClr val="FEFEFE"/>
                </a:solidFill>
              </a:defRPr>
            </a:lvl1pPr>
            <a:lvl2pPr marL="914400" lvl="1" indent="-228600" algn="l">
              <a:spcBef>
                <a:spcPts val="750"/>
              </a:spcBef>
              <a:spcAft>
                <a:spcPts val="0"/>
              </a:spcAft>
              <a:buSzPts val="960"/>
              <a:buFont typeface="Trebuchet MS"/>
              <a:buNone/>
              <a:defRPr/>
            </a:lvl2pPr>
            <a:lvl3pPr marL="1371600" lvl="2" indent="-228600" algn="l">
              <a:spcBef>
                <a:spcPts val="750"/>
              </a:spcBef>
              <a:spcAft>
                <a:spcPts val="0"/>
              </a:spcAft>
              <a:buSzPts val="840"/>
              <a:buFont typeface="Trebuchet MS"/>
              <a:buNone/>
              <a:defRPr/>
            </a:lvl3pPr>
            <a:lvl4pPr marL="1828800" lvl="3" indent="-228600" algn="l">
              <a:spcBef>
                <a:spcPts val="750"/>
              </a:spcBef>
              <a:spcAft>
                <a:spcPts val="0"/>
              </a:spcAft>
              <a:buSzPts val="720"/>
              <a:buFont typeface="Trebuchet MS"/>
              <a:buNone/>
              <a:defRPr/>
            </a:lvl4pPr>
            <a:lvl5pPr marL="2286000" lvl="4" indent="-228600" algn="l">
              <a:spcBef>
                <a:spcPts val="750"/>
              </a:spcBef>
              <a:spcAft>
                <a:spcPts val="0"/>
              </a:spcAft>
              <a:buSzPts val="720"/>
              <a:buFont typeface="Trebuchet MS"/>
              <a:buNone/>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18" name="Google Shape;118;p26"/>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080"/>
              <a:buNone/>
              <a:defRPr sz="1350">
                <a:solidFill>
                  <a:srgbClr val="FEFEFE"/>
                </a:solidFill>
              </a:defRPr>
            </a:lvl1pPr>
            <a:lvl2pPr marL="914400" lvl="1" indent="-228600" algn="l">
              <a:spcBef>
                <a:spcPts val="750"/>
              </a:spcBef>
              <a:spcAft>
                <a:spcPts val="0"/>
              </a:spcAft>
              <a:buSzPts val="1080"/>
              <a:buNone/>
              <a:defRPr sz="1350">
                <a:solidFill>
                  <a:schemeClr val="lt1"/>
                </a:solidFill>
              </a:defRPr>
            </a:lvl2pPr>
            <a:lvl3pPr marL="1371600" lvl="2" indent="-228600" algn="l">
              <a:spcBef>
                <a:spcPts val="750"/>
              </a:spcBef>
              <a:spcAft>
                <a:spcPts val="0"/>
              </a:spcAft>
              <a:buSzPts val="960"/>
              <a:buNone/>
              <a:defRPr sz="1200">
                <a:solidFill>
                  <a:schemeClr val="lt1"/>
                </a:solidFill>
              </a:defRPr>
            </a:lvl3pPr>
            <a:lvl4pPr marL="1828800" lvl="3" indent="-228600" algn="l">
              <a:spcBef>
                <a:spcPts val="750"/>
              </a:spcBef>
              <a:spcAft>
                <a:spcPts val="0"/>
              </a:spcAft>
              <a:buSzPts val="840"/>
              <a:buNone/>
              <a:defRPr sz="1050">
                <a:solidFill>
                  <a:schemeClr val="lt1"/>
                </a:solidFill>
              </a:defRPr>
            </a:lvl4pPr>
            <a:lvl5pPr marL="2286000" lvl="4" indent="-228600" algn="l">
              <a:spcBef>
                <a:spcPts val="750"/>
              </a:spcBef>
              <a:spcAft>
                <a:spcPts val="0"/>
              </a:spcAft>
              <a:buSzPts val="840"/>
              <a:buNone/>
              <a:defRPr sz="1050">
                <a:solidFill>
                  <a:schemeClr val="lt1"/>
                </a:solidFill>
              </a:defRPr>
            </a:lvl5pPr>
            <a:lvl6pPr marL="2743200" lvl="5" indent="-228600" algn="l">
              <a:spcBef>
                <a:spcPts val="750"/>
              </a:spcBef>
              <a:spcAft>
                <a:spcPts val="0"/>
              </a:spcAft>
              <a:buSzPts val="840"/>
              <a:buNone/>
              <a:defRPr sz="1050">
                <a:solidFill>
                  <a:schemeClr val="lt1"/>
                </a:solidFill>
              </a:defRPr>
            </a:lvl6pPr>
            <a:lvl7pPr marL="3200400" lvl="6" indent="-228600" algn="l">
              <a:spcBef>
                <a:spcPts val="750"/>
              </a:spcBef>
              <a:spcAft>
                <a:spcPts val="0"/>
              </a:spcAft>
              <a:buSzPts val="840"/>
              <a:buNone/>
              <a:defRPr sz="1050">
                <a:solidFill>
                  <a:schemeClr val="lt1"/>
                </a:solidFill>
              </a:defRPr>
            </a:lvl7pPr>
            <a:lvl8pPr marL="3657600" lvl="7" indent="-228600" algn="l">
              <a:spcBef>
                <a:spcPts val="750"/>
              </a:spcBef>
              <a:spcAft>
                <a:spcPts val="0"/>
              </a:spcAft>
              <a:buSzPts val="840"/>
              <a:buNone/>
              <a:defRPr sz="1050">
                <a:solidFill>
                  <a:schemeClr val="lt1"/>
                </a:solidFill>
              </a:defRPr>
            </a:lvl8pPr>
            <a:lvl9pPr marL="4114800" lvl="8" indent="-228600" algn="l">
              <a:spcBef>
                <a:spcPts val="750"/>
              </a:spcBef>
              <a:spcAft>
                <a:spcPts val="0"/>
              </a:spcAft>
              <a:buSzPts val="840"/>
              <a:buNone/>
              <a:defRPr sz="1050">
                <a:solidFill>
                  <a:schemeClr val="lt1"/>
                </a:solidFill>
              </a:defRPr>
            </a:lvl9pPr>
          </a:lstStyle>
          <a:p>
            <a:endParaRPr/>
          </a:p>
        </p:txBody>
      </p:sp>
      <p:sp>
        <p:nvSpPr>
          <p:cNvPr id="119" name="Google Shape;119;p2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6"/>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26"/>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6000">
                <a:solidFill>
                  <a:srgbClr val="9EDFF5"/>
                </a:solidFill>
                <a:latin typeface="Arial"/>
                <a:ea typeface="Arial"/>
                <a:cs typeface="Arial"/>
                <a:sym typeface="Arial"/>
              </a:rPr>
              <a:t>“</a:t>
            </a:r>
            <a:endParaRPr/>
          </a:p>
        </p:txBody>
      </p:sp>
      <p:sp>
        <p:nvSpPr>
          <p:cNvPr id="123" name="Google Shape;123;p26"/>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6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27"/>
          <p:cNvSpPr txBox="1">
            <a:spLocks noGrp="1"/>
          </p:cNvSpPr>
          <p:nvPr>
            <p:ph type="title"/>
          </p:nvPr>
        </p:nvSpPr>
        <p:spPr>
          <a:xfrm>
            <a:off x="514350" y="457200"/>
            <a:ext cx="6441152"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7"/>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Font typeface="Trebuchet MS"/>
              <a:buNone/>
              <a:defRPr sz="1800">
                <a:solidFill>
                  <a:schemeClr val="accent1"/>
                </a:solidFill>
              </a:defRPr>
            </a:lvl1pPr>
            <a:lvl2pPr marL="914400" lvl="1" indent="-228600" algn="l">
              <a:spcBef>
                <a:spcPts val="750"/>
              </a:spcBef>
              <a:spcAft>
                <a:spcPts val="0"/>
              </a:spcAft>
              <a:buSzPts val="960"/>
              <a:buFont typeface="Trebuchet MS"/>
              <a:buNone/>
              <a:defRPr/>
            </a:lvl2pPr>
            <a:lvl3pPr marL="1371600" lvl="2" indent="-228600" algn="l">
              <a:spcBef>
                <a:spcPts val="750"/>
              </a:spcBef>
              <a:spcAft>
                <a:spcPts val="0"/>
              </a:spcAft>
              <a:buSzPts val="840"/>
              <a:buFont typeface="Trebuchet MS"/>
              <a:buNone/>
              <a:defRPr/>
            </a:lvl3pPr>
            <a:lvl4pPr marL="1828800" lvl="3" indent="-228600" algn="l">
              <a:spcBef>
                <a:spcPts val="750"/>
              </a:spcBef>
              <a:spcAft>
                <a:spcPts val="0"/>
              </a:spcAft>
              <a:buSzPts val="720"/>
              <a:buFont typeface="Trebuchet MS"/>
              <a:buNone/>
              <a:defRPr/>
            </a:lvl4pPr>
            <a:lvl5pPr marL="2286000" lvl="4" indent="-228600" algn="l">
              <a:spcBef>
                <a:spcPts val="750"/>
              </a:spcBef>
              <a:spcAft>
                <a:spcPts val="0"/>
              </a:spcAft>
              <a:buSzPts val="720"/>
              <a:buFont typeface="Trebuchet MS"/>
              <a:buNone/>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27" name="Google Shape;127;p27"/>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080"/>
              <a:buNone/>
              <a:defRPr sz="1350">
                <a:solidFill>
                  <a:srgbClr val="FEFEFE"/>
                </a:solidFill>
              </a:defRPr>
            </a:lvl1pPr>
            <a:lvl2pPr marL="914400" lvl="1" indent="-228600" algn="l">
              <a:spcBef>
                <a:spcPts val="750"/>
              </a:spcBef>
              <a:spcAft>
                <a:spcPts val="0"/>
              </a:spcAft>
              <a:buSzPts val="1080"/>
              <a:buNone/>
              <a:defRPr sz="1350">
                <a:solidFill>
                  <a:schemeClr val="lt1"/>
                </a:solidFill>
              </a:defRPr>
            </a:lvl2pPr>
            <a:lvl3pPr marL="1371600" lvl="2" indent="-228600" algn="l">
              <a:spcBef>
                <a:spcPts val="750"/>
              </a:spcBef>
              <a:spcAft>
                <a:spcPts val="0"/>
              </a:spcAft>
              <a:buSzPts val="960"/>
              <a:buNone/>
              <a:defRPr sz="1200">
                <a:solidFill>
                  <a:schemeClr val="lt1"/>
                </a:solidFill>
              </a:defRPr>
            </a:lvl3pPr>
            <a:lvl4pPr marL="1828800" lvl="3" indent="-228600" algn="l">
              <a:spcBef>
                <a:spcPts val="750"/>
              </a:spcBef>
              <a:spcAft>
                <a:spcPts val="0"/>
              </a:spcAft>
              <a:buSzPts val="840"/>
              <a:buNone/>
              <a:defRPr sz="1050">
                <a:solidFill>
                  <a:schemeClr val="lt1"/>
                </a:solidFill>
              </a:defRPr>
            </a:lvl4pPr>
            <a:lvl5pPr marL="2286000" lvl="4" indent="-228600" algn="l">
              <a:spcBef>
                <a:spcPts val="750"/>
              </a:spcBef>
              <a:spcAft>
                <a:spcPts val="0"/>
              </a:spcAft>
              <a:buSzPts val="840"/>
              <a:buNone/>
              <a:defRPr sz="1050">
                <a:solidFill>
                  <a:schemeClr val="lt1"/>
                </a:solidFill>
              </a:defRPr>
            </a:lvl5pPr>
            <a:lvl6pPr marL="2743200" lvl="5" indent="-228600" algn="l">
              <a:spcBef>
                <a:spcPts val="750"/>
              </a:spcBef>
              <a:spcAft>
                <a:spcPts val="0"/>
              </a:spcAft>
              <a:buSzPts val="840"/>
              <a:buNone/>
              <a:defRPr sz="1050">
                <a:solidFill>
                  <a:schemeClr val="lt1"/>
                </a:solidFill>
              </a:defRPr>
            </a:lvl6pPr>
            <a:lvl7pPr marL="3200400" lvl="6" indent="-228600" algn="l">
              <a:spcBef>
                <a:spcPts val="750"/>
              </a:spcBef>
              <a:spcAft>
                <a:spcPts val="0"/>
              </a:spcAft>
              <a:buSzPts val="840"/>
              <a:buNone/>
              <a:defRPr sz="1050">
                <a:solidFill>
                  <a:schemeClr val="lt1"/>
                </a:solidFill>
              </a:defRPr>
            </a:lvl7pPr>
            <a:lvl8pPr marL="3657600" lvl="7" indent="-228600" algn="l">
              <a:spcBef>
                <a:spcPts val="750"/>
              </a:spcBef>
              <a:spcAft>
                <a:spcPts val="0"/>
              </a:spcAft>
              <a:buSzPts val="840"/>
              <a:buNone/>
              <a:defRPr sz="1050">
                <a:solidFill>
                  <a:schemeClr val="lt1"/>
                </a:solidFill>
              </a:defRPr>
            </a:lvl8pPr>
            <a:lvl9pPr marL="4114800" lvl="8" indent="-228600" algn="l">
              <a:spcBef>
                <a:spcPts val="750"/>
              </a:spcBef>
              <a:spcAft>
                <a:spcPts val="0"/>
              </a:spcAft>
              <a:buSzPts val="840"/>
              <a:buNone/>
              <a:defRPr sz="1050">
                <a:solidFill>
                  <a:schemeClr val="lt1"/>
                </a:solidFill>
              </a:defRPr>
            </a:lvl9pPr>
          </a:lstStyle>
          <a:p>
            <a:endParaRPr/>
          </a:p>
        </p:txBody>
      </p:sp>
      <p:sp>
        <p:nvSpPr>
          <p:cNvPr id="128" name="Google Shape;128;p2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7"/>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28"/>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8"/>
          <p:cNvSpPr txBox="1">
            <a:spLocks noGrp="1"/>
          </p:cNvSpPr>
          <p:nvPr>
            <p:ph type="body" idx="1"/>
          </p:nvPr>
        </p:nvSpPr>
        <p:spPr>
          <a:xfrm rot="5400000">
            <a:off x="2276462" y="-148019"/>
            <a:ext cx="2910580" cy="6447501"/>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34" name="Google Shape;134;p2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8"/>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29"/>
          <p:cNvSpPr txBox="1">
            <a:spLocks noGrp="1"/>
          </p:cNvSpPr>
          <p:nvPr>
            <p:ph type="title"/>
          </p:nvPr>
        </p:nvSpPr>
        <p:spPr>
          <a:xfrm rot="5400000">
            <a:off x="4495739" y="1937215"/>
            <a:ext cx="3938588" cy="97855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9"/>
          <p:cNvSpPr txBox="1">
            <a:spLocks noGrp="1"/>
          </p:cNvSpPr>
          <p:nvPr>
            <p:ph type="body" idx="1"/>
          </p:nvPr>
        </p:nvSpPr>
        <p:spPr>
          <a:xfrm rot="5400000">
            <a:off x="1186264" y="-221063"/>
            <a:ext cx="3938588" cy="5295113"/>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40" name="Google Shape;140;p2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9"/>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43"/>
        <p:cNvGrpSpPr/>
        <p:nvPr/>
      </p:nvGrpSpPr>
      <p:grpSpPr>
        <a:xfrm>
          <a:off x="0" y="0"/>
          <a:ext cx="0" cy="0"/>
          <a:chOff x="0" y="0"/>
          <a:chExt cx="0" cy="0"/>
        </a:xfrm>
      </p:grpSpPr>
      <p:sp>
        <p:nvSpPr>
          <p:cNvPr id="144" name="Google Shape;144;p3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spcBef>
                <a:spcPts val="0"/>
              </a:spcBef>
              <a:spcAft>
                <a:spcPts val="0"/>
              </a:spcAft>
              <a:buClr>
                <a:schemeClr val="accent1"/>
              </a:buClr>
              <a:buSzPts val="4800"/>
              <a:buFont typeface="Trebuchet MS"/>
              <a:buNone/>
              <a:defRPr sz="4800"/>
            </a:lvl1pPr>
            <a:lvl2pPr lvl="1" algn="l">
              <a:spcBef>
                <a:spcPts val="0"/>
              </a:spcBef>
              <a:spcAft>
                <a:spcPts val="0"/>
              </a:spcAft>
              <a:buClr>
                <a:schemeClr val="lt2"/>
              </a:buClr>
              <a:buSzPts val="4800"/>
              <a:buNone/>
              <a:defRPr sz="4800"/>
            </a:lvl2pPr>
            <a:lvl3pPr lvl="2" algn="l">
              <a:spcBef>
                <a:spcPts val="0"/>
              </a:spcBef>
              <a:spcAft>
                <a:spcPts val="0"/>
              </a:spcAft>
              <a:buClr>
                <a:schemeClr val="lt2"/>
              </a:buClr>
              <a:buSzPts val="4800"/>
              <a:buNone/>
              <a:defRPr sz="4800"/>
            </a:lvl3pPr>
            <a:lvl4pPr lvl="3" algn="l">
              <a:spcBef>
                <a:spcPts val="0"/>
              </a:spcBef>
              <a:spcAft>
                <a:spcPts val="0"/>
              </a:spcAft>
              <a:buClr>
                <a:schemeClr val="lt2"/>
              </a:buClr>
              <a:buSzPts val="4800"/>
              <a:buNone/>
              <a:defRPr sz="4800"/>
            </a:lvl4pPr>
            <a:lvl5pPr lvl="4" algn="l">
              <a:spcBef>
                <a:spcPts val="0"/>
              </a:spcBef>
              <a:spcAft>
                <a:spcPts val="0"/>
              </a:spcAft>
              <a:buClr>
                <a:schemeClr val="lt2"/>
              </a:buClr>
              <a:buSzPts val="4800"/>
              <a:buNone/>
              <a:defRPr sz="4800"/>
            </a:lvl5pPr>
            <a:lvl6pPr lvl="5" algn="l">
              <a:spcBef>
                <a:spcPts val="0"/>
              </a:spcBef>
              <a:spcAft>
                <a:spcPts val="0"/>
              </a:spcAft>
              <a:buClr>
                <a:schemeClr val="lt2"/>
              </a:buClr>
              <a:buSzPts val="4800"/>
              <a:buNone/>
              <a:defRPr sz="4800"/>
            </a:lvl6pPr>
            <a:lvl7pPr lvl="6" algn="l">
              <a:spcBef>
                <a:spcPts val="0"/>
              </a:spcBef>
              <a:spcAft>
                <a:spcPts val="0"/>
              </a:spcAft>
              <a:buClr>
                <a:schemeClr val="lt2"/>
              </a:buClr>
              <a:buSzPts val="4800"/>
              <a:buNone/>
              <a:defRPr sz="4800"/>
            </a:lvl7pPr>
            <a:lvl8pPr lvl="7" algn="l">
              <a:spcBef>
                <a:spcPts val="0"/>
              </a:spcBef>
              <a:spcAft>
                <a:spcPts val="0"/>
              </a:spcAft>
              <a:buClr>
                <a:schemeClr val="lt2"/>
              </a:buClr>
              <a:buSzPts val="4800"/>
              <a:buNone/>
              <a:defRPr sz="4800"/>
            </a:lvl8pPr>
            <a:lvl9pPr lvl="8" algn="l">
              <a:spcBef>
                <a:spcPts val="0"/>
              </a:spcBef>
              <a:spcAft>
                <a:spcPts val="0"/>
              </a:spcAft>
              <a:buClr>
                <a:schemeClr val="lt2"/>
              </a:buClr>
              <a:buSzPts val="4800"/>
              <a:buNone/>
              <a:defRPr sz="4800"/>
            </a:lvl9pPr>
          </a:lstStyle>
          <a:p>
            <a:endParaRPr/>
          </a:p>
        </p:txBody>
      </p:sp>
      <p:sp>
        <p:nvSpPr>
          <p:cNvPr id="145" name="Google Shape;145;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1pPr>
            <a:lvl2pPr marL="0" marR="0" lvl="1"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2pPr>
            <a:lvl3pPr marL="0" marR="0" lvl="2"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3pPr>
            <a:lvl4pPr marL="0" marR="0" lvl="3"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4pPr>
            <a:lvl5pPr marL="0" marR="0" lvl="4"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5pPr>
            <a:lvl6pPr marL="0" marR="0" lvl="5"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6pPr>
            <a:lvl7pPr marL="0" marR="0" lvl="6"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7pPr>
            <a:lvl8pPr marL="0" marR="0" lvl="7"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8pPr>
            <a:lvl9pPr marL="0" marR="0" lvl="8"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5089291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29641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
        <p:cNvGrpSpPr/>
        <p:nvPr/>
      </p:nvGrpSpPr>
      <p:grpSpPr>
        <a:xfrm>
          <a:off x="0" y="0"/>
          <a:ext cx="0" cy="0"/>
          <a:chOff x="0" y="0"/>
          <a:chExt cx="0" cy="0"/>
        </a:xfrm>
      </p:grpSpPr>
      <p:sp>
        <p:nvSpPr>
          <p:cNvPr id="44" name="Google Shape;44;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spcBef>
                <a:spcPts val="0"/>
              </a:spcBef>
              <a:spcAft>
                <a:spcPts val="0"/>
              </a:spcAft>
              <a:buClr>
                <a:schemeClr val="accent1"/>
              </a:buClr>
              <a:buSzPts val="2800"/>
              <a:buFont typeface="Trebuchet MS"/>
              <a:buNone/>
              <a:defRPr/>
            </a:lvl1pPr>
            <a:lvl2pPr lvl="1" algn="l">
              <a:spcBef>
                <a:spcPts val="0"/>
              </a:spcBef>
              <a:spcAft>
                <a:spcPts val="0"/>
              </a:spcAft>
              <a:buClr>
                <a:schemeClr val="lt2"/>
              </a:buClr>
              <a:buSzPts val="2800"/>
              <a:buNone/>
              <a:defRPr/>
            </a:lvl2pPr>
            <a:lvl3pPr lvl="2" algn="l">
              <a:spcBef>
                <a:spcPts val="0"/>
              </a:spcBef>
              <a:spcAft>
                <a:spcPts val="0"/>
              </a:spcAft>
              <a:buClr>
                <a:schemeClr val="lt2"/>
              </a:buClr>
              <a:buSzPts val="2800"/>
              <a:buNone/>
              <a:defRPr/>
            </a:lvl3pPr>
            <a:lvl4pPr lvl="3" algn="l">
              <a:spcBef>
                <a:spcPts val="0"/>
              </a:spcBef>
              <a:spcAft>
                <a:spcPts val="0"/>
              </a:spcAft>
              <a:buClr>
                <a:schemeClr val="lt2"/>
              </a:buClr>
              <a:buSzPts val="2800"/>
              <a:buNone/>
              <a:defRPr/>
            </a:lvl4pPr>
            <a:lvl5pPr lvl="4" algn="l">
              <a:spcBef>
                <a:spcPts val="0"/>
              </a:spcBef>
              <a:spcAft>
                <a:spcPts val="0"/>
              </a:spcAft>
              <a:buClr>
                <a:schemeClr val="lt2"/>
              </a:buClr>
              <a:buSzPts val="2800"/>
              <a:buNone/>
              <a:defRPr/>
            </a:lvl5pPr>
            <a:lvl6pPr lvl="5" algn="l">
              <a:spcBef>
                <a:spcPts val="0"/>
              </a:spcBef>
              <a:spcAft>
                <a:spcPts val="0"/>
              </a:spcAft>
              <a:buClr>
                <a:schemeClr val="lt2"/>
              </a:buClr>
              <a:buSzPts val="2800"/>
              <a:buNone/>
              <a:defRPr/>
            </a:lvl6pPr>
            <a:lvl7pPr lvl="6" algn="l">
              <a:spcBef>
                <a:spcPts val="0"/>
              </a:spcBef>
              <a:spcAft>
                <a:spcPts val="0"/>
              </a:spcAft>
              <a:buClr>
                <a:schemeClr val="lt2"/>
              </a:buClr>
              <a:buSzPts val="2800"/>
              <a:buNone/>
              <a:defRPr/>
            </a:lvl7pPr>
            <a:lvl8pPr lvl="7" algn="l">
              <a:spcBef>
                <a:spcPts val="0"/>
              </a:spcBef>
              <a:spcAft>
                <a:spcPts val="0"/>
              </a:spcAft>
              <a:buClr>
                <a:schemeClr val="lt2"/>
              </a:buClr>
              <a:buSzPts val="2800"/>
              <a:buNone/>
              <a:defRPr/>
            </a:lvl8pPr>
            <a:lvl9pPr lvl="8" algn="l">
              <a:spcBef>
                <a:spcPts val="0"/>
              </a:spcBef>
              <a:spcAft>
                <a:spcPts val="0"/>
              </a:spcAft>
              <a:buClr>
                <a:schemeClr val="lt2"/>
              </a:buClr>
              <a:buSzPts val="2800"/>
              <a:buNone/>
              <a:defRPr/>
            </a:lvl9pPr>
          </a:lstStyle>
          <a:p>
            <a:endParaRPr/>
          </a:p>
        </p:txBody>
      </p:sp>
      <p:sp>
        <p:nvSpPr>
          <p:cNvPr id="45" name="Google Shape;45;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spcBef>
                <a:spcPts val="0"/>
              </a:spcBef>
              <a:spcAft>
                <a:spcPts val="0"/>
              </a:spcAft>
              <a:buSzPts val="1800"/>
              <a:buChar char="●"/>
              <a:defRPr/>
            </a:lvl1pPr>
            <a:lvl2pPr marL="914400" lvl="1" indent="-317500" algn="l">
              <a:spcBef>
                <a:spcPts val="1600"/>
              </a:spcBef>
              <a:spcAft>
                <a:spcPts val="0"/>
              </a:spcAft>
              <a:buSzPts val="1400"/>
              <a:buChar char="○"/>
              <a:defRPr/>
            </a:lvl2pPr>
            <a:lvl3pPr marL="1371600" lvl="2" indent="-317500" algn="l">
              <a:spcBef>
                <a:spcPts val="1600"/>
              </a:spcBef>
              <a:spcAft>
                <a:spcPts val="0"/>
              </a:spcAft>
              <a:buSzPts val="1400"/>
              <a:buChar char="■"/>
              <a:defRPr/>
            </a:lvl3pPr>
            <a:lvl4pPr marL="1828800" lvl="3" indent="-317500" algn="l">
              <a:spcBef>
                <a:spcPts val="1600"/>
              </a:spcBef>
              <a:spcAft>
                <a:spcPts val="0"/>
              </a:spcAft>
              <a:buSzPts val="1400"/>
              <a:buChar char="●"/>
              <a:defRPr/>
            </a:lvl4pPr>
            <a:lvl5pPr marL="2286000" lvl="4" indent="-317500" algn="l">
              <a:spcBef>
                <a:spcPts val="1600"/>
              </a:spcBef>
              <a:spcAft>
                <a:spcPts val="0"/>
              </a:spcAft>
              <a:buSzPts val="1400"/>
              <a:buChar char="○"/>
              <a:defRPr/>
            </a:lvl5pPr>
            <a:lvl6pPr marL="2743200" lvl="5" indent="-317500" algn="l">
              <a:spcBef>
                <a:spcPts val="1600"/>
              </a:spcBef>
              <a:spcAft>
                <a:spcPts val="0"/>
              </a:spcAft>
              <a:buSzPts val="1400"/>
              <a:buChar char="■"/>
              <a:defRPr/>
            </a:lvl6pPr>
            <a:lvl7pPr marL="3200400" lvl="6" indent="-317500" algn="l">
              <a:spcBef>
                <a:spcPts val="1600"/>
              </a:spcBef>
              <a:spcAft>
                <a:spcPts val="0"/>
              </a:spcAft>
              <a:buSzPts val="1400"/>
              <a:buChar char="●"/>
              <a:defRPr/>
            </a:lvl7pPr>
            <a:lvl8pPr marL="3657600" lvl="7" indent="-317500" algn="l">
              <a:spcBef>
                <a:spcPts val="1600"/>
              </a:spcBef>
              <a:spcAft>
                <a:spcPts val="0"/>
              </a:spcAft>
              <a:buSzPts val="1400"/>
              <a:buChar char="○"/>
              <a:defRPr/>
            </a:lvl8pPr>
            <a:lvl9pPr marL="4114800" lvl="8" indent="-317500" algn="l">
              <a:spcBef>
                <a:spcPts val="1600"/>
              </a:spcBef>
              <a:spcAft>
                <a:spcPts val="1600"/>
              </a:spcAft>
              <a:buSzPts val="1400"/>
              <a:buChar char="■"/>
              <a:defRPr/>
            </a:lvl9pPr>
          </a:lstStyle>
          <a:p>
            <a:endParaRPr/>
          </a:p>
        </p:txBody>
      </p:sp>
      <p:sp>
        <p:nvSpPr>
          <p:cNvPr id="46" name="Google Shape;4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1pPr>
            <a:lvl2pPr marL="0" marR="0" lvl="1"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2pPr>
            <a:lvl3pPr marL="0" marR="0" lvl="2"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3pPr>
            <a:lvl4pPr marL="0" marR="0" lvl="3"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4pPr>
            <a:lvl5pPr marL="0" marR="0" lvl="4"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5pPr>
            <a:lvl6pPr marL="0" marR="0" lvl="5"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6pPr>
            <a:lvl7pPr marL="0" marR="0" lvl="6"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7pPr>
            <a:lvl8pPr marL="0" marR="0" lvl="7"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8pPr>
            <a:lvl9pPr marL="0" marR="0" lvl="8"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894499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243522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905923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491036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660977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651932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25389416"/>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242474"/>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39375209"/>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40075376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16"/>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6"/>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467005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73640860"/>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51927484"/>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068927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605068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3"/>
        <p:cNvGrpSpPr/>
        <p:nvPr/>
      </p:nvGrpSpPr>
      <p:grpSpPr>
        <a:xfrm>
          <a:off x="0" y="0"/>
          <a:ext cx="0" cy="0"/>
          <a:chOff x="0" y="0"/>
          <a:chExt cx="0" cy="0"/>
        </a:xfrm>
      </p:grpSpPr>
      <p:sp>
        <p:nvSpPr>
          <p:cNvPr id="44" name="Google Shape;44;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spcBef>
                <a:spcPts val="0"/>
              </a:spcBef>
              <a:spcAft>
                <a:spcPts val="0"/>
              </a:spcAft>
              <a:buClr>
                <a:schemeClr val="accent1"/>
              </a:buClr>
              <a:buSzPts val="2800"/>
              <a:buFont typeface="Trebuchet MS"/>
              <a:buNone/>
              <a:defRPr/>
            </a:lvl1pPr>
            <a:lvl2pPr lvl="1" algn="l">
              <a:spcBef>
                <a:spcPts val="0"/>
              </a:spcBef>
              <a:spcAft>
                <a:spcPts val="0"/>
              </a:spcAft>
              <a:buClr>
                <a:schemeClr val="lt2"/>
              </a:buClr>
              <a:buSzPts val="2800"/>
              <a:buNone/>
              <a:defRPr/>
            </a:lvl2pPr>
            <a:lvl3pPr lvl="2" algn="l">
              <a:spcBef>
                <a:spcPts val="0"/>
              </a:spcBef>
              <a:spcAft>
                <a:spcPts val="0"/>
              </a:spcAft>
              <a:buClr>
                <a:schemeClr val="lt2"/>
              </a:buClr>
              <a:buSzPts val="2800"/>
              <a:buNone/>
              <a:defRPr/>
            </a:lvl3pPr>
            <a:lvl4pPr lvl="3" algn="l">
              <a:spcBef>
                <a:spcPts val="0"/>
              </a:spcBef>
              <a:spcAft>
                <a:spcPts val="0"/>
              </a:spcAft>
              <a:buClr>
                <a:schemeClr val="lt2"/>
              </a:buClr>
              <a:buSzPts val="2800"/>
              <a:buNone/>
              <a:defRPr/>
            </a:lvl4pPr>
            <a:lvl5pPr lvl="4" algn="l">
              <a:spcBef>
                <a:spcPts val="0"/>
              </a:spcBef>
              <a:spcAft>
                <a:spcPts val="0"/>
              </a:spcAft>
              <a:buClr>
                <a:schemeClr val="lt2"/>
              </a:buClr>
              <a:buSzPts val="2800"/>
              <a:buNone/>
              <a:defRPr/>
            </a:lvl5pPr>
            <a:lvl6pPr lvl="5" algn="l">
              <a:spcBef>
                <a:spcPts val="0"/>
              </a:spcBef>
              <a:spcAft>
                <a:spcPts val="0"/>
              </a:spcAft>
              <a:buClr>
                <a:schemeClr val="lt2"/>
              </a:buClr>
              <a:buSzPts val="2800"/>
              <a:buNone/>
              <a:defRPr/>
            </a:lvl6pPr>
            <a:lvl7pPr lvl="6" algn="l">
              <a:spcBef>
                <a:spcPts val="0"/>
              </a:spcBef>
              <a:spcAft>
                <a:spcPts val="0"/>
              </a:spcAft>
              <a:buClr>
                <a:schemeClr val="lt2"/>
              </a:buClr>
              <a:buSzPts val="2800"/>
              <a:buNone/>
              <a:defRPr/>
            </a:lvl7pPr>
            <a:lvl8pPr lvl="7" algn="l">
              <a:spcBef>
                <a:spcPts val="0"/>
              </a:spcBef>
              <a:spcAft>
                <a:spcPts val="0"/>
              </a:spcAft>
              <a:buClr>
                <a:schemeClr val="lt2"/>
              </a:buClr>
              <a:buSzPts val="2800"/>
              <a:buNone/>
              <a:defRPr/>
            </a:lvl8pPr>
            <a:lvl9pPr lvl="8" algn="l">
              <a:spcBef>
                <a:spcPts val="0"/>
              </a:spcBef>
              <a:spcAft>
                <a:spcPts val="0"/>
              </a:spcAft>
              <a:buClr>
                <a:schemeClr val="lt2"/>
              </a:buClr>
              <a:buSzPts val="2800"/>
              <a:buNone/>
              <a:defRPr/>
            </a:lvl9pPr>
          </a:lstStyle>
          <a:p>
            <a:endParaRPr/>
          </a:p>
        </p:txBody>
      </p:sp>
      <p:sp>
        <p:nvSpPr>
          <p:cNvPr id="45" name="Google Shape;45;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spcBef>
                <a:spcPts val="0"/>
              </a:spcBef>
              <a:spcAft>
                <a:spcPts val="0"/>
              </a:spcAft>
              <a:buSzPts val="1800"/>
              <a:buChar char="●"/>
              <a:defRPr/>
            </a:lvl1pPr>
            <a:lvl2pPr marL="914400" lvl="1" indent="-317500" algn="l">
              <a:spcBef>
                <a:spcPts val="1600"/>
              </a:spcBef>
              <a:spcAft>
                <a:spcPts val="0"/>
              </a:spcAft>
              <a:buSzPts val="1400"/>
              <a:buChar char="○"/>
              <a:defRPr/>
            </a:lvl2pPr>
            <a:lvl3pPr marL="1371600" lvl="2" indent="-317500" algn="l">
              <a:spcBef>
                <a:spcPts val="1600"/>
              </a:spcBef>
              <a:spcAft>
                <a:spcPts val="0"/>
              </a:spcAft>
              <a:buSzPts val="1400"/>
              <a:buChar char="■"/>
              <a:defRPr/>
            </a:lvl3pPr>
            <a:lvl4pPr marL="1828800" lvl="3" indent="-317500" algn="l">
              <a:spcBef>
                <a:spcPts val="1600"/>
              </a:spcBef>
              <a:spcAft>
                <a:spcPts val="0"/>
              </a:spcAft>
              <a:buSzPts val="1400"/>
              <a:buChar char="●"/>
              <a:defRPr/>
            </a:lvl4pPr>
            <a:lvl5pPr marL="2286000" lvl="4" indent="-317500" algn="l">
              <a:spcBef>
                <a:spcPts val="1600"/>
              </a:spcBef>
              <a:spcAft>
                <a:spcPts val="0"/>
              </a:spcAft>
              <a:buSzPts val="1400"/>
              <a:buChar char="○"/>
              <a:defRPr/>
            </a:lvl5pPr>
            <a:lvl6pPr marL="2743200" lvl="5" indent="-317500" algn="l">
              <a:spcBef>
                <a:spcPts val="1600"/>
              </a:spcBef>
              <a:spcAft>
                <a:spcPts val="0"/>
              </a:spcAft>
              <a:buSzPts val="1400"/>
              <a:buChar char="■"/>
              <a:defRPr/>
            </a:lvl6pPr>
            <a:lvl7pPr marL="3200400" lvl="6" indent="-317500" algn="l">
              <a:spcBef>
                <a:spcPts val="1600"/>
              </a:spcBef>
              <a:spcAft>
                <a:spcPts val="0"/>
              </a:spcAft>
              <a:buSzPts val="1400"/>
              <a:buChar char="●"/>
              <a:defRPr/>
            </a:lvl7pPr>
            <a:lvl8pPr marL="3657600" lvl="7" indent="-317500" algn="l">
              <a:spcBef>
                <a:spcPts val="1600"/>
              </a:spcBef>
              <a:spcAft>
                <a:spcPts val="0"/>
              </a:spcAft>
              <a:buSzPts val="1400"/>
              <a:buChar char="○"/>
              <a:defRPr/>
            </a:lvl8pPr>
            <a:lvl9pPr marL="4114800" lvl="8" indent="-317500" algn="l">
              <a:spcBef>
                <a:spcPts val="1600"/>
              </a:spcBef>
              <a:spcAft>
                <a:spcPts val="1600"/>
              </a:spcAft>
              <a:buSzPts val="1400"/>
              <a:buChar char="■"/>
              <a:defRPr/>
            </a:lvl9pPr>
          </a:lstStyle>
          <a:p>
            <a:endParaRPr/>
          </a:p>
        </p:txBody>
      </p:sp>
      <p:sp>
        <p:nvSpPr>
          <p:cNvPr id="46" name="Google Shape;4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1pPr>
            <a:lvl2pPr marL="0" marR="0" lvl="1"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2pPr>
            <a:lvl3pPr marL="0" marR="0" lvl="2"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3pPr>
            <a:lvl4pPr marL="0" marR="0" lvl="3"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4pPr>
            <a:lvl5pPr marL="0" marR="0" lvl="4"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5pPr>
            <a:lvl6pPr marL="0" marR="0" lvl="5"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6pPr>
            <a:lvl7pPr marL="0" marR="0" lvl="6"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7pPr>
            <a:lvl8pPr marL="0" marR="0" lvl="7"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8pPr>
            <a:lvl9pPr marL="0" marR="0" lvl="8"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7356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2"/>
        <p:cNvGrpSpPr/>
        <p:nvPr/>
      </p:nvGrpSpPr>
      <p:grpSpPr>
        <a:xfrm>
          <a:off x="0" y="0"/>
          <a:ext cx="0" cy="0"/>
          <a:chOff x="0" y="0"/>
          <a:chExt cx="0" cy="0"/>
        </a:xfrm>
      </p:grpSpPr>
      <p:sp>
        <p:nvSpPr>
          <p:cNvPr id="53" name="Google Shape;53;p17"/>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7"/>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55" name="Google Shape;55;p1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508001" y="2025651"/>
            <a:ext cx="6447501" cy="13699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000"/>
              <a:buFont typeface="Trebuchet MS"/>
              <a:buNone/>
              <a:defRPr sz="3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508001" y="3395586"/>
            <a:ext cx="6447501" cy="645300"/>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200"/>
              <a:buNone/>
              <a:defRPr sz="1500">
                <a:solidFill>
                  <a:srgbClr val="FEFEFE"/>
                </a:solidFill>
              </a:defRPr>
            </a:lvl1pPr>
            <a:lvl2pPr marL="914400" lvl="1" indent="-228600" algn="l">
              <a:spcBef>
                <a:spcPts val="750"/>
              </a:spcBef>
              <a:spcAft>
                <a:spcPts val="0"/>
              </a:spcAft>
              <a:buSzPts val="1080"/>
              <a:buNone/>
              <a:defRPr sz="1350">
                <a:solidFill>
                  <a:schemeClr val="lt1"/>
                </a:solidFill>
              </a:defRPr>
            </a:lvl2pPr>
            <a:lvl3pPr marL="1371600" lvl="2" indent="-228600" algn="l">
              <a:spcBef>
                <a:spcPts val="750"/>
              </a:spcBef>
              <a:spcAft>
                <a:spcPts val="0"/>
              </a:spcAft>
              <a:buSzPts val="960"/>
              <a:buNone/>
              <a:defRPr sz="1200">
                <a:solidFill>
                  <a:schemeClr val="lt1"/>
                </a:solidFill>
              </a:defRPr>
            </a:lvl3pPr>
            <a:lvl4pPr marL="1828800" lvl="3" indent="-228600" algn="l">
              <a:spcBef>
                <a:spcPts val="750"/>
              </a:spcBef>
              <a:spcAft>
                <a:spcPts val="0"/>
              </a:spcAft>
              <a:buSzPts val="840"/>
              <a:buNone/>
              <a:defRPr sz="1050">
                <a:solidFill>
                  <a:schemeClr val="lt1"/>
                </a:solidFill>
              </a:defRPr>
            </a:lvl4pPr>
            <a:lvl5pPr marL="2286000" lvl="4" indent="-228600" algn="l">
              <a:spcBef>
                <a:spcPts val="750"/>
              </a:spcBef>
              <a:spcAft>
                <a:spcPts val="0"/>
              </a:spcAft>
              <a:buSzPts val="840"/>
              <a:buNone/>
              <a:defRPr sz="1050">
                <a:solidFill>
                  <a:schemeClr val="lt1"/>
                </a:solidFill>
              </a:defRPr>
            </a:lvl5pPr>
            <a:lvl6pPr marL="2743200" lvl="5" indent="-228600" algn="l">
              <a:spcBef>
                <a:spcPts val="750"/>
              </a:spcBef>
              <a:spcAft>
                <a:spcPts val="0"/>
              </a:spcAft>
              <a:buSzPts val="840"/>
              <a:buNone/>
              <a:defRPr sz="1050">
                <a:solidFill>
                  <a:schemeClr val="lt1"/>
                </a:solidFill>
              </a:defRPr>
            </a:lvl6pPr>
            <a:lvl7pPr marL="3200400" lvl="6" indent="-228600" algn="l">
              <a:spcBef>
                <a:spcPts val="750"/>
              </a:spcBef>
              <a:spcAft>
                <a:spcPts val="0"/>
              </a:spcAft>
              <a:buSzPts val="840"/>
              <a:buNone/>
              <a:defRPr sz="1050">
                <a:solidFill>
                  <a:schemeClr val="lt1"/>
                </a:solidFill>
              </a:defRPr>
            </a:lvl7pPr>
            <a:lvl8pPr marL="3657600" lvl="7" indent="-228600" algn="l">
              <a:spcBef>
                <a:spcPts val="750"/>
              </a:spcBef>
              <a:spcAft>
                <a:spcPts val="0"/>
              </a:spcAft>
              <a:buSzPts val="840"/>
              <a:buNone/>
              <a:defRPr sz="1050">
                <a:solidFill>
                  <a:schemeClr val="lt1"/>
                </a:solidFill>
              </a:defRPr>
            </a:lvl8pPr>
            <a:lvl9pPr marL="4114800" lvl="8" indent="-228600" algn="l">
              <a:spcBef>
                <a:spcPts val="750"/>
              </a:spcBef>
              <a:spcAft>
                <a:spcPts val="0"/>
              </a:spcAft>
              <a:buSzPts val="840"/>
              <a:buNone/>
              <a:defRPr sz="1050">
                <a:solidFill>
                  <a:schemeClr val="lt1"/>
                </a:solidFill>
              </a:defRPr>
            </a:lvl9pPr>
          </a:lstStyle>
          <a:p>
            <a:endParaRPr/>
          </a:p>
        </p:txBody>
      </p:sp>
      <p:sp>
        <p:nvSpPr>
          <p:cNvPr id="61" name="Google Shape;61;p1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8"/>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4"/>
        <p:cNvGrpSpPr/>
        <p:nvPr/>
      </p:nvGrpSpPr>
      <p:grpSpPr>
        <a:xfrm>
          <a:off x="0" y="0"/>
          <a:ext cx="0" cy="0"/>
          <a:chOff x="0" y="0"/>
          <a:chExt cx="0" cy="0"/>
        </a:xfrm>
      </p:grpSpPr>
      <p:sp>
        <p:nvSpPr>
          <p:cNvPr id="65" name="Google Shape;65;p19"/>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body" idx="1"/>
          </p:nvPr>
        </p:nvSpPr>
        <p:spPr>
          <a:xfrm>
            <a:off x="508001" y="1620442"/>
            <a:ext cx="3138026" cy="2910579"/>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67" name="Google Shape;67;p19"/>
          <p:cNvSpPr txBox="1">
            <a:spLocks noGrp="1"/>
          </p:cNvSpPr>
          <p:nvPr>
            <p:ph type="body" idx="2"/>
          </p:nvPr>
        </p:nvSpPr>
        <p:spPr>
          <a:xfrm>
            <a:off x="3817477" y="1620442"/>
            <a:ext cx="3138026" cy="2910580"/>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68" name="Google Shape;68;p1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20"/>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body" idx="1"/>
          </p:nvPr>
        </p:nvSpPr>
        <p:spPr>
          <a:xfrm>
            <a:off x="506809" y="1620737"/>
            <a:ext cx="3139217"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74" name="Google Shape;74;p20"/>
          <p:cNvSpPr txBox="1">
            <a:spLocks noGrp="1"/>
          </p:cNvSpPr>
          <p:nvPr>
            <p:ph type="body" idx="2"/>
          </p:nvPr>
        </p:nvSpPr>
        <p:spPr>
          <a:xfrm>
            <a:off x="506809" y="2052934"/>
            <a:ext cx="3139217" cy="2478088"/>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75" name="Google Shape;75;p20"/>
          <p:cNvSpPr txBox="1">
            <a:spLocks noGrp="1"/>
          </p:cNvSpPr>
          <p:nvPr>
            <p:ph type="body" idx="3"/>
          </p:nvPr>
        </p:nvSpPr>
        <p:spPr>
          <a:xfrm>
            <a:off x="3816287" y="1620737"/>
            <a:ext cx="3139214"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76" name="Google Shape;76;p20"/>
          <p:cNvSpPr txBox="1">
            <a:spLocks noGrp="1"/>
          </p:cNvSpPr>
          <p:nvPr>
            <p:ph type="body" idx="4"/>
          </p:nvPr>
        </p:nvSpPr>
        <p:spPr>
          <a:xfrm>
            <a:off x="3816288" y="2052934"/>
            <a:ext cx="3139213" cy="2478088"/>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77" name="Google Shape;77;p2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21"/>
          <p:cNvSpPr txBox="1">
            <a:spLocks noGrp="1"/>
          </p:cNvSpPr>
          <p:nvPr>
            <p:ph type="title"/>
          </p:nvPr>
        </p:nvSpPr>
        <p:spPr>
          <a:xfrm>
            <a:off x="508001" y="1123953"/>
            <a:ext cx="2890896" cy="9588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a:spLocks noGrp="1"/>
          </p:cNvSpPr>
          <p:nvPr>
            <p:ph type="body" idx="1"/>
          </p:nvPr>
        </p:nvSpPr>
        <p:spPr>
          <a:xfrm>
            <a:off x="3570346" y="386193"/>
            <a:ext cx="3385156" cy="4144828"/>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83" name="Google Shape;83;p21"/>
          <p:cNvSpPr txBox="1">
            <a:spLocks noGrp="1"/>
          </p:cNvSpPr>
          <p:nvPr>
            <p:ph type="body" idx="2"/>
          </p:nvPr>
        </p:nvSpPr>
        <p:spPr>
          <a:xfrm>
            <a:off x="508001" y="2082802"/>
            <a:ext cx="2890896" cy="1938337"/>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a:lvl1pPr>
            <a:lvl2pPr marL="914400" lvl="1" indent="-228600" algn="l">
              <a:spcBef>
                <a:spcPts val="750"/>
              </a:spcBef>
              <a:spcAft>
                <a:spcPts val="0"/>
              </a:spcAft>
              <a:buSzPts val="840"/>
              <a:buNone/>
              <a:defRPr sz="1050"/>
            </a:lvl2pPr>
            <a:lvl3pPr marL="1371600" lvl="2" indent="-228600" algn="l">
              <a:spcBef>
                <a:spcPts val="750"/>
              </a:spcBef>
              <a:spcAft>
                <a:spcPts val="0"/>
              </a:spcAft>
              <a:buSzPts val="720"/>
              <a:buNone/>
              <a:defRPr sz="900"/>
            </a:lvl3pPr>
            <a:lvl4pPr marL="1828800" lvl="3" indent="-228600" algn="l">
              <a:spcBef>
                <a:spcPts val="750"/>
              </a:spcBef>
              <a:spcAft>
                <a:spcPts val="0"/>
              </a:spcAft>
              <a:buSzPts val="600"/>
              <a:buNone/>
              <a:defRPr sz="750"/>
            </a:lvl4pPr>
            <a:lvl5pPr marL="2286000" lvl="4" indent="-228600" algn="l">
              <a:spcBef>
                <a:spcPts val="750"/>
              </a:spcBef>
              <a:spcAft>
                <a:spcPts val="0"/>
              </a:spcAft>
              <a:buSzPts val="600"/>
              <a:buNone/>
              <a:defRPr sz="750"/>
            </a:lvl5pPr>
            <a:lvl6pPr marL="2743200" lvl="5" indent="-228600" algn="l">
              <a:spcBef>
                <a:spcPts val="750"/>
              </a:spcBef>
              <a:spcAft>
                <a:spcPts val="0"/>
              </a:spcAft>
              <a:buSzPts val="600"/>
              <a:buNone/>
              <a:defRPr sz="750"/>
            </a:lvl6pPr>
            <a:lvl7pPr marL="3200400" lvl="6" indent="-228600" algn="l">
              <a:spcBef>
                <a:spcPts val="750"/>
              </a:spcBef>
              <a:spcAft>
                <a:spcPts val="0"/>
              </a:spcAft>
              <a:buSzPts val="600"/>
              <a:buNone/>
              <a:defRPr sz="750"/>
            </a:lvl7pPr>
            <a:lvl8pPr marL="3657600" lvl="7" indent="-228600" algn="l">
              <a:spcBef>
                <a:spcPts val="750"/>
              </a:spcBef>
              <a:spcAft>
                <a:spcPts val="0"/>
              </a:spcAft>
              <a:buSzPts val="600"/>
              <a:buNone/>
              <a:defRPr sz="750"/>
            </a:lvl8pPr>
            <a:lvl9pPr marL="4114800" lvl="8" indent="-228600" algn="l">
              <a:spcBef>
                <a:spcPts val="750"/>
              </a:spcBef>
              <a:spcAft>
                <a:spcPts val="0"/>
              </a:spcAft>
              <a:buSzPts val="600"/>
              <a:buNone/>
              <a:defRPr sz="750"/>
            </a:lvl9pPr>
          </a:lstStyle>
          <a:p>
            <a:endParaRPr/>
          </a:p>
        </p:txBody>
      </p:sp>
      <p:sp>
        <p:nvSpPr>
          <p:cNvPr id="84" name="Google Shape;84;p2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1"/>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22"/>
          <p:cNvSpPr txBox="1">
            <a:spLocks noGrp="1"/>
          </p:cNvSpPr>
          <p:nvPr>
            <p:ph type="title"/>
          </p:nvPr>
        </p:nvSpPr>
        <p:spPr>
          <a:xfrm>
            <a:off x="508001" y="3600450"/>
            <a:ext cx="64475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Font typeface="Trebuchet MS"/>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2"/>
          <p:cNvSpPr>
            <a:spLocks noGrp="1"/>
          </p:cNvSpPr>
          <p:nvPr>
            <p:ph type="pic" idx="2"/>
          </p:nvPr>
        </p:nvSpPr>
        <p:spPr>
          <a:xfrm>
            <a:off x="508001" y="457200"/>
            <a:ext cx="6447501" cy="2884289"/>
          </a:xfrm>
          <a:prstGeom prst="rect">
            <a:avLst/>
          </a:prstGeom>
          <a:noFill/>
          <a:ln>
            <a:noFill/>
          </a:ln>
        </p:spPr>
        <p:txBody>
          <a:bodyPr spcFirstLastPara="1" wrap="square" lIns="91425" tIns="45700" rIns="91425" bIns="45700" anchor="t" anchorCtr="0">
            <a:normAutofit/>
          </a:bodyPr>
          <a:lstStyle>
            <a:lvl1pPr marR="0" lvl="0" algn="ctr" rtl="0">
              <a:spcBef>
                <a:spcPts val="750"/>
              </a:spcBef>
              <a:spcAft>
                <a:spcPts val="0"/>
              </a:spcAft>
              <a:buClr>
                <a:schemeClr val="accent1"/>
              </a:buClr>
              <a:buSzPts val="960"/>
              <a:buFont typeface="Noto Sans Symbols"/>
              <a:buNone/>
              <a:defRPr sz="1200" b="0" i="0" u="none" strike="noStrike" cap="none">
                <a:solidFill>
                  <a:srgbClr val="FEFEFE"/>
                </a:solidFill>
                <a:latin typeface="Trebuchet MS"/>
                <a:ea typeface="Trebuchet MS"/>
                <a:cs typeface="Trebuchet MS"/>
                <a:sym typeface="Trebuchet MS"/>
              </a:defRPr>
            </a:lvl1pPr>
            <a:lvl2pPr marR="0" lvl="1" algn="l" rtl="0">
              <a:spcBef>
                <a:spcPts val="750"/>
              </a:spcBef>
              <a:spcAft>
                <a:spcPts val="0"/>
              </a:spcAft>
              <a:buClr>
                <a:schemeClr val="accent1"/>
              </a:buClr>
              <a:buSzPts val="960"/>
              <a:buFont typeface="Noto Sans Symbols"/>
              <a:buNone/>
              <a:defRPr sz="1200" b="0" i="0" u="none" strike="noStrike" cap="none">
                <a:solidFill>
                  <a:srgbClr val="FEFEFE"/>
                </a:solidFill>
                <a:latin typeface="Trebuchet MS"/>
                <a:ea typeface="Trebuchet MS"/>
                <a:cs typeface="Trebuchet MS"/>
                <a:sym typeface="Trebuchet MS"/>
              </a:defRPr>
            </a:lvl2pPr>
            <a:lvl3pPr marR="0" lvl="2" algn="l" rtl="0">
              <a:spcBef>
                <a:spcPts val="750"/>
              </a:spcBef>
              <a:spcAft>
                <a:spcPts val="0"/>
              </a:spcAft>
              <a:buClr>
                <a:schemeClr val="accent1"/>
              </a:buClr>
              <a:buSzPts val="960"/>
              <a:buFont typeface="Noto Sans Symbols"/>
              <a:buNone/>
              <a:defRPr sz="1200" b="0" i="0" u="none" strike="noStrike" cap="none">
                <a:solidFill>
                  <a:srgbClr val="FEFEFE"/>
                </a:solidFill>
                <a:latin typeface="Trebuchet MS"/>
                <a:ea typeface="Trebuchet MS"/>
                <a:cs typeface="Trebuchet MS"/>
                <a:sym typeface="Trebuchet MS"/>
              </a:defRPr>
            </a:lvl3pPr>
            <a:lvl4pPr marR="0" lvl="3" algn="l" rtl="0">
              <a:spcBef>
                <a:spcPts val="750"/>
              </a:spcBef>
              <a:spcAft>
                <a:spcPts val="0"/>
              </a:spcAft>
              <a:buClr>
                <a:schemeClr val="accent1"/>
              </a:buClr>
              <a:buSzPts val="960"/>
              <a:buFont typeface="Noto Sans Symbols"/>
              <a:buNone/>
              <a:defRPr sz="1200" b="0" i="0" u="none" strike="noStrike" cap="none">
                <a:solidFill>
                  <a:srgbClr val="FEFEFE"/>
                </a:solidFill>
                <a:latin typeface="Trebuchet MS"/>
                <a:ea typeface="Trebuchet MS"/>
                <a:cs typeface="Trebuchet MS"/>
                <a:sym typeface="Trebuchet MS"/>
              </a:defRPr>
            </a:lvl4pPr>
            <a:lvl5pPr marR="0" lvl="4" algn="l" rtl="0">
              <a:spcBef>
                <a:spcPts val="750"/>
              </a:spcBef>
              <a:spcAft>
                <a:spcPts val="0"/>
              </a:spcAft>
              <a:buClr>
                <a:schemeClr val="accent1"/>
              </a:buClr>
              <a:buSzPts val="960"/>
              <a:buFont typeface="Noto Sans Symbols"/>
              <a:buNone/>
              <a:defRPr sz="1200" b="0" i="0" u="none" strike="noStrike" cap="none">
                <a:solidFill>
                  <a:srgbClr val="FEFEFE"/>
                </a:solidFill>
                <a:latin typeface="Trebuchet MS"/>
                <a:ea typeface="Trebuchet MS"/>
                <a:cs typeface="Trebuchet MS"/>
                <a:sym typeface="Trebuchet MS"/>
              </a:defRPr>
            </a:lvl5pPr>
            <a:lvl6pPr marR="0" lvl="5" algn="l" rtl="0">
              <a:spcBef>
                <a:spcPts val="750"/>
              </a:spcBef>
              <a:spcAft>
                <a:spcPts val="0"/>
              </a:spcAft>
              <a:buClr>
                <a:schemeClr val="accent1"/>
              </a:buClr>
              <a:buSzPts val="960"/>
              <a:buFont typeface="Noto Sans Symbols"/>
              <a:buNone/>
              <a:defRPr sz="1200" b="0" i="0" u="none" strike="noStrike" cap="none">
                <a:solidFill>
                  <a:srgbClr val="FEFEFE"/>
                </a:solidFill>
                <a:latin typeface="Trebuchet MS"/>
                <a:ea typeface="Trebuchet MS"/>
                <a:cs typeface="Trebuchet MS"/>
                <a:sym typeface="Trebuchet MS"/>
              </a:defRPr>
            </a:lvl6pPr>
            <a:lvl7pPr marR="0" lvl="6" algn="l" rtl="0">
              <a:spcBef>
                <a:spcPts val="750"/>
              </a:spcBef>
              <a:spcAft>
                <a:spcPts val="0"/>
              </a:spcAft>
              <a:buClr>
                <a:schemeClr val="accent1"/>
              </a:buClr>
              <a:buSzPts val="960"/>
              <a:buFont typeface="Noto Sans Symbols"/>
              <a:buNone/>
              <a:defRPr sz="1200" b="0" i="0" u="none" strike="noStrike" cap="none">
                <a:solidFill>
                  <a:srgbClr val="FEFEFE"/>
                </a:solidFill>
                <a:latin typeface="Trebuchet MS"/>
                <a:ea typeface="Trebuchet MS"/>
                <a:cs typeface="Trebuchet MS"/>
                <a:sym typeface="Trebuchet MS"/>
              </a:defRPr>
            </a:lvl7pPr>
            <a:lvl8pPr marR="0" lvl="7" algn="l" rtl="0">
              <a:spcBef>
                <a:spcPts val="750"/>
              </a:spcBef>
              <a:spcAft>
                <a:spcPts val="0"/>
              </a:spcAft>
              <a:buClr>
                <a:schemeClr val="accent1"/>
              </a:buClr>
              <a:buSzPts val="960"/>
              <a:buFont typeface="Noto Sans Symbols"/>
              <a:buNone/>
              <a:defRPr sz="1200" b="0" i="0" u="none" strike="noStrike" cap="none">
                <a:solidFill>
                  <a:srgbClr val="FEFEFE"/>
                </a:solidFill>
                <a:latin typeface="Trebuchet MS"/>
                <a:ea typeface="Trebuchet MS"/>
                <a:cs typeface="Trebuchet MS"/>
                <a:sym typeface="Trebuchet MS"/>
              </a:defRPr>
            </a:lvl8pPr>
            <a:lvl9pPr marR="0" lvl="8" algn="l" rtl="0">
              <a:spcBef>
                <a:spcPts val="750"/>
              </a:spcBef>
              <a:spcAft>
                <a:spcPts val="0"/>
              </a:spcAft>
              <a:buClr>
                <a:schemeClr val="accent1"/>
              </a:buClr>
              <a:buSzPts val="960"/>
              <a:buFont typeface="Noto Sans Symbols"/>
              <a:buNone/>
              <a:defRPr sz="1200" b="0" i="0" u="none" strike="noStrike" cap="none">
                <a:solidFill>
                  <a:srgbClr val="FEFEFE"/>
                </a:solidFill>
                <a:latin typeface="Trebuchet MS"/>
                <a:ea typeface="Trebuchet MS"/>
                <a:cs typeface="Trebuchet MS"/>
                <a:sym typeface="Trebuchet MS"/>
              </a:defRPr>
            </a:lvl9pPr>
          </a:lstStyle>
          <a:p>
            <a:endParaRPr/>
          </a:p>
        </p:txBody>
      </p:sp>
      <p:sp>
        <p:nvSpPr>
          <p:cNvPr id="90" name="Google Shape;90;p22"/>
          <p:cNvSpPr txBox="1">
            <a:spLocks noGrp="1"/>
          </p:cNvSpPr>
          <p:nvPr>
            <p:ph type="body" idx="1"/>
          </p:nvPr>
        </p:nvSpPr>
        <p:spPr>
          <a:xfrm>
            <a:off x="508001" y="4025504"/>
            <a:ext cx="6447500" cy="505518"/>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720"/>
              <a:buNone/>
              <a:defRPr sz="90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91" name="Google Shape;91;p2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2"/>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3.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image" Target="../media/image5.png"/><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grpSp>
        <p:nvGrpSpPr>
          <p:cNvPr id="6" name="Google Shape;6;p12"/>
          <p:cNvGrpSpPr/>
          <p:nvPr/>
        </p:nvGrpSpPr>
        <p:grpSpPr>
          <a:xfrm>
            <a:off x="0" y="-6350"/>
            <a:ext cx="9144000" cy="5149850"/>
            <a:chOff x="0" y="-8467"/>
            <a:chExt cx="12192000" cy="6866467"/>
          </a:xfrm>
        </p:grpSpPr>
        <p:cxnSp>
          <p:nvCxnSpPr>
            <p:cNvPr id="7" name="Google Shape;7;p12"/>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8" name="Google Shape;8;p12"/>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9" name="Google Shape;9;p1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2"/>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1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2"/>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2"/>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8" name="Google Shape;18;p12"/>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normAutofit/>
          </a:bodyPr>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FEFEFE"/>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FEFEFE"/>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FEFEFE"/>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FEFEFE"/>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FEFEFE"/>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FEFEFE"/>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FEFEFE"/>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FEFEFE"/>
                </a:solidFill>
                <a:latin typeface="Trebuchet MS"/>
                <a:ea typeface="Trebuchet MS"/>
                <a:cs typeface="Trebuchet MS"/>
                <a:sym typeface="Trebuchet MS"/>
              </a:defRPr>
            </a:lvl9pPr>
          </a:lstStyle>
          <a:p>
            <a:endParaRPr/>
          </a:p>
        </p:txBody>
      </p:sp>
      <p:sp>
        <p:nvSpPr>
          <p:cNvPr id="19" name="Google Shape;19;p1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675"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 name="Google Shape;20;p1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675"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1" name="Google Shape;21;p12"/>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1pPr>
            <a:lvl2pPr marL="0" marR="0" lvl="1"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2pPr>
            <a:lvl3pPr marL="0" marR="0" lvl="2"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3pPr>
            <a:lvl4pPr marL="0" marR="0" lvl="3"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4pPr>
            <a:lvl5pPr marL="0" marR="0" lvl="4"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5pPr>
            <a:lvl6pPr marL="0" marR="0" lvl="5"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6pPr>
            <a:lvl7pPr marL="0" marR="0" lvl="6"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7pPr>
            <a:lvl8pPr marL="0" marR="0" lvl="7"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8pPr>
            <a:lvl9pPr marL="0" marR="0" lvl="8"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46302095"/>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5.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ishindramani/CAPSTON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vimeo.com/554932525"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team-code-paradox.github.io/hubdroid-we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13257" y="0"/>
            <a:ext cx="419604" cy="2782231"/>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3" name="Freeform: Shape 2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0"/>
            <a:ext cx="7275344" cy="5143500"/>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F91AB9A3-B8BA-4E86-979D-FCC729FDB224}"/>
              </a:ext>
            </a:extLst>
          </p:cNvPr>
          <p:cNvSpPr>
            <a:spLocks noGrp="1"/>
          </p:cNvSpPr>
          <p:nvPr>
            <p:ph type="title"/>
          </p:nvPr>
        </p:nvSpPr>
        <p:spPr>
          <a:xfrm>
            <a:off x="197342" y="807026"/>
            <a:ext cx="6875897" cy="4631283"/>
          </a:xfrm>
        </p:spPr>
        <p:txBody>
          <a:bodyPr vert="horz" lIns="91440" tIns="45720" rIns="91440" bIns="45720" rtlCol="0" anchor="b">
            <a:noAutofit/>
          </a:bodyPr>
          <a:lstStyle/>
          <a:p>
            <a:pPr marL="0" marR="0" algn="ctr">
              <a:spcBef>
                <a:spcPts val="0"/>
              </a:spcBef>
              <a:spcAft>
                <a:spcPts val="0"/>
              </a:spcAft>
            </a:pPr>
            <a:r>
              <a:rPr lang="en-US" sz="5000" b="1" i="0" dirty="0">
                <a:effectLst/>
                <a:latin typeface="Times New Roman" panose="02020603050405020304" pitchFamily="18" charset="0"/>
                <a:ea typeface="Times New Roman" panose="02020603050405020304" pitchFamily="18" charset="0"/>
                <a:cs typeface="Times New Roman" panose="02020603050405020304" pitchFamily="18" charset="0"/>
              </a:rPr>
              <a:t>AI POWERED CONVERSATIONAL SHOPPING </a:t>
            </a:r>
            <a:br>
              <a:rPr lang="en-US" sz="5000" b="1" i="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000" b="1" i="0" dirty="0">
                <a:effectLst/>
                <a:latin typeface="Times New Roman" panose="02020603050405020304" pitchFamily="18" charset="0"/>
                <a:ea typeface="Times New Roman" panose="02020603050405020304" pitchFamily="18" charset="0"/>
                <a:cs typeface="Times New Roman" panose="02020603050405020304" pitchFamily="18" charset="0"/>
              </a:rPr>
              <a:t>AND HUMAN PLUS BOT HYBRID SUPPORT</a:t>
            </a:r>
            <a:br>
              <a:rPr lang="en-US" sz="5000" b="1" i="1" dirty="0">
                <a:effectLst/>
                <a:latin typeface="Cambria" panose="02040503050406030204" pitchFamily="18" charset="0"/>
                <a:ea typeface="Times New Roman" panose="02020603050405020304" pitchFamily="18" charset="0"/>
                <a:cs typeface="Times New Roman" panose="02020603050405020304" pitchFamily="18" charset="0"/>
              </a:rPr>
            </a:br>
            <a:endParaRPr lang="en-US" sz="5000" b="0" i="0" kern="1200" dirty="0">
              <a:ln w="0"/>
              <a:solidFill>
                <a:schemeClr val="tx2"/>
              </a:solidFill>
              <a:effectLst>
                <a:outerShdw blurRad="38100" dist="25400" dir="5400000" algn="ctr" rotWithShape="0">
                  <a:srgbClr val="6E747A">
                    <a:alpha val="43000"/>
                  </a:srgbClr>
                </a:outerShdw>
              </a:effectLst>
              <a:latin typeface="Bookman Old Style" panose="02050604050505020204" pitchFamily="18" charset="0"/>
            </a:endParaRPr>
          </a:p>
        </p:txBody>
      </p:sp>
      <p:sp>
        <p:nvSpPr>
          <p:cNvPr id="35" name="Rectangle 2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4370859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1"/>
          <p:cNvSpPr txBox="1">
            <a:spLocks noGrp="1"/>
          </p:cNvSpPr>
          <p:nvPr>
            <p:ph type="title"/>
          </p:nvPr>
        </p:nvSpPr>
        <p:spPr>
          <a:xfrm rot="-1102005">
            <a:off x="288971" y="1807266"/>
            <a:ext cx="7414132" cy="1487621"/>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6"/>
              </a:buClr>
              <a:buSzPts val="7000"/>
              <a:buFont typeface="Trebuchet MS"/>
              <a:buNone/>
            </a:pPr>
            <a:r>
              <a:rPr lang="en-US" sz="7000">
                <a:solidFill>
                  <a:schemeClr val="accent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
          <p:cNvSpPr txBox="1">
            <a:spLocks noGrp="1"/>
          </p:cNvSpPr>
          <p:nvPr>
            <p:ph type="title" idx="4294967295"/>
          </p:nvPr>
        </p:nvSpPr>
        <p:spPr>
          <a:xfrm>
            <a:off x="100013" y="885826"/>
            <a:ext cx="8743950" cy="400526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accent1"/>
              </a:buClr>
              <a:buSzPts val="2400"/>
              <a:buFont typeface="Trebuchet MS"/>
              <a:buNone/>
            </a:pPr>
            <a:r>
              <a:rPr lang="en-US" sz="2400" b="1" dirty="0"/>
              <a:t> Project Group Number: </a:t>
            </a:r>
            <a:r>
              <a:rPr lang="en-US" sz="2400" dirty="0">
                <a:solidFill>
                  <a:srgbClr val="92D050"/>
                </a:solidFill>
              </a:rPr>
              <a:t>KC274</a:t>
            </a:r>
            <a:br>
              <a:rPr lang="en-US" sz="2400" dirty="0">
                <a:solidFill>
                  <a:srgbClr val="92D050"/>
                </a:solidFill>
              </a:rPr>
            </a:br>
            <a:endParaRPr lang="en-US" sz="2400" dirty="0">
              <a:solidFill>
                <a:srgbClr val="92D050"/>
              </a:solidFill>
            </a:endParaRPr>
          </a:p>
          <a:p>
            <a:pPr marL="0" lvl="0" indent="0" algn="l" rtl="0">
              <a:spcBef>
                <a:spcPts val="0"/>
              </a:spcBef>
              <a:spcAft>
                <a:spcPts val="0"/>
              </a:spcAft>
              <a:buClr>
                <a:schemeClr val="accent1"/>
              </a:buClr>
              <a:buSzPts val="2400"/>
              <a:buFont typeface="Trebuchet MS"/>
              <a:buNone/>
            </a:pPr>
            <a:r>
              <a:rPr lang="en-US" sz="2400" b="1"/>
              <a:t> Project </a:t>
            </a:r>
            <a:r>
              <a:rPr lang="en-US" sz="2400" b="1" dirty="0"/>
              <a:t>Name: </a:t>
            </a:r>
            <a:r>
              <a:rPr lang="en-GB" sz="2400" dirty="0">
                <a:solidFill>
                  <a:srgbClr val="92D050"/>
                </a:solidFill>
              </a:rPr>
              <a:t>AI Powered Conversational Shopping            		    And Human Plus Bot Hybrid Support</a:t>
            </a:r>
            <a:br>
              <a:rPr lang="en-US" sz="2400" dirty="0"/>
            </a:br>
            <a:br>
              <a:rPr lang="en-US" sz="2400" dirty="0"/>
            </a:br>
            <a:r>
              <a:rPr lang="en-US" sz="2400" dirty="0"/>
              <a:t> </a:t>
            </a:r>
            <a:r>
              <a:rPr lang="en-US" sz="2400" b="1" dirty="0"/>
              <a:t>Team Members: </a:t>
            </a:r>
            <a:br>
              <a:rPr lang="en-US" sz="2400" dirty="0"/>
            </a:br>
            <a:endParaRPr sz="2400" dirty="0"/>
          </a:p>
        </p:txBody>
      </p:sp>
      <p:sp>
        <p:nvSpPr>
          <p:cNvPr id="163" name="Google Shape;163;p2"/>
          <p:cNvSpPr txBox="1"/>
          <p:nvPr/>
        </p:nvSpPr>
        <p:spPr>
          <a:xfrm>
            <a:off x="2557462" y="3433584"/>
            <a:ext cx="6486525" cy="83095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92D050"/>
              </a:buClr>
              <a:buSzPts val="2400"/>
              <a:buFont typeface="Noto Sans Symbols"/>
              <a:buChar char="❑"/>
            </a:pPr>
            <a:r>
              <a:rPr lang="en-US" sz="2400" b="0" i="0" u="none" strike="noStrike" cap="none" dirty="0">
                <a:solidFill>
                  <a:srgbClr val="92D050"/>
                </a:solidFill>
                <a:latin typeface="Trebuchet MS"/>
                <a:ea typeface="Trebuchet MS"/>
                <a:cs typeface="Trebuchet MS"/>
                <a:sym typeface="Trebuchet MS"/>
              </a:rPr>
              <a:t>Rishindra Mani Katiyar-       </a:t>
            </a:r>
            <a:r>
              <a:rPr lang="en-US" sz="2400" b="0" i="0" u="none" strike="noStrike" cap="none" dirty="0">
                <a:solidFill>
                  <a:srgbClr val="FF0000"/>
                </a:solidFill>
                <a:latin typeface="Trebuchet MS"/>
                <a:ea typeface="Trebuchet MS"/>
                <a:cs typeface="Trebuchet MS"/>
                <a:sym typeface="Trebuchet MS"/>
              </a:rPr>
              <a:t>11715013</a:t>
            </a:r>
            <a:endParaRPr dirty="0">
              <a:solidFill>
                <a:srgbClr val="FF0000"/>
              </a:solidFill>
            </a:endParaRPr>
          </a:p>
          <a:p>
            <a:pPr marL="342900" marR="0" lvl="0" indent="-342900" algn="l" rtl="0">
              <a:spcBef>
                <a:spcPts val="0"/>
              </a:spcBef>
              <a:spcAft>
                <a:spcPts val="0"/>
              </a:spcAft>
              <a:buClr>
                <a:srgbClr val="92D050"/>
              </a:buClr>
              <a:buSzPts val="2400"/>
              <a:buFont typeface="Noto Sans Symbols"/>
              <a:buChar char="❑"/>
            </a:pPr>
            <a:r>
              <a:rPr lang="en-US" sz="2400" dirty="0" err="1">
                <a:solidFill>
                  <a:srgbClr val="92D050"/>
                </a:solidFill>
                <a:latin typeface="Trebuchet MS"/>
                <a:sym typeface="Trebuchet MS"/>
              </a:rPr>
              <a:t>Shivmangal</a:t>
            </a:r>
            <a:r>
              <a:rPr lang="en-US" sz="2400" dirty="0">
                <a:solidFill>
                  <a:srgbClr val="92D050"/>
                </a:solidFill>
                <a:latin typeface="Trebuchet MS"/>
                <a:sym typeface="Trebuchet MS"/>
              </a:rPr>
              <a:t> Singh Yadav-     </a:t>
            </a:r>
            <a:r>
              <a:rPr lang="en-US" sz="2400" dirty="0">
                <a:solidFill>
                  <a:srgbClr val="FF0000"/>
                </a:solidFill>
                <a:latin typeface="Trebuchet MS"/>
                <a:sym typeface="Trebuchet MS"/>
              </a:rPr>
              <a:t>11709300</a:t>
            </a:r>
            <a:endParaRPr dirty="0">
              <a:solidFill>
                <a:srgbClr val="FF0000"/>
              </a:solidFill>
            </a:endParaRPr>
          </a:p>
        </p:txBody>
      </p:sp>
      <p:sp>
        <p:nvSpPr>
          <p:cNvPr id="2" name="TextBox 1">
            <a:extLst>
              <a:ext uri="{FF2B5EF4-FFF2-40B4-BE49-F238E27FC236}">
                <a16:creationId xmlns:a16="http://schemas.microsoft.com/office/drawing/2014/main" id="{F31533B3-F511-4D73-AF63-7651CE607B6F}"/>
              </a:ext>
            </a:extLst>
          </p:cNvPr>
          <p:cNvSpPr txBox="1"/>
          <p:nvPr/>
        </p:nvSpPr>
        <p:spPr>
          <a:xfrm>
            <a:off x="221455" y="424161"/>
            <a:ext cx="8822532" cy="461665"/>
          </a:xfrm>
          <a:prstGeom prst="rect">
            <a:avLst/>
          </a:prstGeom>
          <a:noFill/>
        </p:spPr>
        <p:txBody>
          <a:bodyPr wrap="square" rtlCol="0">
            <a:spAutoFit/>
          </a:bodyPr>
          <a:lstStyle/>
          <a:p>
            <a:r>
              <a:rPr lang="en-US" sz="2400" dirty="0">
                <a:solidFill>
                  <a:schemeClr val="accent1"/>
                </a:solidFill>
                <a:latin typeface="Calibri" panose="020F0502020204030204" pitchFamily="34" charset="0"/>
                <a:cs typeface="Calibri" panose="020F0502020204030204" pitchFamily="34" charset="0"/>
              </a:rPr>
              <a:t>Project Link: </a:t>
            </a:r>
            <a:r>
              <a:rPr lang="en-US" sz="2400" dirty="0">
                <a:solidFill>
                  <a:schemeClr val="accent6"/>
                </a:solidFill>
                <a:hlinkClick r:id="rId3">
                  <a:extLst>
                    <a:ext uri="{A12FA001-AC4F-418D-AE19-62706E023703}">
                      <ahyp:hlinkClr xmlns:ahyp="http://schemas.microsoft.com/office/drawing/2018/hyperlinkcolor" val="tx"/>
                    </a:ext>
                  </a:extLst>
                </a:hlinkClick>
              </a:rPr>
              <a:t>https://github.com/rishindramani/CAPSTONE</a:t>
            </a:r>
            <a:endParaRPr lang="en-US" sz="2400" dirty="0">
              <a:solidFill>
                <a:schemeClr val="accent6"/>
              </a:solidFill>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0" y="119001"/>
            <a:ext cx="8520600" cy="7739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2800"/>
              <a:buFont typeface="Trebuchet MS"/>
              <a:buNone/>
            </a:pPr>
            <a:r>
              <a:rPr lang="en-US" sz="4000" dirty="0"/>
              <a:t>SOLUTION APPROACH</a:t>
            </a:r>
            <a:endParaRPr sz="4000" dirty="0"/>
          </a:p>
        </p:txBody>
      </p:sp>
      <p:sp>
        <p:nvSpPr>
          <p:cNvPr id="171" name="Google Shape;171;p23"/>
          <p:cNvSpPr txBox="1">
            <a:spLocks noGrp="1"/>
          </p:cNvSpPr>
          <p:nvPr>
            <p:ph type="body" idx="1"/>
          </p:nvPr>
        </p:nvSpPr>
        <p:spPr>
          <a:xfrm>
            <a:off x="84829" y="1150830"/>
            <a:ext cx="7211462" cy="3416400"/>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SzPts val="1800"/>
              <a:buFont typeface="Noto Sans Symbols"/>
              <a:buChar char="❑"/>
            </a:pPr>
            <a:r>
              <a:rPr lang="en-US" sz="1700" dirty="0">
                <a:solidFill>
                  <a:schemeClr val="accent6"/>
                </a:solidFill>
              </a:rPr>
              <a:t>A conversational solution approach for ordering and discovering products is a much better approach to understand the customer’s requirements. Here chatbots come in very handy. Chatbots bridge the gap between online and offline experiences. Moreover, chatbots can deliver same shopping experience to shoppers that they might expect from a brand either in-store or online. Therefore, making a chatbot was the first thing that struck our mind.</a:t>
            </a:r>
            <a:endParaRPr sz="1700" dirty="0"/>
          </a:p>
          <a:p>
            <a:pPr marL="285750" lvl="0" indent="-285750" algn="just" rtl="0">
              <a:spcBef>
                <a:spcPts val="1600"/>
              </a:spcBef>
              <a:spcAft>
                <a:spcPts val="0"/>
              </a:spcAft>
              <a:buSzPts val="1800"/>
              <a:buFont typeface="Noto Sans Symbols"/>
              <a:buChar char="❑"/>
            </a:pPr>
            <a:r>
              <a:rPr lang="en-US" sz="1700" dirty="0">
                <a:solidFill>
                  <a:schemeClr val="accent6"/>
                </a:solidFill>
              </a:rPr>
              <a:t>Next we thought of gamifying the ordering experience so that customer is engaged right till the end and is never exhausted of options while ordering products. Additionally, provide a hassle free checkout experience in the end.</a:t>
            </a:r>
            <a:endParaRPr sz="1700" dirty="0"/>
          </a:p>
          <a:p>
            <a:pPr marL="0" lvl="0" indent="0" algn="l" rtl="0">
              <a:spcBef>
                <a:spcPts val="1600"/>
              </a:spcBef>
              <a:spcAft>
                <a:spcPts val="0"/>
              </a:spcAft>
              <a:buSzPts val="1800"/>
              <a:buNone/>
            </a:pPr>
            <a:endParaRPr sz="1400" dirty="0"/>
          </a:p>
          <a:p>
            <a:pPr marL="0" lvl="0" indent="0" algn="l" rtl="0">
              <a:spcBef>
                <a:spcPts val="1600"/>
              </a:spcBef>
              <a:spcAft>
                <a:spcPts val="1600"/>
              </a:spcAft>
              <a:buSzPts val="1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1702E5-4631-4451-8286-8E3A16C3255A}"/>
              </a:ext>
            </a:extLst>
          </p:cNvPr>
          <p:cNvSpPr txBox="1"/>
          <p:nvPr/>
        </p:nvSpPr>
        <p:spPr>
          <a:xfrm>
            <a:off x="2432450" y="28575"/>
            <a:ext cx="4279100" cy="553998"/>
          </a:xfrm>
          <a:prstGeom prst="rect">
            <a:avLst/>
          </a:prstGeom>
          <a:noFill/>
        </p:spPr>
        <p:txBody>
          <a:bodyPr wrap="square" rtlCol="0">
            <a:spAutoFit/>
          </a:bodyPr>
          <a:lstStyle/>
          <a:p>
            <a:pPr algn="ctr"/>
            <a:r>
              <a:rPr lang="en-US" sz="3000" dirty="0">
                <a:solidFill>
                  <a:schemeClr val="accent1">
                    <a:lumMod val="60000"/>
                    <a:lumOff val="40000"/>
                  </a:schemeClr>
                </a:solidFill>
                <a:latin typeface="Trebuchet MS" panose="020B0603020202020204" pitchFamily="34" charset="0"/>
              </a:rPr>
              <a:t>ARCHITECHTURE</a:t>
            </a:r>
          </a:p>
        </p:txBody>
      </p:sp>
      <p:grpSp>
        <p:nvGrpSpPr>
          <p:cNvPr id="4" name="Group 3">
            <a:extLst>
              <a:ext uri="{FF2B5EF4-FFF2-40B4-BE49-F238E27FC236}">
                <a16:creationId xmlns:a16="http://schemas.microsoft.com/office/drawing/2014/main" id="{60E004E1-3741-4EB8-B327-264273FED32B}"/>
              </a:ext>
            </a:extLst>
          </p:cNvPr>
          <p:cNvGrpSpPr/>
          <p:nvPr/>
        </p:nvGrpSpPr>
        <p:grpSpPr>
          <a:xfrm>
            <a:off x="1228725" y="642938"/>
            <a:ext cx="6400800" cy="4311609"/>
            <a:chOff x="0" y="785812"/>
            <a:chExt cx="4421981" cy="4379118"/>
          </a:xfrm>
        </p:grpSpPr>
        <p:pic>
          <p:nvPicPr>
            <p:cNvPr id="7" name="Picture 6">
              <a:extLst>
                <a:ext uri="{FF2B5EF4-FFF2-40B4-BE49-F238E27FC236}">
                  <a16:creationId xmlns:a16="http://schemas.microsoft.com/office/drawing/2014/main" id="{5C6AA16F-D7FE-48F7-A3E5-4BE3F52708D1}"/>
                </a:ext>
              </a:extLst>
            </p:cNvPr>
            <p:cNvPicPr>
              <a:picLocks noChangeAspect="1"/>
            </p:cNvPicPr>
            <p:nvPr/>
          </p:nvPicPr>
          <p:blipFill>
            <a:blip r:embed="rId3"/>
            <a:stretch>
              <a:fillRect/>
            </a:stretch>
          </p:blipFill>
          <p:spPr>
            <a:xfrm>
              <a:off x="0" y="785812"/>
              <a:ext cx="4421981" cy="4379118"/>
            </a:xfrm>
            <a:prstGeom prst="rect">
              <a:avLst/>
            </a:prstGeom>
          </p:spPr>
        </p:pic>
        <p:pic>
          <p:nvPicPr>
            <p:cNvPr id="8" name="Picture 6" descr="Firebase">
              <a:extLst>
                <a:ext uri="{FF2B5EF4-FFF2-40B4-BE49-F238E27FC236}">
                  <a16:creationId xmlns:a16="http://schemas.microsoft.com/office/drawing/2014/main" id="{5C4F895A-F882-4E3E-BC5A-44C8AA0576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4" y="846533"/>
              <a:ext cx="2043114" cy="71080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4138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818905" y="0"/>
            <a:ext cx="8520600" cy="572700"/>
          </a:xfrm>
          <a:prstGeom prst="rect">
            <a:avLst/>
          </a:prstGeom>
        </p:spPr>
        <p:txBody>
          <a:bodyPr spcFirstLastPara="1" wrap="square" lIns="91425" tIns="91425" rIns="91425" bIns="91425" anchor="t" anchorCtr="0">
            <a:noAutofit/>
          </a:bodyPr>
          <a:lstStyle/>
          <a:p>
            <a:pPr lvl="0"/>
            <a:r>
              <a:rPr lang="en-IN" sz="3500" dirty="0"/>
              <a:t>Technology/Tool/Cloud Stack:</a:t>
            </a:r>
            <a:endParaRPr sz="3500" dirty="0"/>
          </a:p>
        </p:txBody>
      </p:sp>
      <p:sp>
        <p:nvSpPr>
          <p:cNvPr id="71" name="Google Shape;71;p16"/>
          <p:cNvSpPr txBox="1">
            <a:spLocks noGrp="1"/>
          </p:cNvSpPr>
          <p:nvPr>
            <p:ph type="body" idx="1"/>
          </p:nvPr>
        </p:nvSpPr>
        <p:spPr>
          <a:xfrm>
            <a:off x="54523" y="924173"/>
            <a:ext cx="7846464" cy="4033590"/>
          </a:xfrm>
          <a:prstGeom prst="rect">
            <a:avLst/>
          </a:prstGeom>
        </p:spPr>
        <p:txBody>
          <a:bodyPr spcFirstLastPara="1" wrap="square" lIns="91425" tIns="91425" rIns="91425" bIns="91425" anchor="t" anchorCtr="0">
            <a:noAutofit/>
          </a:bodyPr>
          <a:lstStyle/>
          <a:p>
            <a:pPr marL="285750" indent="-285750" algn="just">
              <a:spcAft>
                <a:spcPts val="1600"/>
              </a:spcAft>
              <a:buClr>
                <a:schemeClr val="accent6"/>
              </a:buClr>
              <a:buFont typeface="Wingdings" panose="05000000000000000000" pitchFamily="2" charset="2"/>
              <a:buChar char="Ø"/>
            </a:pPr>
            <a:r>
              <a:rPr lang="en-US" sz="1600" dirty="0">
                <a:solidFill>
                  <a:schemeClr val="accent1"/>
                </a:solidFill>
              </a:rPr>
              <a:t>Node.js:    </a:t>
            </a:r>
            <a:r>
              <a:rPr lang="en-GB" sz="1600" dirty="0">
                <a:solidFill>
                  <a:schemeClr val="accent6"/>
                </a:solidFill>
              </a:rPr>
              <a:t>Node.js is an open-source, cross-platform, JavaScript runtime 	        	      environment that executes JavaScript code outside of a browser.</a:t>
            </a:r>
            <a:endParaRPr lang="en-US" sz="1600" dirty="0">
              <a:solidFill>
                <a:schemeClr val="accent6"/>
              </a:solidFill>
            </a:endParaRPr>
          </a:p>
          <a:p>
            <a:pPr marL="285750" indent="-285750">
              <a:spcAft>
                <a:spcPts val="1600"/>
              </a:spcAft>
              <a:buClr>
                <a:schemeClr val="accent6"/>
              </a:buClr>
              <a:buFont typeface="Wingdings" panose="05000000000000000000" pitchFamily="2" charset="2"/>
              <a:buChar char="Ø"/>
            </a:pPr>
            <a:r>
              <a:rPr lang="en-US" sz="1600" dirty="0">
                <a:solidFill>
                  <a:schemeClr val="accent1"/>
                </a:solidFill>
              </a:rPr>
              <a:t>Dialogflow: </a:t>
            </a:r>
            <a:r>
              <a:rPr lang="en-GB" sz="1600" dirty="0">
                <a:solidFill>
                  <a:schemeClr val="accent6"/>
                </a:solidFill>
              </a:rPr>
              <a:t>Dialogflow is an end-to-end, build-once deploy-everywhere             	       development suite for creating conversational interfaces for 		       websites, popular messaging platforms and IoT devices.</a:t>
            </a:r>
          </a:p>
          <a:p>
            <a:pPr marL="285750" indent="-285750" algn="just">
              <a:spcAft>
                <a:spcPts val="1600"/>
              </a:spcAft>
              <a:buClr>
                <a:schemeClr val="accent6"/>
              </a:buClr>
              <a:buFont typeface="Wingdings" panose="05000000000000000000" pitchFamily="2" charset="2"/>
              <a:buChar char="Ø"/>
            </a:pPr>
            <a:r>
              <a:rPr lang="en-GB" sz="1600" dirty="0">
                <a:solidFill>
                  <a:schemeClr val="accent1"/>
                </a:solidFill>
              </a:rPr>
              <a:t>Firebase: </a:t>
            </a:r>
            <a:r>
              <a:rPr lang="en-GB" sz="1600" b="1" dirty="0"/>
              <a:t> </a:t>
            </a:r>
            <a:r>
              <a:rPr lang="en-GB" sz="1600" dirty="0">
                <a:solidFill>
                  <a:schemeClr val="accent6"/>
                </a:solidFill>
              </a:rPr>
              <a:t>Firebase is a Google-backed application development software that     	      enables developers to develop iOS, Android and Web apps.</a:t>
            </a:r>
          </a:p>
          <a:p>
            <a:pPr marL="285750" indent="-285750" algn="just">
              <a:spcAft>
                <a:spcPts val="1600"/>
              </a:spcAft>
              <a:buClr>
                <a:schemeClr val="accent6"/>
              </a:buClr>
              <a:buFont typeface="Wingdings" panose="05000000000000000000" pitchFamily="2" charset="2"/>
              <a:buChar char="Ø"/>
            </a:pPr>
            <a:r>
              <a:rPr lang="en-GB" sz="1600" dirty="0">
                <a:solidFill>
                  <a:schemeClr val="accent1"/>
                </a:solidFill>
              </a:rPr>
              <a:t>Kommunicate: </a:t>
            </a:r>
            <a:r>
              <a:rPr lang="en-GB" sz="1600" dirty="0">
                <a:solidFill>
                  <a:schemeClr val="accent6"/>
                </a:solidFill>
              </a:rPr>
              <a:t>We have used Kommunicate to demonstrate website integration              	            of our conversational solution, enabling proactive and 	           	            personalized support for businesses. With Kommunicate, we can 	            also manage customer conversations and provide support without  	            altering the conversational flow of the solution.</a:t>
            </a:r>
          </a:p>
          <a:p>
            <a:pPr marL="285750" indent="-285750" algn="just">
              <a:spcAft>
                <a:spcPts val="1600"/>
              </a:spcAft>
              <a:buClr>
                <a:schemeClr val="accent6"/>
              </a:buClr>
              <a:buFont typeface="Wingdings" panose="05000000000000000000" pitchFamily="2" charset="2"/>
              <a:buChar char="Ø"/>
            </a:pPr>
            <a:endParaRPr lang="en-US" sz="1600" dirty="0"/>
          </a:p>
          <a:p>
            <a:pPr marL="285750" indent="-285750" algn="just">
              <a:spcAft>
                <a:spcPts val="1600"/>
              </a:spcAft>
              <a:buClr>
                <a:schemeClr val="accent6"/>
              </a:buClr>
              <a:buFont typeface="Wingdings" panose="05000000000000000000" pitchFamily="2" charset="2"/>
              <a:buChar char="Ø"/>
            </a:pPr>
            <a:endParaRPr lang="en-US" sz="1600" dirty="0">
              <a:solidFill>
                <a:schemeClr val="accent6"/>
              </a:solidFill>
            </a:endParaRPr>
          </a:p>
          <a:p>
            <a:pPr marL="285750" indent="-285750" algn="just">
              <a:spcAft>
                <a:spcPts val="1600"/>
              </a:spcAft>
              <a:buClr>
                <a:schemeClr val="accent6"/>
              </a:buClr>
              <a:buFont typeface="Wingdings" panose="05000000000000000000" pitchFamily="2" charset="2"/>
              <a:buChar char="Ø"/>
            </a:pPr>
            <a:endParaRPr lang="en-US" sz="1600" dirty="0"/>
          </a:p>
          <a:p>
            <a:pPr marL="285750" indent="-285750" algn="just">
              <a:spcAft>
                <a:spcPts val="1600"/>
              </a:spcAft>
              <a:buClr>
                <a:schemeClr val="accent6"/>
              </a:buClr>
              <a:buFont typeface="Wingdings" panose="05000000000000000000" pitchFamily="2" charset="2"/>
              <a:buChar char="Ø"/>
            </a:pP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logflow chatbot with webhooks using Python - Analytics Vidhya ...">
            <a:extLst>
              <a:ext uri="{FF2B5EF4-FFF2-40B4-BE49-F238E27FC236}">
                <a16:creationId xmlns:a16="http://schemas.microsoft.com/office/drawing/2014/main" id="{61430AC8-D17B-499F-9A78-BBC15DD99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685800"/>
            <a:ext cx="4843463" cy="4457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67A1FAA-6643-47CD-AFE9-25C3778751EC}"/>
              </a:ext>
            </a:extLst>
          </p:cNvPr>
          <p:cNvSpPr txBox="1"/>
          <p:nvPr/>
        </p:nvSpPr>
        <p:spPr>
          <a:xfrm>
            <a:off x="2511031" y="82740"/>
            <a:ext cx="4279100" cy="553998"/>
          </a:xfrm>
          <a:prstGeom prst="rect">
            <a:avLst/>
          </a:prstGeom>
          <a:noFill/>
        </p:spPr>
        <p:txBody>
          <a:bodyPr wrap="square" rtlCol="0">
            <a:spAutoFit/>
          </a:bodyPr>
          <a:lstStyle/>
          <a:p>
            <a:pPr algn="ctr"/>
            <a:r>
              <a:rPr lang="en-US" sz="3000" dirty="0">
                <a:solidFill>
                  <a:schemeClr val="accent1">
                    <a:lumMod val="60000"/>
                    <a:lumOff val="40000"/>
                  </a:schemeClr>
                </a:solidFill>
                <a:latin typeface="Trebuchet MS" panose="020B0603020202020204" pitchFamily="34" charset="0"/>
              </a:rPr>
              <a:t>INTEGRATIONS</a:t>
            </a:r>
          </a:p>
        </p:txBody>
      </p:sp>
      <p:pic>
        <p:nvPicPr>
          <p:cNvPr id="6" name="Picture 5" descr="A picture containing drawing&#10;&#10;Description automatically generated">
            <a:extLst>
              <a:ext uri="{FF2B5EF4-FFF2-40B4-BE49-F238E27FC236}">
                <a16:creationId xmlns:a16="http://schemas.microsoft.com/office/drawing/2014/main" id="{A4E0A9CF-B6E5-404A-BD56-8727EC7EB6F0}"/>
              </a:ext>
            </a:extLst>
          </p:cNvPr>
          <p:cNvPicPr>
            <a:picLocks noChangeAspect="1"/>
          </p:cNvPicPr>
          <p:nvPr/>
        </p:nvPicPr>
        <p:blipFill>
          <a:blip r:embed="rId3"/>
          <a:stretch>
            <a:fillRect/>
          </a:stretch>
        </p:blipFill>
        <p:spPr>
          <a:xfrm>
            <a:off x="4957763" y="685800"/>
            <a:ext cx="4186236" cy="4457700"/>
          </a:xfrm>
          <a:prstGeom prst="rect">
            <a:avLst/>
          </a:prstGeom>
        </p:spPr>
      </p:pic>
    </p:spTree>
    <p:extLst>
      <p:ext uri="{BB962C8B-B14F-4D97-AF65-F5344CB8AC3E}">
        <p14:creationId xmlns:p14="http://schemas.microsoft.com/office/powerpoint/2010/main" val="418003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1747594" y="140433"/>
            <a:ext cx="4996107" cy="572700"/>
          </a:xfrm>
          <a:prstGeom prst="rect">
            <a:avLst/>
          </a:prstGeom>
        </p:spPr>
        <p:txBody>
          <a:bodyPr spcFirstLastPara="1" wrap="square" lIns="91425" tIns="91425" rIns="91425" bIns="91425" anchor="t" anchorCtr="0">
            <a:noAutofit/>
          </a:bodyPr>
          <a:lstStyle/>
          <a:p>
            <a:pPr lvl="0"/>
            <a:r>
              <a:rPr lang="en-IN" sz="4000" dirty="0"/>
              <a:t>Challenges Faced:</a:t>
            </a:r>
            <a:endParaRPr sz="4000" dirty="0"/>
          </a:p>
        </p:txBody>
      </p:sp>
      <p:sp>
        <p:nvSpPr>
          <p:cNvPr id="83" name="Google Shape;83;p18"/>
          <p:cNvSpPr txBox="1">
            <a:spLocks noGrp="1"/>
          </p:cNvSpPr>
          <p:nvPr>
            <p:ph type="body" idx="1"/>
          </p:nvPr>
        </p:nvSpPr>
        <p:spPr>
          <a:xfrm>
            <a:off x="83100" y="1019217"/>
            <a:ext cx="7553569" cy="3432221"/>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Wingdings" panose="05000000000000000000" pitchFamily="2" charset="2"/>
              <a:buChar char="v"/>
            </a:pPr>
            <a:r>
              <a:rPr lang="en-US" sz="1600" dirty="0">
                <a:solidFill>
                  <a:schemeClr val="accent1"/>
                </a:solidFill>
              </a:rPr>
              <a:t>Data: </a:t>
            </a:r>
            <a:r>
              <a:rPr lang="en-US" sz="1600" dirty="0">
                <a:solidFill>
                  <a:schemeClr val="accent6"/>
                </a:solidFill>
              </a:rPr>
              <a:t>The biggest challenge we faced was unavailability of appropriate APIs that could be harnessed to make a more scalable solution. Therefore, we had no other choice but to scrape the data from a website and </a:t>
            </a:r>
            <a:r>
              <a:rPr lang="en-US" sz="1600">
                <a:solidFill>
                  <a:schemeClr val="accent6"/>
                </a:solidFill>
              </a:rPr>
              <a:t>work on a </a:t>
            </a:r>
            <a:r>
              <a:rPr lang="en-US" sz="1600" dirty="0">
                <a:solidFill>
                  <a:schemeClr val="accent6"/>
                </a:solidFill>
              </a:rPr>
              <a:t>limited dummy data rather than quality data.</a:t>
            </a:r>
          </a:p>
          <a:p>
            <a:pPr marL="285750" lvl="0" indent="-285750" algn="l" rtl="0">
              <a:spcBef>
                <a:spcPts val="0"/>
              </a:spcBef>
              <a:spcAft>
                <a:spcPts val="1600"/>
              </a:spcAft>
              <a:buFont typeface="Wingdings" panose="05000000000000000000" pitchFamily="2" charset="2"/>
              <a:buChar char="v"/>
            </a:pPr>
            <a:r>
              <a:rPr lang="en-US" sz="1600" b="1" dirty="0">
                <a:solidFill>
                  <a:schemeClr val="accent1"/>
                </a:solidFill>
              </a:rPr>
              <a:t>Design: </a:t>
            </a:r>
            <a:r>
              <a:rPr lang="en-US" sz="1600" dirty="0">
                <a:solidFill>
                  <a:schemeClr val="accent6"/>
                </a:solidFill>
              </a:rPr>
              <a:t>We had to brainstorm a lot initially on the design part of the chatbot. But finally we decided to leverage the actions on google platform and use google assistant theme to build the conversational solution.</a:t>
            </a:r>
          </a:p>
          <a:p>
            <a:pPr marL="285750" lvl="0" indent="-285750" algn="l" rtl="0">
              <a:spcBef>
                <a:spcPts val="0"/>
              </a:spcBef>
              <a:spcAft>
                <a:spcPts val="1600"/>
              </a:spcAft>
              <a:buFont typeface="Wingdings" panose="05000000000000000000" pitchFamily="2" charset="2"/>
              <a:buChar char="v"/>
            </a:pPr>
            <a:r>
              <a:rPr lang="en-US" sz="1600" b="1" dirty="0">
                <a:solidFill>
                  <a:schemeClr val="accent1"/>
                </a:solidFill>
              </a:rPr>
              <a:t>Context Maintenance: </a:t>
            </a:r>
            <a:r>
              <a:rPr lang="en-US" sz="1600" dirty="0">
                <a:solidFill>
                  <a:schemeClr val="accent6"/>
                </a:solidFill>
              </a:rPr>
              <a:t>Context maintenance was a bit tedious initially as the flow of the chatbot would break when adding new features to it. However, we fixed all the bugs and finally built an error free conversational solution. </a:t>
            </a:r>
          </a:p>
          <a:p>
            <a:pPr marL="0" lvl="0" indent="0" algn="l" rtl="0">
              <a:spcBef>
                <a:spcPts val="0"/>
              </a:spcBef>
              <a:spcAft>
                <a:spcPts val="1600"/>
              </a:spcAft>
              <a:buNone/>
            </a:pPr>
            <a:endParaRPr lang="en-US" sz="1600" dirty="0"/>
          </a:p>
        </p:txBody>
      </p:sp>
    </p:spTree>
    <p:extLst>
      <p:ext uri="{BB962C8B-B14F-4D97-AF65-F5344CB8AC3E}">
        <p14:creationId xmlns:p14="http://schemas.microsoft.com/office/powerpoint/2010/main" val="2262527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823426" y="381995"/>
            <a:ext cx="8520600" cy="572700"/>
          </a:xfrm>
          <a:prstGeom prst="rect">
            <a:avLst/>
          </a:prstGeom>
        </p:spPr>
        <p:txBody>
          <a:bodyPr spcFirstLastPara="1" wrap="square" lIns="91425" tIns="91425" rIns="91425" bIns="91425" anchor="t" anchorCtr="0">
            <a:noAutofit/>
          </a:bodyPr>
          <a:lstStyle/>
          <a:p>
            <a:pPr lvl="0"/>
            <a:r>
              <a:rPr lang="en-IN" sz="3500" dirty="0"/>
              <a:t>Demo - Video/Solution URL</a:t>
            </a:r>
            <a:endParaRPr sz="3500" dirty="0"/>
          </a:p>
        </p:txBody>
      </p:sp>
      <p:sp>
        <p:nvSpPr>
          <p:cNvPr id="83" name="Google Shape;83;p18"/>
          <p:cNvSpPr txBox="1">
            <a:spLocks noGrp="1"/>
          </p:cNvSpPr>
          <p:nvPr>
            <p:ph type="body" idx="1"/>
          </p:nvPr>
        </p:nvSpPr>
        <p:spPr>
          <a:xfrm>
            <a:off x="147394" y="1331668"/>
            <a:ext cx="7503561" cy="3143487"/>
          </a:xfrm>
          <a:prstGeom prst="rect">
            <a:avLst/>
          </a:prstGeom>
        </p:spPr>
        <p:txBody>
          <a:bodyPr spcFirstLastPara="1" wrap="square" lIns="91425" tIns="91425" rIns="91425" bIns="91425" anchor="t" anchorCtr="0">
            <a:noAutofit/>
          </a:bodyPr>
          <a:lstStyle/>
          <a:p>
            <a:pPr marL="285750" indent="-285750">
              <a:spcAft>
                <a:spcPts val="1600"/>
              </a:spcAft>
            </a:pPr>
            <a:r>
              <a:rPr lang="en-US" sz="1700" dirty="0">
                <a:solidFill>
                  <a:schemeClr val="accent1"/>
                </a:solidFill>
              </a:rPr>
              <a:t>Project Video Link:  </a:t>
            </a:r>
            <a:r>
              <a:rPr lang="en-US" sz="1700" dirty="0">
                <a:solidFill>
                  <a:schemeClr val="accent6"/>
                </a:solidFill>
                <a:hlinkClick r:id="rId3">
                  <a:extLst>
                    <a:ext uri="{A12FA001-AC4F-418D-AE19-62706E023703}">
                      <ahyp:hlinkClr xmlns:ahyp="http://schemas.microsoft.com/office/drawing/2018/hyperlinkcolor" val="tx"/>
                    </a:ext>
                  </a:extLst>
                </a:hlinkClick>
              </a:rPr>
              <a:t>https://vimeo.com/554934167</a:t>
            </a:r>
            <a:endParaRPr lang="en-US" sz="1700" dirty="0">
              <a:solidFill>
                <a:schemeClr val="accent6"/>
              </a:solidFill>
            </a:endParaRPr>
          </a:p>
          <a:p>
            <a:pPr marL="285750" indent="-285750">
              <a:spcAft>
                <a:spcPts val="1600"/>
              </a:spcAft>
            </a:pPr>
            <a:r>
              <a:rPr lang="en-US" sz="1700" dirty="0">
                <a:solidFill>
                  <a:schemeClr val="accent1"/>
                </a:solidFill>
              </a:rPr>
              <a:t>Google Assistant Demo Link:  </a:t>
            </a:r>
            <a:r>
              <a:rPr lang="en-US" sz="1700" dirty="0">
                <a:solidFill>
                  <a:schemeClr val="accent6"/>
                </a:solidFill>
                <a:hlinkClick r:id="rId3">
                  <a:extLst>
                    <a:ext uri="{A12FA001-AC4F-418D-AE19-62706E023703}">
                      <ahyp:hlinkClr xmlns:ahyp="http://schemas.microsoft.com/office/drawing/2018/hyperlinkcolor" val="tx"/>
                    </a:ext>
                  </a:extLst>
                </a:hlinkClick>
              </a:rPr>
              <a:t>https://vimeo.com/554932525</a:t>
            </a:r>
            <a:endParaRPr lang="en-US" sz="1700" dirty="0">
              <a:solidFill>
                <a:schemeClr val="accent6"/>
              </a:solidFill>
            </a:endParaRPr>
          </a:p>
          <a:p>
            <a:pPr marL="285750" indent="-285750">
              <a:spcAft>
                <a:spcPts val="1600"/>
              </a:spcAft>
            </a:pPr>
            <a:r>
              <a:rPr lang="en-US" sz="1700" dirty="0">
                <a:solidFill>
                  <a:schemeClr val="accent1"/>
                </a:solidFill>
              </a:rPr>
              <a:t>Typical Website Integration for Conversational Solution Demonstration:  </a:t>
            </a:r>
            <a:r>
              <a:rPr lang="en-US" sz="1700" dirty="0">
                <a:solidFill>
                  <a:srgbClr val="92D050"/>
                </a:solidFill>
                <a:hlinkClick r:id="rId4">
                  <a:extLst>
                    <a:ext uri="{A12FA001-AC4F-418D-AE19-62706E023703}">
                      <ahyp:hlinkClr xmlns:ahyp="http://schemas.microsoft.com/office/drawing/2018/hyperlinkcolor" val="tx"/>
                    </a:ext>
                  </a:extLst>
                </a:hlinkClick>
              </a:rPr>
              <a:t>https://team-code-paradox.github.io/hubdroid-web</a:t>
            </a:r>
            <a:endParaRPr lang="en-US" sz="1700" dirty="0">
              <a:solidFill>
                <a:srgbClr val="92D050"/>
              </a:solidFill>
            </a:endParaRPr>
          </a:p>
          <a:p>
            <a:pPr marL="0" indent="0">
              <a:spcAft>
                <a:spcPts val="1600"/>
              </a:spcAft>
              <a:buNone/>
            </a:pPr>
            <a:endParaRPr lang="en-US" sz="1700" dirty="0">
              <a:solidFill>
                <a:srgbClr val="92D050"/>
              </a:solidFill>
            </a:endParaRPr>
          </a:p>
          <a:p>
            <a:pPr marL="285750" indent="-285750">
              <a:spcAft>
                <a:spcPts val="1600"/>
              </a:spcAft>
            </a:pPr>
            <a:endParaRPr lang="en-US" sz="1700" dirty="0">
              <a:solidFill>
                <a:srgbClr val="92D050"/>
              </a:solidFill>
            </a:endParaRPr>
          </a:p>
          <a:p>
            <a:pPr marL="285750" indent="-285750">
              <a:spcAft>
                <a:spcPts val="1600"/>
              </a:spcAft>
            </a:pPr>
            <a:endParaRPr lang="en-US" sz="1700" dirty="0">
              <a:solidFill>
                <a:srgbClr val="92D050"/>
              </a:solidFill>
            </a:endParaRPr>
          </a:p>
          <a:p>
            <a:pPr marL="0" lvl="0" indent="0">
              <a:spcAft>
                <a:spcPts val="1600"/>
              </a:spcAft>
              <a:buNone/>
            </a:pPr>
            <a:r>
              <a:rPr lang="en-US" sz="1700" dirty="0">
                <a:solidFill>
                  <a:srgbClr val="92D050"/>
                </a:solidFill>
              </a:rPr>
              <a:t>   </a:t>
            </a:r>
            <a:endParaRPr sz="1700" dirty="0">
              <a:solidFill>
                <a:srgbClr val="92D0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FAB7-D7DD-448E-8B6B-F75EC2D6A2CF}"/>
              </a:ext>
            </a:extLst>
          </p:cNvPr>
          <p:cNvSpPr>
            <a:spLocks noGrp="1"/>
          </p:cNvSpPr>
          <p:nvPr>
            <p:ph type="title"/>
          </p:nvPr>
        </p:nvSpPr>
        <p:spPr>
          <a:xfrm>
            <a:off x="0" y="138254"/>
            <a:ext cx="7815262" cy="676133"/>
          </a:xfrm>
        </p:spPr>
        <p:txBody>
          <a:bodyPr/>
          <a:lstStyle/>
          <a:p>
            <a:r>
              <a:rPr lang="en-US" sz="4000" dirty="0"/>
              <a:t>  Future Product Enhancements</a:t>
            </a:r>
          </a:p>
        </p:txBody>
      </p:sp>
      <p:sp>
        <p:nvSpPr>
          <p:cNvPr id="3" name="Text Placeholder 2">
            <a:extLst>
              <a:ext uri="{FF2B5EF4-FFF2-40B4-BE49-F238E27FC236}">
                <a16:creationId xmlns:a16="http://schemas.microsoft.com/office/drawing/2014/main" id="{DA3BDD9F-FF8B-4F0C-8F35-D03D319D6D74}"/>
              </a:ext>
            </a:extLst>
          </p:cNvPr>
          <p:cNvSpPr>
            <a:spLocks noGrp="1"/>
          </p:cNvSpPr>
          <p:nvPr>
            <p:ph type="body" idx="1"/>
          </p:nvPr>
        </p:nvSpPr>
        <p:spPr>
          <a:xfrm>
            <a:off x="0" y="1022723"/>
            <a:ext cx="7546427" cy="3612406"/>
          </a:xfrm>
        </p:spPr>
        <p:txBody>
          <a:bodyPr/>
          <a:lstStyle/>
          <a:p>
            <a:pPr>
              <a:lnSpc>
                <a:spcPct val="150000"/>
              </a:lnSpc>
              <a:buSzPct val="124000"/>
              <a:buFont typeface="Wingdings" panose="05000000000000000000" pitchFamily="2" charset="2"/>
              <a:buChar char="Ø"/>
            </a:pPr>
            <a:r>
              <a:rPr lang="en-GB" sz="1600" dirty="0">
                <a:solidFill>
                  <a:schemeClr val="accent6"/>
                </a:solidFill>
              </a:rPr>
              <a:t> Addition of images to product types and provide user with custom product filter option in order to display products according to user’s requirements</a:t>
            </a:r>
          </a:p>
          <a:p>
            <a:pPr>
              <a:lnSpc>
                <a:spcPct val="150000"/>
              </a:lnSpc>
              <a:buSzPct val="124000"/>
              <a:buFont typeface="Wingdings" panose="05000000000000000000" pitchFamily="2" charset="2"/>
              <a:buChar char="Ø"/>
            </a:pPr>
            <a:r>
              <a:rPr lang="en-GB" sz="1600" dirty="0">
                <a:solidFill>
                  <a:schemeClr val="accent6"/>
                </a:solidFill>
              </a:rPr>
              <a:t> Implement order tracking system from the chat window itself</a:t>
            </a:r>
          </a:p>
          <a:p>
            <a:pPr>
              <a:lnSpc>
                <a:spcPct val="150000"/>
              </a:lnSpc>
              <a:buSzPct val="124000"/>
              <a:buFont typeface="Wingdings" panose="05000000000000000000" pitchFamily="2" charset="2"/>
              <a:buChar char="Ø"/>
            </a:pPr>
            <a:r>
              <a:rPr lang="en-GB" sz="1600" dirty="0">
                <a:solidFill>
                  <a:schemeClr val="accent6"/>
                </a:solidFill>
              </a:rPr>
              <a:t> </a:t>
            </a:r>
            <a:r>
              <a:rPr lang="en-GB" sz="1600">
                <a:solidFill>
                  <a:schemeClr val="accent6"/>
                </a:solidFill>
              </a:rPr>
              <a:t>Display live-stock </a:t>
            </a:r>
            <a:r>
              <a:rPr lang="en-GB" sz="1600" dirty="0">
                <a:solidFill>
                  <a:schemeClr val="accent6"/>
                </a:solidFill>
              </a:rPr>
              <a:t>availability of products</a:t>
            </a:r>
          </a:p>
          <a:p>
            <a:pPr>
              <a:lnSpc>
                <a:spcPct val="150000"/>
              </a:lnSpc>
              <a:buSzPct val="124000"/>
              <a:buFont typeface="Wingdings" panose="05000000000000000000" pitchFamily="2" charset="2"/>
              <a:buChar char="Ø"/>
            </a:pPr>
            <a:r>
              <a:rPr lang="en-GB" sz="1600" dirty="0">
                <a:solidFill>
                  <a:schemeClr val="accent6"/>
                </a:solidFill>
              </a:rPr>
              <a:t> Enhance Product Recommendations module</a:t>
            </a:r>
          </a:p>
          <a:p>
            <a:pPr>
              <a:lnSpc>
                <a:spcPct val="150000"/>
              </a:lnSpc>
              <a:buSzPct val="124000"/>
              <a:buFont typeface="Wingdings" panose="05000000000000000000" pitchFamily="2" charset="2"/>
              <a:buChar char="Ø"/>
            </a:pPr>
            <a:r>
              <a:rPr lang="en-GB" sz="1600" dirty="0">
                <a:solidFill>
                  <a:schemeClr val="accent6"/>
                </a:solidFill>
              </a:rPr>
              <a:t> Alert price drops.</a:t>
            </a:r>
          </a:p>
          <a:p>
            <a:pPr>
              <a:lnSpc>
                <a:spcPct val="150000"/>
              </a:lnSpc>
              <a:buSzPct val="124000"/>
              <a:buFont typeface="Wingdings" panose="05000000000000000000" pitchFamily="2" charset="2"/>
              <a:buChar char="Ø"/>
            </a:pPr>
            <a:r>
              <a:rPr lang="en-GB" sz="1600" dirty="0">
                <a:solidFill>
                  <a:schemeClr val="accent6"/>
                </a:solidFill>
              </a:rPr>
              <a:t> Trigger telephonic customer support call from chat on shopper’s demand</a:t>
            </a:r>
          </a:p>
          <a:p>
            <a:pPr>
              <a:lnSpc>
                <a:spcPct val="150000"/>
              </a:lnSpc>
              <a:buSzPct val="124000"/>
              <a:buFont typeface="Wingdings" panose="05000000000000000000" pitchFamily="2" charset="2"/>
              <a:buChar char="Ø"/>
            </a:pPr>
            <a:r>
              <a:rPr lang="en-GB" sz="1600" dirty="0">
                <a:solidFill>
                  <a:schemeClr val="accent6"/>
                </a:solidFill>
              </a:rPr>
              <a:t> Download invoice right from the chat window</a:t>
            </a:r>
          </a:p>
          <a:p>
            <a:pPr>
              <a:lnSpc>
                <a:spcPct val="150000"/>
              </a:lnSpc>
              <a:buSzPct val="124000"/>
              <a:buFont typeface="Wingdings" panose="05000000000000000000" pitchFamily="2" charset="2"/>
              <a:buChar char="Ø"/>
            </a:pPr>
            <a:r>
              <a:rPr lang="en-GB" sz="1600" dirty="0">
                <a:solidFill>
                  <a:schemeClr val="accent6"/>
                </a:solidFill>
              </a:rPr>
              <a:t> Redirect to appropriate payment services on checkout</a:t>
            </a:r>
            <a:br>
              <a:rPr lang="en-GB" sz="1600" dirty="0"/>
            </a:br>
            <a:endParaRPr lang="en-US" sz="1600" dirty="0"/>
          </a:p>
        </p:txBody>
      </p:sp>
    </p:spTree>
    <p:extLst>
      <p:ext uri="{BB962C8B-B14F-4D97-AF65-F5344CB8AC3E}">
        <p14:creationId xmlns:p14="http://schemas.microsoft.com/office/powerpoint/2010/main" val="321447085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586</Words>
  <Application>Microsoft Office PowerPoint</Application>
  <PresentationFormat>On-screen Show (16:9)</PresentationFormat>
  <Paragraphs>40</Paragraphs>
  <Slides>10</Slides>
  <Notes>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10</vt:i4>
      </vt:variant>
    </vt:vector>
  </HeadingPairs>
  <TitlesOfParts>
    <vt:vector size="22" baseType="lpstr">
      <vt:lpstr>Arial</vt:lpstr>
      <vt:lpstr>Bookman Old Style</vt:lpstr>
      <vt:lpstr>Calibri</vt:lpstr>
      <vt:lpstr>Cambria</vt:lpstr>
      <vt:lpstr>Century Gothic</vt:lpstr>
      <vt:lpstr>Noto Sans Symbols</vt:lpstr>
      <vt:lpstr>Times New Roman</vt:lpstr>
      <vt:lpstr>Trebuchet MS</vt:lpstr>
      <vt:lpstr>Wingdings</vt:lpstr>
      <vt:lpstr>Wingdings 3</vt:lpstr>
      <vt:lpstr>Facet</vt:lpstr>
      <vt:lpstr>Ion</vt:lpstr>
      <vt:lpstr>AI POWERED CONVERSATIONAL SHOPPING  AND HUMAN PLUS BOT HYBRID SUPPORT </vt:lpstr>
      <vt:lpstr> Project Group Number: KC274   Project Name: AI Powered Conversational Shopping                  And Human Plus Bot Hybrid Support   Team Members:  </vt:lpstr>
      <vt:lpstr>SOLUTION APPROACH</vt:lpstr>
      <vt:lpstr>PowerPoint Presentation</vt:lpstr>
      <vt:lpstr>Technology/Tool/Cloud Stack:</vt:lpstr>
      <vt:lpstr>PowerPoint Presentation</vt:lpstr>
      <vt:lpstr>Challenges Faced:</vt:lpstr>
      <vt:lpstr>Demo - Video/Solution URL</vt:lpstr>
      <vt:lpstr>  Future Product 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Lowe’s  Campus  Hackathon</dc:title>
  <dc:creator>Rishindra Mani</dc:creator>
  <cp:lastModifiedBy>Rishindra Mani</cp:lastModifiedBy>
  <cp:revision>8</cp:revision>
  <dcterms:created xsi:type="dcterms:W3CDTF">2020-06-21T18:18:53Z</dcterms:created>
  <dcterms:modified xsi:type="dcterms:W3CDTF">2021-05-25T22:01:20Z</dcterms:modified>
</cp:coreProperties>
</file>