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68" r:id="rId2"/>
    <p:sldId id="269" r:id="rId3"/>
    <p:sldId id="270" r:id="rId4"/>
    <p:sldId id="271" r:id="rId5"/>
    <p:sldId id="272" r:id="rId6"/>
    <p:sldId id="273" r:id="rId7"/>
    <p:sldId id="278" r:id="rId8"/>
    <p:sldId id="279" r:id="rId9"/>
    <p:sldId id="280" r:id="rId10"/>
  </p:sldIdLst>
  <p:sldSz cx="10693400" cy="7562850"/>
  <p:notesSz cx="10693400" cy="756285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4" d="100"/>
          <a:sy n="74" d="100"/>
        </p:scale>
        <p:origin x="1358"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9901" y="-9338"/>
            <a:ext cx="10725345" cy="7581526"/>
            <a:chOff x="-8466" y="-8468"/>
            <a:chExt cx="9171316" cy="6874935"/>
          </a:xfrm>
        </p:grpSpPr>
        <p:cxnSp>
          <p:nvCxnSpPr>
            <p:cNvPr id="28" name="Straight Connector 27"/>
            <p:cNvCxnSpPr/>
            <p:nvPr/>
          </p:nvCxnSpPr>
          <p:spPr>
            <a:xfrm flipV="1">
              <a:off x="5130830" y="4175605"/>
              <a:ext cx="4022475" cy="268239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7042707"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30" name="Freeform 2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Freeform 3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Freeform 3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Freeform 3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Freeform 3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Freeform 34"/>
            <p:cNvSpPr/>
            <p:nvPr/>
          </p:nvSpPr>
          <p:spPr>
            <a:xfrm>
              <a:off x="8094165"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Freeform 35"/>
            <p:cNvSpPr/>
            <p:nvPr/>
          </p:nvSpPr>
          <p:spPr>
            <a:xfrm>
              <a:off x="8068764"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1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322169" y="2651667"/>
            <a:ext cx="6814024" cy="1815505"/>
          </a:xfrm>
        </p:spPr>
        <p:txBody>
          <a:bodyPr anchor="b">
            <a:noAutofit/>
          </a:bodyPr>
          <a:lstStyle>
            <a:lvl1pPr algn="r">
              <a:defRPr sz="5955">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322169" y="4467170"/>
            <a:ext cx="6814024" cy="1209636"/>
          </a:xfrm>
        </p:spPr>
        <p:txBody>
          <a:bodyPr anchor="t"/>
          <a:lstStyle>
            <a:lvl1pPr marL="0" indent="0" algn="r">
              <a:buNone/>
              <a:defRPr>
                <a:solidFill>
                  <a:schemeClr val="tx1">
                    <a:lumMod val="50000"/>
                    <a:lumOff val="50000"/>
                  </a:schemeClr>
                </a:solidFill>
              </a:defRPr>
            </a:lvl1pPr>
            <a:lvl2pPr marL="504200" indent="0" algn="ctr">
              <a:buNone/>
              <a:defRPr>
                <a:solidFill>
                  <a:schemeClr val="tx1">
                    <a:tint val="75000"/>
                  </a:schemeClr>
                </a:solidFill>
              </a:defRPr>
            </a:lvl2pPr>
            <a:lvl3pPr marL="1008400" indent="0" algn="ctr">
              <a:buNone/>
              <a:defRPr>
                <a:solidFill>
                  <a:schemeClr val="tx1">
                    <a:tint val="75000"/>
                  </a:schemeClr>
                </a:solidFill>
              </a:defRPr>
            </a:lvl3pPr>
            <a:lvl4pPr marL="1512600" indent="0" algn="ctr">
              <a:buNone/>
              <a:defRPr>
                <a:solidFill>
                  <a:schemeClr val="tx1">
                    <a:tint val="75000"/>
                  </a:schemeClr>
                </a:solidFill>
              </a:defRPr>
            </a:lvl4pPr>
            <a:lvl5pPr marL="2016801" indent="0" algn="ctr">
              <a:buNone/>
              <a:defRPr>
                <a:solidFill>
                  <a:schemeClr val="tx1">
                    <a:tint val="75000"/>
                  </a:schemeClr>
                </a:solidFill>
              </a:defRPr>
            </a:lvl5pPr>
            <a:lvl6pPr marL="2521001" indent="0" algn="ctr">
              <a:buNone/>
              <a:defRPr>
                <a:solidFill>
                  <a:schemeClr val="tx1">
                    <a:tint val="75000"/>
                  </a:schemeClr>
                </a:solidFill>
              </a:defRPr>
            </a:lvl6pPr>
            <a:lvl7pPr marL="3025201" indent="0" algn="ctr">
              <a:buNone/>
              <a:defRPr>
                <a:solidFill>
                  <a:schemeClr val="tx1">
                    <a:tint val="75000"/>
                  </a:schemeClr>
                </a:solidFill>
              </a:defRPr>
            </a:lvl7pPr>
            <a:lvl8pPr marL="3529401" indent="0" algn="ctr">
              <a:buNone/>
              <a:defRPr>
                <a:solidFill>
                  <a:schemeClr val="tx1">
                    <a:tint val="75000"/>
                  </a:schemeClr>
                </a:solidFill>
              </a:defRPr>
            </a:lvl8pPr>
            <a:lvl9pPr marL="4033601"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25-Aug-19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1981356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712893" y="672254"/>
            <a:ext cx="7423299" cy="3753414"/>
          </a:xfrm>
        </p:spPr>
        <p:txBody>
          <a:bodyPr anchor="ctr">
            <a:normAutofit/>
          </a:bodyPr>
          <a:lstStyle>
            <a:lvl1pPr algn="l">
              <a:defRPr sz="4852" b="0" cap="none"/>
            </a:lvl1pPr>
          </a:lstStyle>
          <a:p>
            <a:r>
              <a:rPr lang="en-US"/>
              <a:t>Click to edit Master title style</a:t>
            </a:r>
            <a:endParaRPr lang="en-US" dirty="0"/>
          </a:p>
        </p:txBody>
      </p:sp>
      <p:sp>
        <p:nvSpPr>
          <p:cNvPr id="3" name="Text Placeholder 2"/>
          <p:cNvSpPr>
            <a:spLocks noGrp="1"/>
          </p:cNvSpPr>
          <p:nvPr>
            <p:ph type="body" idx="1"/>
          </p:nvPr>
        </p:nvSpPr>
        <p:spPr>
          <a:xfrm>
            <a:off x="712893" y="4929858"/>
            <a:ext cx="7423299" cy="1732422"/>
          </a:xfrm>
        </p:spPr>
        <p:txBody>
          <a:bodyPr anchor="ctr">
            <a:normAutofit/>
          </a:bodyPr>
          <a:lstStyle>
            <a:lvl1pPr marL="0" indent="0" algn="l">
              <a:buNone/>
              <a:defRPr sz="1985">
                <a:solidFill>
                  <a:schemeClr val="tx1">
                    <a:lumMod val="75000"/>
                    <a:lumOff val="25000"/>
                  </a:schemeClr>
                </a:solidFill>
              </a:defRPr>
            </a:lvl1pPr>
            <a:lvl2pPr marL="504200" indent="0">
              <a:buNone/>
              <a:defRPr sz="1985">
                <a:solidFill>
                  <a:schemeClr val="tx1">
                    <a:tint val="75000"/>
                  </a:schemeClr>
                </a:solidFill>
              </a:defRPr>
            </a:lvl2pPr>
            <a:lvl3pPr marL="1008400" indent="0">
              <a:buNone/>
              <a:defRPr sz="1764">
                <a:solidFill>
                  <a:schemeClr val="tx1">
                    <a:tint val="75000"/>
                  </a:schemeClr>
                </a:solidFill>
              </a:defRPr>
            </a:lvl3pPr>
            <a:lvl4pPr marL="1512600" indent="0">
              <a:buNone/>
              <a:defRPr sz="1544">
                <a:solidFill>
                  <a:schemeClr val="tx1">
                    <a:tint val="75000"/>
                  </a:schemeClr>
                </a:solidFill>
              </a:defRPr>
            </a:lvl4pPr>
            <a:lvl5pPr marL="2016801" indent="0">
              <a:buNone/>
              <a:defRPr sz="1544">
                <a:solidFill>
                  <a:schemeClr val="tx1">
                    <a:tint val="75000"/>
                  </a:schemeClr>
                </a:solidFill>
              </a:defRPr>
            </a:lvl5pPr>
            <a:lvl6pPr marL="2521001" indent="0">
              <a:buNone/>
              <a:defRPr sz="1544">
                <a:solidFill>
                  <a:schemeClr val="tx1">
                    <a:tint val="75000"/>
                  </a:schemeClr>
                </a:solidFill>
              </a:defRPr>
            </a:lvl6pPr>
            <a:lvl7pPr marL="3025201" indent="0">
              <a:buNone/>
              <a:defRPr sz="1544">
                <a:solidFill>
                  <a:schemeClr val="tx1">
                    <a:tint val="75000"/>
                  </a:schemeClr>
                </a:solidFill>
              </a:defRPr>
            </a:lvl7pPr>
            <a:lvl8pPr marL="3529401" indent="0">
              <a:buNone/>
              <a:defRPr sz="1544">
                <a:solidFill>
                  <a:schemeClr val="tx1">
                    <a:tint val="75000"/>
                  </a:schemeClr>
                </a:solidFill>
              </a:defRPr>
            </a:lvl8pPr>
            <a:lvl9pPr marL="4033601" indent="0">
              <a:buNone/>
              <a:defRPr sz="1544">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25-Aug-19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563740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06185" y="672253"/>
            <a:ext cx="7101080" cy="3333256"/>
          </a:xfrm>
        </p:spPr>
        <p:txBody>
          <a:bodyPr anchor="ctr">
            <a:normAutofit/>
          </a:bodyPr>
          <a:lstStyle>
            <a:lvl1pPr algn="l">
              <a:defRPr sz="4852"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287645" y="4005510"/>
            <a:ext cx="6338160" cy="420158"/>
          </a:xfrm>
        </p:spPr>
        <p:txBody>
          <a:bodyPr anchor="ctr">
            <a:noAutofit/>
          </a:bodyPr>
          <a:lstStyle>
            <a:lvl1pPr marL="0" indent="0">
              <a:buFontTx/>
              <a:buNone/>
              <a:defRPr sz="1764">
                <a:solidFill>
                  <a:schemeClr val="tx1">
                    <a:lumMod val="50000"/>
                    <a:lumOff val="50000"/>
                  </a:schemeClr>
                </a:solidFill>
              </a:defRPr>
            </a:lvl1pPr>
            <a:lvl2pPr marL="504200" indent="0">
              <a:buFontTx/>
              <a:buNone/>
              <a:defRPr/>
            </a:lvl2pPr>
            <a:lvl3pPr marL="1008400" indent="0">
              <a:buFontTx/>
              <a:buNone/>
              <a:defRPr/>
            </a:lvl3pPr>
            <a:lvl4pPr marL="1512600" indent="0">
              <a:buFontTx/>
              <a:buNone/>
              <a:defRPr/>
            </a:lvl4pPr>
            <a:lvl5pPr marL="2016801" indent="0">
              <a:buFontTx/>
              <a:buNone/>
              <a:defRPr/>
            </a:lvl5pPr>
          </a:lstStyle>
          <a:p>
            <a:pPr lvl="0"/>
            <a:r>
              <a:rPr lang="en-US"/>
              <a:t>Click to edit Master text styles</a:t>
            </a:r>
          </a:p>
        </p:txBody>
      </p:sp>
      <p:sp>
        <p:nvSpPr>
          <p:cNvPr id="3" name="Text Placeholder 2"/>
          <p:cNvSpPr>
            <a:spLocks noGrp="1"/>
          </p:cNvSpPr>
          <p:nvPr>
            <p:ph type="body" idx="1"/>
          </p:nvPr>
        </p:nvSpPr>
        <p:spPr>
          <a:xfrm>
            <a:off x="712892" y="4929858"/>
            <a:ext cx="7423300" cy="1732422"/>
          </a:xfrm>
        </p:spPr>
        <p:txBody>
          <a:bodyPr anchor="ctr">
            <a:normAutofit/>
          </a:bodyPr>
          <a:lstStyle>
            <a:lvl1pPr marL="0" indent="0" algn="l">
              <a:buNone/>
              <a:defRPr sz="1985">
                <a:solidFill>
                  <a:schemeClr val="tx1">
                    <a:lumMod val="75000"/>
                    <a:lumOff val="25000"/>
                  </a:schemeClr>
                </a:solidFill>
              </a:defRPr>
            </a:lvl1pPr>
            <a:lvl2pPr marL="504200" indent="0">
              <a:buNone/>
              <a:defRPr sz="1985">
                <a:solidFill>
                  <a:schemeClr val="tx1">
                    <a:tint val="75000"/>
                  </a:schemeClr>
                </a:solidFill>
              </a:defRPr>
            </a:lvl2pPr>
            <a:lvl3pPr marL="1008400" indent="0">
              <a:buNone/>
              <a:defRPr sz="1764">
                <a:solidFill>
                  <a:schemeClr val="tx1">
                    <a:tint val="75000"/>
                  </a:schemeClr>
                </a:solidFill>
              </a:defRPr>
            </a:lvl3pPr>
            <a:lvl4pPr marL="1512600" indent="0">
              <a:buNone/>
              <a:defRPr sz="1544">
                <a:solidFill>
                  <a:schemeClr val="tx1">
                    <a:tint val="75000"/>
                  </a:schemeClr>
                </a:solidFill>
              </a:defRPr>
            </a:lvl4pPr>
            <a:lvl5pPr marL="2016801" indent="0">
              <a:buNone/>
              <a:defRPr sz="1544">
                <a:solidFill>
                  <a:schemeClr val="tx1">
                    <a:tint val="75000"/>
                  </a:schemeClr>
                </a:solidFill>
              </a:defRPr>
            </a:lvl5pPr>
            <a:lvl6pPr marL="2521001" indent="0">
              <a:buNone/>
              <a:defRPr sz="1544">
                <a:solidFill>
                  <a:schemeClr val="tx1">
                    <a:tint val="75000"/>
                  </a:schemeClr>
                </a:solidFill>
              </a:defRPr>
            </a:lvl6pPr>
            <a:lvl7pPr marL="3025201" indent="0">
              <a:buNone/>
              <a:defRPr sz="1544">
                <a:solidFill>
                  <a:schemeClr val="tx1">
                    <a:tint val="75000"/>
                  </a:schemeClr>
                </a:solidFill>
              </a:defRPr>
            </a:lvl7pPr>
            <a:lvl8pPr marL="3529401" indent="0">
              <a:buNone/>
              <a:defRPr sz="1544">
                <a:solidFill>
                  <a:schemeClr val="tx1">
                    <a:tint val="75000"/>
                  </a:schemeClr>
                </a:solidFill>
              </a:defRPr>
            </a:lvl8pPr>
            <a:lvl9pPr marL="4033601" indent="0">
              <a:buNone/>
              <a:defRPr sz="1544">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25-Aug-19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
        <p:nvSpPr>
          <p:cNvPr id="24" name="TextBox 23"/>
          <p:cNvSpPr txBox="1"/>
          <p:nvPr/>
        </p:nvSpPr>
        <p:spPr>
          <a:xfrm>
            <a:off x="564504" y="871611"/>
            <a:ext cx="534809" cy="644878"/>
          </a:xfrm>
          <a:prstGeom prst="rect">
            <a:avLst/>
          </a:prstGeom>
        </p:spPr>
        <p:txBody>
          <a:bodyPr vert="horz" lIns="100838" tIns="50419" rIns="100838" bIns="50419" rtlCol="0" anchor="ctr">
            <a:noAutofit/>
          </a:bodyPr>
          <a:lstStyle/>
          <a:p>
            <a:pPr lvl="0"/>
            <a:r>
              <a:rPr lang="en-US" sz="8822"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7891060" y="3183230"/>
            <a:ext cx="534809" cy="644878"/>
          </a:xfrm>
          <a:prstGeom prst="rect">
            <a:avLst/>
          </a:prstGeom>
        </p:spPr>
        <p:txBody>
          <a:bodyPr vert="horz" lIns="100838" tIns="50419" rIns="100838" bIns="50419" rtlCol="0" anchor="ctr">
            <a:noAutofit/>
          </a:bodyPr>
          <a:lstStyle/>
          <a:p>
            <a:pPr lvl="0"/>
            <a:r>
              <a:rPr lang="en-US" sz="8822"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8724565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712892" y="2130553"/>
            <a:ext cx="7423300" cy="2862216"/>
          </a:xfrm>
        </p:spPr>
        <p:txBody>
          <a:bodyPr anchor="b">
            <a:normAutofit/>
          </a:bodyPr>
          <a:lstStyle>
            <a:lvl1pPr algn="l">
              <a:defRPr sz="4852" b="0" cap="none"/>
            </a:lvl1pPr>
          </a:lstStyle>
          <a:p>
            <a:r>
              <a:rPr lang="en-US"/>
              <a:t>Click to edit Master title style</a:t>
            </a:r>
            <a:endParaRPr lang="en-US" dirty="0"/>
          </a:p>
        </p:txBody>
      </p:sp>
      <p:sp>
        <p:nvSpPr>
          <p:cNvPr id="3" name="Text Placeholder 2"/>
          <p:cNvSpPr>
            <a:spLocks noGrp="1"/>
          </p:cNvSpPr>
          <p:nvPr>
            <p:ph type="body" idx="1"/>
          </p:nvPr>
        </p:nvSpPr>
        <p:spPr>
          <a:xfrm>
            <a:off x="712892" y="4992769"/>
            <a:ext cx="7423300" cy="1669511"/>
          </a:xfrm>
        </p:spPr>
        <p:txBody>
          <a:bodyPr anchor="t">
            <a:normAutofit/>
          </a:bodyPr>
          <a:lstStyle>
            <a:lvl1pPr marL="0" indent="0" algn="l">
              <a:buNone/>
              <a:defRPr sz="1985">
                <a:solidFill>
                  <a:schemeClr val="tx1">
                    <a:lumMod val="75000"/>
                    <a:lumOff val="25000"/>
                  </a:schemeClr>
                </a:solidFill>
              </a:defRPr>
            </a:lvl1pPr>
            <a:lvl2pPr marL="504200" indent="0">
              <a:buNone/>
              <a:defRPr sz="1985">
                <a:solidFill>
                  <a:schemeClr val="tx1">
                    <a:tint val="75000"/>
                  </a:schemeClr>
                </a:solidFill>
              </a:defRPr>
            </a:lvl2pPr>
            <a:lvl3pPr marL="1008400" indent="0">
              <a:buNone/>
              <a:defRPr sz="1764">
                <a:solidFill>
                  <a:schemeClr val="tx1">
                    <a:tint val="75000"/>
                  </a:schemeClr>
                </a:solidFill>
              </a:defRPr>
            </a:lvl3pPr>
            <a:lvl4pPr marL="1512600" indent="0">
              <a:buNone/>
              <a:defRPr sz="1544">
                <a:solidFill>
                  <a:schemeClr val="tx1">
                    <a:tint val="75000"/>
                  </a:schemeClr>
                </a:solidFill>
              </a:defRPr>
            </a:lvl4pPr>
            <a:lvl5pPr marL="2016801" indent="0">
              <a:buNone/>
              <a:defRPr sz="1544">
                <a:solidFill>
                  <a:schemeClr val="tx1">
                    <a:tint val="75000"/>
                  </a:schemeClr>
                </a:solidFill>
              </a:defRPr>
            </a:lvl5pPr>
            <a:lvl6pPr marL="2521001" indent="0">
              <a:buNone/>
              <a:defRPr sz="1544">
                <a:solidFill>
                  <a:schemeClr val="tx1">
                    <a:tint val="75000"/>
                  </a:schemeClr>
                </a:solidFill>
              </a:defRPr>
            </a:lvl6pPr>
            <a:lvl7pPr marL="3025201" indent="0">
              <a:buNone/>
              <a:defRPr sz="1544">
                <a:solidFill>
                  <a:schemeClr val="tx1">
                    <a:tint val="75000"/>
                  </a:schemeClr>
                </a:solidFill>
              </a:defRPr>
            </a:lvl7pPr>
            <a:lvl8pPr marL="3529401" indent="0">
              <a:buNone/>
              <a:defRPr sz="1544">
                <a:solidFill>
                  <a:schemeClr val="tx1">
                    <a:tint val="75000"/>
                  </a:schemeClr>
                </a:solidFill>
              </a:defRPr>
            </a:lvl8pPr>
            <a:lvl9pPr marL="4033601" indent="0">
              <a:buNone/>
              <a:defRPr sz="1544">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25-Aug-19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795072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06185" y="672253"/>
            <a:ext cx="7101080" cy="3333256"/>
          </a:xfrm>
        </p:spPr>
        <p:txBody>
          <a:bodyPr anchor="ctr">
            <a:normAutofit/>
          </a:bodyPr>
          <a:lstStyle>
            <a:lvl1pPr algn="l">
              <a:defRPr sz="4852"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712890" y="4425668"/>
            <a:ext cx="7423301" cy="567101"/>
          </a:xfrm>
        </p:spPr>
        <p:txBody>
          <a:bodyPr anchor="b">
            <a:noAutofit/>
          </a:bodyPr>
          <a:lstStyle>
            <a:lvl1pPr marL="0" indent="0">
              <a:buFontTx/>
              <a:buNone/>
              <a:defRPr sz="2647">
                <a:solidFill>
                  <a:schemeClr val="tx1">
                    <a:lumMod val="75000"/>
                    <a:lumOff val="25000"/>
                  </a:schemeClr>
                </a:solidFill>
              </a:defRPr>
            </a:lvl1pPr>
            <a:lvl2pPr marL="504200" indent="0">
              <a:buFontTx/>
              <a:buNone/>
              <a:defRPr/>
            </a:lvl2pPr>
            <a:lvl3pPr marL="1008400" indent="0">
              <a:buFontTx/>
              <a:buNone/>
              <a:defRPr/>
            </a:lvl3pPr>
            <a:lvl4pPr marL="1512600" indent="0">
              <a:buFontTx/>
              <a:buNone/>
              <a:defRPr/>
            </a:lvl4pPr>
            <a:lvl5pPr marL="2016801" indent="0">
              <a:buFontTx/>
              <a:buNone/>
              <a:defRPr/>
            </a:lvl5pPr>
          </a:lstStyle>
          <a:p>
            <a:pPr lvl="0"/>
            <a:r>
              <a:rPr lang="en-US"/>
              <a:t>Click to edit Master text styles</a:t>
            </a:r>
          </a:p>
        </p:txBody>
      </p:sp>
      <p:sp>
        <p:nvSpPr>
          <p:cNvPr id="3" name="Text Placeholder 2"/>
          <p:cNvSpPr>
            <a:spLocks noGrp="1"/>
          </p:cNvSpPr>
          <p:nvPr>
            <p:ph type="body" idx="1"/>
          </p:nvPr>
        </p:nvSpPr>
        <p:spPr>
          <a:xfrm>
            <a:off x="712892" y="4992769"/>
            <a:ext cx="7423300" cy="1669511"/>
          </a:xfrm>
        </p:spPr>
        <p:txBody>
          <a:bodyPr anchor="t">
            <a:normAutofit/>
          </a:bodyPr>
          <a:lstStyle>
            <a:lvl1pPr marL="0" indent="0" algn="l">
              <a:buNone/>
              <a:defRPr sz="1985">
                <a:solidFill>
                  <a:schemeClr val="tx1">
                    <a:lumMod val="50000"/>
                    <a:lumOff val="50000"/>
                  </a:schemeClr>
                </a:solidFill>
              </a:defRPr>
            </a:lvl1pPr>
            <a:lvl2pPr marL="504200" indent="0">
              <a:buNone/>
              <a:defRPr sz="1985">
                <a:solidFill>
                  <a:schemeClr val="tx1">
                    <a:tint val="75000"/>
                  </a:schemeClr>
                </a:solidFill>
              </a:defRPr>
            </a:lvl2pPr>
            <a:lvl3pPr marL="1008400" indent="0">
              <a:buNone/>
              <a:defRPr sz="1764">
                <a:solidFill>
                  <a:schemeClr val="tx1">
                    <a:tint val="75000"/>
                  </a:schemeClr>
                </a:solidFill>
              </a:defRPr>
            </a:lvl3pPr>
            <a:lvl4pPr marL="1512600" indent="0">
              <a:buNone/>
              <a:defRPr sz="1544">
                <a:solidFill>
                  <a:schemeClr val="tx1">
                    <a:tint val="75000"/>
                  </a:schemeClr>
                </a:solidFill>
              </a:defRPr>
            </a:lvl4pPr>
            <a:lvl5pPr marL="2016801" indent="0">
              <a:buNone/>
              <a:defRPr sz="1544">
                <a:solidFill>
                  <a:schemeClr val="tx1">
                    <a:tint val="75000"/>
                  </a:schemeClr>
                </a:solidFill>
              </a:defRPr>
            </a:lvl5pPr>
            <a:lvl6pPr marL="2521001" indent="0">
              <a:buNone/>
              <a:defRPr sz="1544">
                <a:solidFill>
                  <a:schemeClr val="tx1">
                    <a:tint val="75000"/>
                  </a:schemeClr>
                </a:solidFill>
              </a:defRPr>
            </a:lvl6pPr>
            <a:lvl7pPr marL="3025201" indent="0">
              <a:buNone/>
              <a:defRPr sz="1544">
                <a:solidFill>
                  <a:schemeClr val="tx1">
                    <a:tint val="75000"/>
                  </a:schemeClr>
                </a:solidFill>
              </a:defRPr>
            </a:lvl7pPr>
            <a:lvl8pPr marL="3529401" indent="0">
              <a:buNone/>
              <a:defRPr sz="1544">
                <a:solidFill>
                  <a:schemeClr val="tx1">
                    <a:tint val="75000"/>
                  </a:schemeClr>
                </a:solidFill>
              </a:defRPr>
            </a:lvl8pPr>
            <a:lvl9pPr marL="4033601" indent="0">
              <a:buNone/>
              <a:defRPr sz="1544">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25-Aug-19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
        <p:nvSpPr>
          <p:cNvPr id="24" name="TextBox 23"/>
          <p:cNvSpPr txBox="1"/>
          <p:nvPr/>
        </p:nvSpPr>
        <p:spPr>
          <a:xfrm>
            <a:off x="564504" y="871611"/>
            <a:ext cx="534809" cy="644878"/>
          </a:xfrm>
          <a:prstGeom prst="rect">
            <a:avLst/>
          </a:prstGeom>
        </p:spPr>
        <p:txBody>
          <a:bodyPr vert="horz" lIns="100838" tIns="50419" rIns="100838" bIns="50419" rtlCol="0" anchor="ctr">
            <a:noAutofit/>
          </a:bodyPr>
          <a:lstStyle/>
          <a:p>
            <a:pPr lvl="0"/>
            <a:r>
              <a:rPr lang="en-US" sz="8822"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7891060" y="3183230"/>
            <a:ext cx="534809" cy="644878"/>
          </a:xfrm>
          <a:prstGeom prst="rect">
            <a:avLst/>
          </a:prstGeom>
        </p:spPr>
        <p:txBody>
          <a:bodyPr vert="horz" lIns="100838" tIns="50419" rIns="100838" bIns="50419" rtlCol="0" anchor="ctr">
            <a:noAutofit/>
          </a:bodyPr>
          <a:lstStyle/>
          <a:p>
            <a:pPr lvl="0"/>
            <a:r>
              <a:rPr lang="en-US" sz="8822"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6955307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720201" y="672253"/>
            <a:ext cx="7415991" cy="3333256"/>
          </a:xfrm>
        </p:spPr>
        <p:txBody>
          <a:bodyPr anchor="ctr">
            <a:normAutofit/>
          </a:bodyPr>
          <a:lstStyle>
            <a:lvl1pPr algn="l">
              <a:defRPr sz="4852"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712890" y="4425668"/>
            <a:ext cx="7423301" cy="567101"/>
          </a:xfrm>
        </p:spPr>
        <p:txBody>
          <a:bodyPr anchor="b">
            <a:noAutofit/>
          </a:bodyPr>
          <a:lstStyle>
            <a:lvl1pPr marL="0" indent="0">
              <a:buFontTx/>
              <a:buNone/>
              <a:defRPr sz="2647">
                <a:solidFill>
                  <a:schemeClr val="accent1"/>
                </a:solidFill>
              </a:defRPr>
            </a:lvl1pPr>
            <a:lvl2pPr marL="504200" indent="0">
              <a:buFontTx/>
              <a:buNone/>
              <a:defRPr/>
            </a:lvl2pPr>
            <a:lvl3pPr marL="1008400" indent="0">
              <a:buFontTx/>
              <a:buNone/>
              <a:defRPr/>
            </a:lvl3pPr>
            <a:lvl4pPr marL="1512600" indent="0">
              <a:buFontTx/>
              <a:buNone/>
              <a:defRPr/>
            </a:lvl4pPr>
            <a:lvl5pPr marL="2016801" indent="0">
              <a:buFontTx/>
              <a:buNone/>
              <a:defRPr/>
            </a:lvl5pPr>
          </a:lstStyle>
          <a:p>
            <a:pPr lvl="0"/>
            <a:r>
              <a:rPr lang="en-US"/>
              <a:t>Click to edit Master text styles</a:t>
            </a:r>
          </a:p>
        </p:txBody>
      </p:sp>
      <p:sp>
        <p:nvSpPr>
          <p:cNvPr id="3" name="Text Placeholder 2"/>
          <p:cNvSpPr>
            <a:spLocks noGrp="1"/>
          </p:cNvSpPr>
          <p:nvPr>
            <p:ph type="body" idx="1"/>
          </p:nvPr>
        </p:nvSpPr>
        <p:spPr>
          <a:xfrm>
            <a:off x="712892" y="4992769"/>
            <a:ext cx="7423300" cy="1669511"/>
          </a:xfrm>
        </p:spPr>
        <p:txBody>
          <a:bodyPr anchor="t">
            <a:normAutofit/>
          </a:bodyPr>
          <a:lstStyle>
            <a:lvl1pPr marL="0" indent="0" algn="l">
              <a:buNone/>
              <a:defRPr sz="1985">
                <a:solidFill>
                  <a:schemeClr val="tx1">
                    <a:lumMod val="50000"/>
                    <a:lumOff val="50000"/>
                  </a:schemeClr>
                </a:solidFill>
              </a:defRPr>
            </a:lvl1pPr>
            <a:lvl2pPr marL="504200" indent="0">
              <a:buNone/>
              <a:defRPr sz="1985">
                <a:solidFill>
                  <a:schemeClr val="tx1">
                    <a:tint val="75000"/>
                  </a:schemeClr>
                </a:solidFill>
              </a:defRPr>
            </a:lvl2pPr>
            <a:lvl3pPr marL="1008400" indent="0">
              <a:buNone/>
              <a:defRPr sz="1764">
                <a:solidFill>
                  <a:schemeClr val="tx1">
                    <a:tint val="75000"/>
                  </a:schemeClr>
                </a:solidFill>
              </a:defRPr>
            </a:lvl3pPr>
            <a:lvl4pPr marL="1512600" indent="0">
              <a:buNone/>
              <a:defRPr sz="1544">
                <a:solidFill>
                  <a:schemeClr val="tx1">
                    <a:tint val="75000"/>
                  </a:schemeClr>
                </a:solidFill>
              </a:defRPr>
            </a:lvl4pPr>
            <a:lvl5pPr marL="2016801" indent="0">
              <a:buNone/>
              <a:defRPr sz="1544">
                <a:solidFill>
                  <a:schemeClr val="tx1">
                    <a:tint val="75000"/>
                  </a:schemeClr>
                </a:solidFill>
              </a:defRPr>
            </a:lvl5pPr>
            <a:lvl6pPr marL="2521001" indent="0">
              <a:buNone/>
              <a:defRPr sz="1544">
                <a:solidFill>
                  <a:schemeClr val="tx1">
                    <a:tint val="75000"/>
                  </a:schemeClr>
                </a:solidFill>
              </a:defRPr>
            </a:lvl6pPr>
            <a:lvl7pPr marL="3025201" indent="0">
              <a:buNone/>
              <a:defRPr sz="1544">
                <a:solidFill>
                  <a:schemeClr val="tx1">
                    <a:tint val="75000"/>
                  </a:schemeClr>
                </a:solidFill>
              </a:defRPr>
            </a:lvl7pPr>
            <a:lvl8pPr marL="3529401" indent="0">
              <a:buNone/>
              <a:defRPr sz="1544">
                <a:solidFill>
                  <a:schemeClr val="tx1">
                    <a:tint val="75000"/>
                  </a:schemeClr>
                </a:solidFill>
              </a:defRPr>
            </a:lvl8pPr>
            <a:lvl9pPr marL="4033601" indent="0">
              <a:buNone/>
              <a:defRPr sz="1544">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25-Aug-19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4382325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25-Aug-19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32747172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90134" y="672254"/>
            <a:ext cx="1144666" cy="5791183"/>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712892" y="672254"/>
            <a:ext cx="6075294" cy="579118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25-Aug-19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40064658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97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25-Aug-19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36021560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12892" y="2978458"/>
            <a:ext cx="7423300" cy="2014313"/>
          </a:xfrm>
        </p:spPr>
        <p:txBody>
          <a:bodyPr anchor="b"/>
          <a:lstStyle>
            <a:lvl1pPr algn="l">
              <a:defRPr sz="4411" b="0" cap="none"/>
            </a:lvl1pPr>
          </a:lstStyle>
          <a:p>
            <a:r>
              <a:rPr lang="en-US"/>
              <a:t>Click to edit Master title style</a:t>
            </a:r>
            <a:endParaRPr lang="en-US" dirty="0"/>
          </a:p>
        </p:txBody>
      </p:sp>
      <p:sp>
        <p:nvSpPr>
          <p:cNvPr id="3" name="Text Placeholder 2"/>
          <p:cNvSpPr>
            <a:spLocks noGrp="1"/>
          </p:cNvSpPr>
          <p:nvPr>
            <p:ph type="body" idx="1"/>
          </p:nvPr>
        </p:nvSpPr>
        <p:spPr>
          <a:xfrm>
            <a:off x="712892" y="4992769"/>
            <a:ext cx="7423300" cy="948830"/>
          </a:xfrm>
        </p:spPr>
        <p:txBody>
          <a:bodyPr anchor="t"/>
          <a:lstStyle>
            <a:lvl1pPr marL="0" indent="0" algn="l">
              <a:buNone/>
              <a:defRPr sz="2206">
                <a:solidFill>
                  <a:schemeClr val="tx1">
                    <a:lumMod val="50000"/>
                    <a:lumOff val="50000"/>
                  </a:schemeClr>
                </a:solidFill>
              </a:defRPr>
            </a:lvl1pPr>
            <a:lvl2pPr marL="504200" indent="0">
              <a:buNone/>
              <a:defRPr sz="1985">
                <a:solidFill>
                  <a:schemeClr val="tx1">
                    <a:tint val="75000"/>
                  </a:schemeClr>
                </a:solidFill>
              </a:defRPr>
            </a:lvl2pPr>
            <a:lvl3pPr marL="1008400" indent="0">
              <a:buNone/>
              <a:defRPr sz="1764">
                <a:solidFill>
                  <a:schemeClr val="tx1">
                    <a:tint val="75000"/>
                  </a:schemeClr>
                </a:solidFill>
              </a:defRPr>
            </a:lvl3pPr>
            <a:lvl4pPr marL="1512600" indent="0">
              <a:buNone/>
              <a:defRPr sz="1544">
                <a:solidFill>
                  <a:schemeClr val="tx1">
                    <a:tint val="75000"/>
                  </a:schemeClr>
                </a:solidFill>
              </a:defRPr>
            </a:lvl4pPr>
            <a:lvl5pPr marL="2016801" indent="0">
              <a:buNone/>
              <a:defRPr sz="1544">
                <a:solidFill>
                  <a:schemeClr val="tx1">
                    <a:tint val="75000"/>
                  </a:schemeClr>
                </a:solidFill>
              </a:defRPr>
            </a:lvl5pPr>
            <a:lvl6pPr marL="2521001" indent="0">
              <a:buNone/>
              <a:defRPr sz="1544">
                <a:solidFill>
                  <a:schemeClr val="tx1">
                    <a:tint val="75000"/>
                  </a:schemeClr>
                </a:solidFill>
              </a:defRPr>
            </a:lvl6pPr>
            <a:lvl7pPr marL="3025201" indent="0">
              <a:buNone/>
              <a:defRPr sz="1544">
                <a:solidFill>
                  <a:schemeClr val="tx1">
                    <a:tint val="75000"/>
                  </a:schemeClr>
                </a:solidFill>
              </a:defRPr>
            </a:lvl7pPr>
            <a:lvl8pPr marL="3529401" indent="0">
              <a:buNone/>
              <a:defRPr sz="1544">
                <a:solidFill>
                  <a:schemeClr val="tx1">
                    <a:tint val="75000"/>
                  </a:schemeClr>
                </a:solidFill>
              </a:defRPr>
            </a:lvl8pPr>
            <a:lvl9pPr marL="4033601" indent="0">
              <a:buNone/>
              <a:defRPr sz="1544">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25-Aug-19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23266157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712893" y="672253"/>
            <a:ext cx="7423299" cy="145654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712894" y="2382650"/>
            <a:ext cx="3611372" cy="4279629"/>
          </a:xfrm>
        </p:spPr>
        <p:txBody>
          <a:bodyPr>
            <a:normAutofit/>
          </a:bodyPr>
          <a:lstStyle>
            <a:lvl1pPr>
              <a:defRPr sz="1985"/>
            </a:lvl1pPr>
            <a:lvl2pPr>
              <a:defRPr sz="1764"/>
            </a:lvl2pPr>
            <a:lvl3pPr>
              <a:defRPr sz="1544"/>
            </a:lvl3pPr>
            <a:lvl4pPr>
              <a:defRPr sz="1323"/>
            </a:lvl4pPr>
            <a:lvl5pPr>
              <a:defRPr sz="1323"/>
            </a:lvl5pPr>
            <a:lvl6pPr>
              <a:defRPr sz="1323"/>
            </a:lvl6pPr>
            <a:lvl7pPr>
              <a:defRPr sz="1323"/>
            </a:lvl7pPr>
            <a:lvl8pPr>
              <a:defRPr sz="1323"/>
            </a:lvl8pPr>
            <a:lvl9pPr>
              <a:defRPr sz="132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524819" y="2382651"/>
            <a:ext cx="3611373" cy="4279630"/>
          </a:xfrm>
        </p:spPr>
        <p:txBody>
          <a:bodyPr>
            <a:normAutofit/>
          </a:bodyPr>
          <a:lstStyle>
            <a:lvl1pPr>
              <a:defRPr sz="1985"/>
            </a:lvl1pPr>
            <a:lvl2pPr>
              <a:defRPr sz="1764"/>
            </a:lvl2pPr>
            <a:lvl3pPr>
              <a:defRPr sz="1544"/>
            </a:lvl3pPr>
            <a:lvl4pPr>
              <a:defRPr sz="1323"/>
            </a:lvl4pPr>
            <a:lvl5pPr>
              <a:defRPr sz="1323"/>
            </a:lvl5pPr>
            <a:lvl6pPr>
              <a:defRPr sz="1323"/>
            </a:lvl6pPr>
            <a:lvl7pPr>
              <a:defRPr sz="1323"/>
            </a:lvl7pPr>
            <a:lvl8pPr>
              <a:defRPr sz="1323"/>
            </a:lvl8pPr>
            <a:lvl9pPr>
              <a:defRPr sz="132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25-Aug-19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0680014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12893" y="672253"/>
            <a:ext cx="7423298" cy="1456549"/>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712892" y="2383084"/>
            <a:ext cx="3614369" cy="635489"/>
          </a:xfrm>
        </p:spPr>
        <p:txBody>
          <a:bodyPr anchor="b">
            <a:noAutofit/>
          </a:bodyPr>
          <a:lstStyle>
            <a:lvl1pPr marL="0" indent="0">
              <a:buNone/>
              <a:defRPr sz="2647" b="0"/>
            </a:lvl1pPr>
            <a:lvl2pPr marL="504200" indent="0">
              <a:buNone/>
              <a:defRPr sz="2206" b="1"/>
            </a:lvl2pPr>
            <a:lvl3pPr marL="1008400" indent="0">
              <a:buNone/>
              <a:defRPr sz="1985" b="1"/>
            </a:lvl3pPr>
            <a:lvl4pPr marL="1512600" indent="0">
              <a:buNone/>
              <a:defRPr sz="1764" b="1"/>
            </a:lvl4pPr>
            <a:lvl5pPr marL="2016801" indent="0">
              <a:buNone/>
              <a:defRPr sz="1764" b="1"/>
            </a:lvl5pPr>
            <a:lvl6pPr marL="2521001" indent="0">
              <a:buNone/>
              <a:defRPr sz="1764" b="1"/>
            </a:lvl6pPr>
            <a:lvl7pPr marL="3025201" indent="0">
              <a:buNone/>
              <a:defRPr sz="1764" b="1"/>
            </a:lvl7pPr>
            <a:lvl8pPr marL="3529401" indent="0">
              <a:buNone/>
              <a:defRPr sz="1764" b="1"/>
            </a:lvl8pPr>
            <a:lvl9pPr marL="4033601" indent="0">
              <a:buNone/>
              <a:defRPr sz="1764" b="1"/>
            </a:lvl9pPr>
          </a:lstStyle>
          <a:p>
            <a:pPr lvl="0"/>
            <a:r>
              <a:rPr lang="en-US"/>
              <a:t>Click to edit Master text styles</a:t>
            </a:r>
          </a:p>
        </p:txBody>
      </p:sp>
      <p:sp>
        <p:nvSpPr>
          <p:cNvPr id="4" name="Content Placeholder 3"/>
          <p:cNvSpPr>
            <a:spLocks noGrp="1"/>
          </p:cNvSpPr>
          <p:nvPr>
            <p:ph sz="half" idx="2"/>
          </p:nvPr>
        </p:nvSpPr>
        <p:spPr>
          <a:xfrm>
            <a:off x="712892" y="3018575"/>
            <a:ext cx="3614369" cy="364370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521821" y="2383084"/>
            <a:ext cx="3614369" cy="635489"/>
          </a:xfrm>
        </p:spPr>
        <p:txBody>
          <a:bodyPr anchor="b">
            <a:noAutofit/>
          </a:bodyPr>
          <a:lstStyle>
            <a:lvl1pPr marL="0" indent="0">
              <a:buNone/>
              <a:defRPr sz="2647" b="0"/>
            </a:lvl1pPr>
            <a:lvl2pPr marL="504200" indent="0">
              <a:buNone/>
              <a:defRPr sz="2206" b="1"/>
            </a:lvl2pPr>
            <a:lvl3pPr marL="1008400" indent="0">
              <a:buNone/>
              <a:defRPr sz="1985" b="1"/>
            </a:lvl3pPr>
            <a:lvl4pPr marL="1512600" indent="0">
              <a:buNone/>
              <a:defRPr sz="1764" b="1"/>
            </a:lvl4pPr>
            <a:lvl5pPr marL="2016801" indent="0">
              <a:buNone/>
              <a:defRPr sz="1764" b="1"/>
            </a:lvl5pPr>
            <a:lvl6pPr marL="2521001" indent="0">
              <a:buNone/>
              <a:defRPr sz="1764" b="1"/>
            </a:lvl6pPr>
            <a:lvl7pPr marL="3025201" indent="0">
              <a:buNone/>
              <a:defRPr sz="1764" b="1"/>
            </a:lvl7pPr>
            <a:lvl8pPr marL="3529401" indent="0">
              <a:buNone/>
              <a:defRPr sz="1764" b="1"/>
            </a:lvl8pPr>
            <a:lvl9pPr marL="4033601" indent="0">
              <a:buNone/>
              <a:defRPr sz="1764" b="1"/>
            </a:lvl9pPr>
          </a:lstStyle>
          <a:p>
            <a:pPr lvl="0"/>
            <a:r>
              <a:rPr lang="en-US"/>
              <a:t>Click to edit Master text styles</a:t>
            </a:r>
          </a:p>
        </p:txBody>
      </p:sp>
      <p:sp>
        <p:nvSpPr>
          <p:cNvPr id="6" name="Content Placeholder 5"/>
          <p:cNvSpPr>
            <a:spLocks noGrp="1"/>
          </p:cNvSpPr>
          <p:nvPr>
            <p:ph sz="quarter" idx="4"/>
          </p:nvPr>
        </p:nvSpPr>
        <p:spPr>
          <a:xfrm>
            <a:off x="4521821" y="3018575"/>
            <a:ext cx="3614369" cy="364370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25-Aug-19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5477402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712892" y="672253"/>
            <a:ext cx="7423299" cy="1456549"/>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25-Aug-19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41868336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25-Aug-19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6733482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12892" y="1652627"/>
            <a:ext cx="3262963" cy="1409864"/>
          </a:xfrm>
        </p:spPr>
        <p:txBody>
          <a:bodyPr anchor="b">
            <a:normAutofit/>
          </a:bodyPr>
          <a:lstStyle>
            <a:lvl1pPr>
              <a:defRPr sz="2206"/>
            </a:lvl1pPr>
          </a:lstStyle>
          <a:p>
            <a:r>
              <a:rPr lang="en-US"/>
              <a:t>Click to edit Master title style</a:t>
            </a:r>
            <a:endParaRPr lang="en-US" dirty="0"/>
          </a:p>
        </p:txBody>
      </p:sp>
      <p:sp>
        <p:nvSpPr>
          <p:cNvPr id="3" name="Content Placeholder 2"/>
          <p:cNvSpPr>
            <a:spLocks noGrp="1"/>
          </p:cNvSpPr>
          <p:nvPr>
            <p:ph idx="1"/>
          </p:nvPr>
        </p:nvSpPr>
        <p:spPr>
          <a:xfrm>
            <a:off x="4176408" y="567848"/>
            <a:ext cx="3959782" cy="609443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12892" y="3062490"/>
            <a:ext cx="3262963" cy="2850073"/>
          </a:xfrm>
        </p:spPr>
        <p:txBody>
          <a:bodyPr>
            <a:normAutofit/>
          </a:bodyPr>
          <a:lstStyle>
            <a:lvl1pPr marL="0" indent="0">
              <a:buNone/>
              <a:defRPr sz="1544"/>
            </a:lvl1pPr>
            <a:lvl2pPr marL="378150" indent="0">
              <a:buNone/>
              <a:defRPr sz="1158"/>
            </a:lvl2pPr>
            <a:lvl3pPr marL="756300" indent="0">
              <a:buNone/>
              <a:defRPr sz="993"/>
            </a:lvl3pPr>
            <a:lvl4pPr marL="1134450" indent="0">
              <a:buNone/>
              <a:defRPr sz="827"/>
            </a:lvl4pPr>
            <a:lvl5pPr marL="1512600" indent="0">
              <a:buNone/>
              <a:defRPr sz="827"/>
            </a:lvl5pPr>
            <a:lvl6pPr marL="1890751" indent="0">
              <a:buNone/>
              <a:defRPr sz="827"/>
            </a:lvl6pPr>
            <a:lvl7pPr marL="2268901" indent="0">
              <a:buNone/>
              <a:defRPr sz="827"/>
            </a:lvl7pPr>
            <a:lvl8pPr marL="2647051" indent="0">
              <a:buNone/>
              <a:defRPr sz="827"/>
            </a:lvl8pPr>
            <a:lvl9pPr marL="3025201" indent="0">
              <a:buNone/>
              <a:defRPr sz="827"/>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25-Aug-19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5437750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12892" y="5293995"/>
            <a:ext cx="7423299" cy="624986"/>
          </a:xfrm>
        </p:spPr>
        <p:txBody>
          <a:bodyPr anchor="b">
            <a:normAutofit/>
          </a:bodyPr>
          <a:lstStyle>
            <a:lvl1pPr algn="l">
              <a:defRPr sz="2647"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12892" y="672254"/>
            <a:ext cx="7423299" cy="4240972"/>
          </a:xfrm>
        </p:spPr>
        <p:txBody>
          <a:bodyPr anchor="t">
            <a:normAutofit/>
          </a:bodyPr>
          <a:lstStyle>
            <a:lvl1pPr marL="0" indent="0" algn="ctr">
              <a:buNone/>
              <a:defRPr sz="1764"/>
            </a:lvl1pPr>
            <a:lvl2pPr marL="504200" indent="0">
              <a:buNone/>
              <a:defRPr sz="1764"/>
            </a:lvl2pPr>
            <a:lvl3pPr marL="1008400" indent="0">
              <a:buNone/>
              <a:defRPr sz="1764"/>
            </a:lvl3pPr>
            <a:lvl4pPr marL="1512600" indent="0">
              <a:buNone/>
              <a:defRPr sz="1764"/>
            </a:lvl4pPr>
            <a:lvl5pPr marL="2016801" indent="0">
              <a:buNone/>
              <a:defRPr sz="1764"/>
            </a:lvl5pPr>
            <a:lvl6pPr marL="2521001" indent="0">
              <a:buNone/>
              <a:defRPr sz="1764"/>
            </a:lvl6pPr>
            <a:lvl7pPr marL="3025201" indent="0">
              <a:buNone/>
              <a:defRPr sz="1764"/>
            </a:lvl7pPr>
            <a:lvl8pPr marL="3529401" indent="0">
              <a:buNone/>
              <a:defRPr sz="1764"/>
            </a:lvl8pPr>
            <a:lvl9pPr marL="4033601" indent="0">
              <a:buNone/>
              <a:defRPr sz="1764"/>
            </a:lvl9pPr>
          </a:lstStyle>
          <a:p>
            <a:r>
              <a:rPr lang="en-US"/>
              <a:t>Click icon to add picture</a:t>
            </a:r>
            <a:endParaRPr lang="en-US" dirty="0"/>
          </a:p>
        </p:txBody>
      </p:sp>
      <p:sp>
        <p:nvSpPr>
          <p:cNvPr id="4" name="Text Placeholder 3"/>
          <p:cNvSpPr>
            <a:spLocks noGrp="1"/>
          </p:cNvSpPr>
          <p:nvPr>
            <p:ph type="body" sz="half" idx="2"/>
          </p:nvPr>
        </p:nvSpPr>
        <p:spPr>
          <a:xfrm>
            <a:off x="712892" y="5918981"/>
            <a:ext cx="7423299" cy="743299"/>
          </a:xfrm>
        </p:spPr>
        <p:txBody>
          <a:bodyPr>
            <a:normAutofit/>
          </a:bodyPr>
          <a:lstStyle>
            <a:lvl1pPr marL="0" indent="0">
              <a:buNone/>
              <a:defRPr sz="1323"/>
            </a:lvl1pPr>
            <a:lvl2pPr marL="504200" indent="0">
              <a:buNone/>
              <a:defRPr sz="1323"/>
            </a:lvl2pPr>
            <a:lvl3pPr marL="1008400" indent="0">
              <a:buNone/>
              <a:defRPr sz="1103"/>
            </a:lvl3pPr>
            <a:lvl4pPr marL="1512600" indent="0">
              <a:buNone/>
              <a:defRPr sz="993"/>
            </a:lvl4pPr>
            <a:lvl5pPr marL="2016801" indent="0">
              <a:buNone/>
              <a:defRPr sz="993"/>
            </a:lvl5pPr>
            <a:lvl6pPr marL="2521001" indent="0">
              <a:buNone/>
              <a:defRPr sz="993"/>
            </a:lvl6pPr>
            <a:lvl7pPr marL="3025201" indent="0">
              <a:buNone/>
              <a:defRPr sz="993"/>
            </a:lvl7pPr>
            <a:lvl8pPr marL="3529401" indent="0">
              <a:buNone/>
              <a:defRPr sz="993"/>
            </a:lvl8pPr>
            <a:lvl9pPr marL="4033601" indent="0">
              <a:buNone/>
              <a:defRPr sz="993"/>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25-Aug-19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41136002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9901" y="-9338"/>
            <a:ext cx="10725346" cy="7581526"/>
            <a:chOff x="-8467" y="-8468"/>
            <a:chExt cx="9171317"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94165"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8764"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712893" y="672253"/>
            <a:ext cx="7423298" cy="1456549"/>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712892" y="2382651"/>
            <a:ext cx="7423299" cy="427963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321149" y="6662281"/>
            <a:ext cx="800054" cy="402652"/>
          </a:xfrm>
          <a:prstGeom prst="rect">
            <a:avLst/>
          </a:prstGeom>
        </p:spPr>
        <p:txBody>
          <a:bodyPr vert="horz" lIns="91440" tIns="45720" rIns="91440" bIns="45720" rtlCol="0" anchor="ctr"/>
          <a:lstStyle>
            <a:lvl1pPr algn="r">
              <a:defRPr sz="993">
                <a:solidFill>
                  <a:schemeClr val="tx1">
                    <a:tint val="75000"/>
                  </a:schemeClr>
                </a:solidFill>
              </a:defRPr>
            </a:lvl1pPr>
          </a:lstStyle>
          <a:p>
            <a:fld id="{1D8BD707-D9CF-40AE-B4C6-C98DA3205C09}" type="datetimeFigureOut">
              <a:rPr lang="en-US" smtClean="0"/>
              <a:t>25-Aug-19</a:t>
            </a:fld>
            <a:endParaRPr lang="en-US"/>
          </a:p>
        </p:txBody>
      </p:sp>
      <p:sp>
        <p:nvSpPr>
          <p:cNvPr id="5" name="Footer Placeholder 4"/>
          <p:cNvSpPr>
            <a:spLocks noGrp="1"/>
          </p:cNvSpPr>
          <p:nvPr>
            <p:ph type="ftr" sz="quarter" idx="3"/>
          </p:nvPr>
        </p:nvSpPr>
        <p:spPr>
          <a:xfrm>
            <a:off x="712893" y="6662281"/>
            <a:ext cx="5406310" cy="402652"/>
          </a:xfrm>
          <a:prstGeom prst="rect">
            <a:avLst/>
          </a:prstGeom>
        </p:spPr>
        <p:txBody>
          <a:bodyPr vert="horz" lIns="91440" tIns="45720" rIns="91440" bIns="45720" rtlCol="0" anchor="ctr"/>
          <a:lstStyle>
            <a:lvl1pPr algn="l">
              <a:defRPr sz="993">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536690" y="6662281"/>
            <a:ext cx="599502" cy="402652"/>
          </a:xfrm>
          <a:prstGeom prst="rect">
            <a:avLst/>
          </a:prstGeom>
        </p:spPr>
        <p:txBody>
          <a:bodyPr vert="horz" lIns="91440" tIns="45720" rIns="91440" bIns="45720" rtlCol="0" anchor="ctr"/>
          <a:lstStyle>
            <a:lvl1pPr algn="r">
              <a:defRPr sz="993">
                <a:solidFill>
                  <a:schemeClr val="accent1"/>
                </a:solidFill>
              </a:defRPr>
            </a:lvl1pPr>
          </a:lstStyle>
          <a:p>
            <a:fld id="{B6F15528-21DE-4FAA-801E-634DDDAF4B2B}" type="slidenum">
              <a:rPr lang="en-US" smtClean="0"/>
              <a:t>‹#›</a:t>
            </a:fld>
            <a:endParaRPr lang="en-US"/>
          </a:p>
        </p:txBody>
      </p:sp>
    </p:spTree>
    <p:extLst>
      <p:ext uri="{BB962C8B-B14F-4D97-AF65-F5344CB8AC3E}">
        <p14:creationId xmlns:p14="http://schemas.microsoft.com/office/powerpoint/2010/main" val="646028478"/>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3" r:id="rId13"/>
    <p:sldLayoutId id="2147483734" r:id="rId14"/>
    <p:sldLayoutId id="2147483735" r:id="rId15"/>
    <p:sldLayoutId id="2147483736" r:id="rId16"/>
  </p:sldLayoutIdLst>
  <p:txStyles>
    <p:titleStyle>
      <a:lvl1pPr algn="l" defTabSz="504200" rtl="0" eaLnBrk="1" latinLnBrk="0" hangingPunct="1">
        <a:spcBef>
          <a:spcPct val="0"/>
        </a:spcBef>
        <a:buNone/>
        <a:defRPr sz="397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78150" indent="-378150" algn="l" defTabSz="504200" rtl="0" eaLnBrk="1" latinLnBrk="0" hangingPunct="1">
        <a:spcBef>
          <a:spcPts val="1103"/>
        </a:spcBef>
        <a:spcAft>
          <a:spcPts val="0"/>
        </a:spcAft>
        <a:buClr>
          <a:schemeClr val="accent1"/>
        </a:buClr>
        <a:buSzPct val="80000"/>
        <a:buFont typeface="Wingdings 3" charset="2"/>
        <a:buChar char=""/>
        <a:defRPr sz="1985" kern="1200">
          <a:solidFill>
            <a:schemeClr val="tx1">
              <a:lumMod val="75000"/>
              <a:lumOff val="25000"/>
            </a:schemeClr>
          </a:solidFill>
          <a:latin typeface="+mn-lt"/>
          <a:ea typeface="+mn-ea"/>
          <a:cs typeface="+mn-cs"/>
        </a:defRPr>
      </a:lvl1pPr>
      <a:lvl2pPr marL="819325" indent="-315125" algn="l" defTabSz="504200" rtl="0" eaLnBrk="1" latinLnBrk="0" hangingPunct="1">
        <a:spcBef>
          <a:spcPts val="1103"/>
        </a:spcBef>
        <a:spcAft>
          <a:spcPts val="0"/>
        </a:spcAft>
        <a:buClr>
          <a:schemeClr val="accent1"/>
        </a:buClr>
        <a:buSzPct val="80000"/>
        <a:buFont typeface="Wingdings 3" charset="2"/>
        <a:buChar char=""/>
        <a:defRPr sz="1764" kern="1200">
          <a:solidFill>
            <a:schemeClr val="tx1">
              <a:lumMod val="75000"/>
              <a:lumOff val="25000"/>
            </a:schemeClr>
          </a:solidFill>
          <a:latin typeface="+mn-lt"/>
          <a:ea typeface="+mn-ea"/>
          <a:cs typeface="+mn-cs"/>
        </a:defRPr>
      </a:lvl2pPr>
      <a:lvl3pPr marL="1260500" indent="-252100" algn="l" defTabSz="504200" rtl="0" eaLnBrk="1" latinLnBrk="0" hangingPunct="1">
        <a:spcBef>
          <a:spcPts val="1103"/>
        </a:spcBef>
        <a:spcAft>
          <a:spcPts val="0"/>
        </a:spcAft>
        <a:buClr>
          <a:schemeClr val="accent1"/>
        </a:buClr>
        <a:buSzPct val="80000"/>
        <a:buFont typeface="Wingdings 3" charset="2"/>
        <a:buChar char=""/>
        <a:defRPr sz="1544" kern="1200">
          <a:solidFill>
            <a:schemeClr val="tx1">
              <a:lumMod val="75000"/>
              <a:lumOff val="25000"/>
            </a:schemeClr>
          </a:solidFill>
          <a:latin typeface="+mn-lt"/>
          <a:ea typeface="+mn-ea"/>
          <a:cs typeface="+mn-cs"/>
        </a:defRPr>
      </a:lvl3pPr>
      <a:lvl4pPr marL="1764701" indent="-252100" algn="l" defTabSz="504200" rtl="0" eaLnBrk="1" latinLnBrk="0" hangingPunct="1">
        <a:spcBef>
          <a:spcPts val="1103"/>
        </a:spcBef>
        <a:spcAft>
          <a:spcPts val="0"/>
        </a:spcAft>
        <a:buClr>
          <a:schemeClr val="accent1"/>
        </a:buClr>
        <a:buSzPct val="80000"/>
        <a:buFont typeface="Wingdings 3" charset="2"/>
        <a:buChar char=""/>
        <a:defRPr sz="1323" kern="1200">
          <a:solidFill>
            <a:schemeClr val="tx1">
              <a:lumMod val="75000"/>
              <a:lumOff val="25000"/>
            </a:schemeClr>
          </a:solidFill>
          <a:latin typeface="+mn-lt"/>
          <a:ea typeface="+mn-ea"/>
          <a:cs typeface="+mn-cs"/>
        </a:defRPr>
      </a:lvl4pPr>
      <a:lvl5pPr marL="2268901" indent="-252100" algn="l" defTabSz="504200" rtl="0" eaLnBrk="1" latinLnBrk="0" hangingPunct="1">
        <a:spcBef>
          <a:spcPts val="1103"/>
        </a:spcBef>
        <a:spcAft>
          <a:spcPts val="0"/>
        </a:spcAft>
        <a:buClr>
          <a:schemeClr val="accent1"/>
        </a:buClr>
        <a:buSzPct val="80000"/>
        <a:buFont typeface="Wingdings 3" charset="2"/>
        <a:buChar char=""/>
        <a:defRPr sz="1323" kern="1200">
          <a:solidFill>
            <a:schemeClr val="tx1">
              <a:lumMod val="75000"/>
              <a:lumOff val="25000"/>
            </a:schemeClr>
          </a:solidFill>
          <a:latin typeface="+mn-lt"/>
          <a:ea typeface="+mn-ea"/>
          <a:cs typeface="+mn-cs"/>
        </a:defRPr>
      </a:lvl5pPr>
      <a:lvl6pPr marL="2773101" indent="-252100" algn="l" defTabSz="504200" rtl="0" eaLnBrk="1" latinLnBrk="0" hangingPunct="1">
        <a:spcBef>
          <a:spcPts val="1103"/>
        </a:spcBef>
        <a:spcAft>
          <a:spcPts val="0"/>
        </a:spcAft>
        <a:buClr>
          <a:schemeClr val="accent1"/>
        </a:buClr>
        <a:buSzPct val="80000"/>
        <a:buFont typeface="Wingdings 3" charset="2"/>
        <a:buChar char=""/>
        <a:defRPr sz="1323" kern="1200">
          <a:solidFill>
            <a:schemeClr val="tx1">
              <a:lumMod val="75000"/>
              <a:lumOff val="25000"/>
            </a:schemeClr>
          </a:solidFill>
          <a:latin typeface="+mn-lt"/>
          <a:ea typeface="+mn-ea"/>
          <a:cs typeface="+mn-cs"/>
        </a:defRPr>
      </a:lvl6pPr>
      <a:lvl7pPr marL="3277301" indent="-252100" algn="l" defTabSz="504200" rtl="0" eaLnBrk="1" latinLnBrk="0" hangingPunct="1">
        <a:spcBef>
          <a:spcPts val="1103"/>
        </a:spcBef>
        <a:spcAft>
          <a:spcPts val="0"/>
        </a:spcAft>
        <a:buClr>
          <a:schemeClr val="accent1"/>
        </a:buClr>
        <a:buSzPct val="80000"/>
        <a:buFont typeface="Wingdings 3" charset="2"/>
        <a:buChar char=""/>
        <a:defRPr sz="1323" kern="1200">
          <a:solidFill>
            <a:schemeClr val="tx1">
              <a:lumMod val="75000"/>
              <a:lumOff val="25000"/>
            </a:schemeClr>
          </a:solidFill>
          <a:latin typeface="+mn-lt"/>
          <a:ea typeface="+mn-ea"/>
          <a:cs typeface="+mn-cs"/>
        </a:defRPr>
      </a:lvl7pPr>
      <a:lvl8pPr marL="3781501" indent="-252100" algn="l" defTabSz="504200" rtl="0" eaLnBrk="1" latinLnBrk="0" hangingPunct="1">
        <a:spcBef>
          <a:spcPts val="1103"/>
        </a:spcBef>
        <a:spcAft>
          <a:spcPts val="0"/>
        </a:spcAft>
        <a:buClr>
          <a:schemeClr val="accent1"/>
        </a:buClr>
        <a:buSzPct val="80000"/>
        <a:buFont typeface="Wingdings 3" charset="2"/>
        <a:buChar char=""/>
        <a:defRPr sz="1323" kern="1200">
          <a:solidFill>
            <a:schemeClr val="tx1">
              <a:lumMod val="75000"/>
              <a:lumOff val="25000"/>
            </a:schemeClr>
          </a:solidFill>
          <a:latin typeface="+mn-lt"/>
          <a:ea typeface="+mn-ea"/>
          <a:cs typeface="+mn-cs"/>
        </a:defRPr>
      </a:lvl8pPr>
      <a:lvl9pPr marL="4285701" indent="-252100" algn="l" defTabSz="504200" rtl="0" eaLnBrk="1" latinLnBrk="0" hangingPunct="1">
        <a:spcBef>
          <a:spcPts val="1103"/>
        </a:spcBef>
        <a:spcAft>
          <a:spcPts val="0"/>
        </a:spcAft>
        <a:buClr>
          <a:schemeClr val="accent1"/>
        </a:buClr>
        <a:buSzPct val="80000"/>
        <a:buFont typeface="Wingdings 3" charset="2"/>
        <a:buChar char=""/>
        <a:defRPr sz="1323" kern="1200">
          <a:solidFill>
            <a:schemeClr val="tx1">
              <a:lumMod val="75000"/>
              <a:lumOff val="25000"/>
            </a:schemeClr>
          </a:solidFill>
          <a:latin typeface="+mn-lt"/>
          <a:ea typeface="+mn-ea"/>
          <a:cs typeface="+mn-cs"/>
        </a:defRPr>
      </a:lvl9pPr>
    </p:bodyStyle>
    <p:otherStyle>
      <a:defPPr>
        <a:defRPr lang="en-US"/>
      </a:defPPr>
      <a:lvl1pPr marL="0" algn="l" defTabSz="504200" rtl="0" eaLnBrk="1" latinLnBrk="0" hangingPunct="1">
        <a:defRPr sz="1985" kern="1200">
          <a:solidFill>
            <a:schemeClr val="tx1"/>
          </a:solidFill>
          <a:latin typeface="+mn-lt"/>
          <a:ea typeface="+mn-ea"/>
          <a:cs typeface="+mn-cs"/>
        </a:defRPr>
      </a:lvl1pPr>
      <a:lvl2pPr marL="504200" algn="l" defTabSz="504200" rtl="0" eaLnBrk="1" latinLnBrk="0" hangingPunct="1">
        <a:defRPr sz="1985" kern="1200">
          <a:solidFill>
            <a:schemeClr val="tx1"/>
          </a:solidFill>
          <a:latin typeface="+mn-lt"/>
          <a:ea typeface="+mn-ea"/>
          <a:cs typeface="+mn-cs"/>
        </a:defRPr>
      </a:lvl2pPr>
      <a:lvl3pPr marL="1008400" algn="l" defTabSz="504200" rtl="0" eaLnBrk="1" latinLnBrk="0" hangingPunct="1">
        <a:defRPr sz="1985" kern="1200">
          <a:solidFill>
            <a:schemeClr val="tx1"/>
          </a:solidFill>
          <a:latin typeface="+mn-lt"/>
          <a:ea typeface="+mn-ea"/>
          <a:cs typeface="+mn-cs"/>
        </a:defRPr>
      </a:lvl3pPr>
      <a:lvl4pPr marL="1512600" algn="l" defTabSz="504200" rtl="0" eaLnBrk="1" latinLnBrk="0" hangingPunct="1">
        <a:defRPr sz="1985" kern="1200">
          <a:solidFill>
            <a:schemeClr val="tx1"/>
          </a:solidFill>
          <a:latin typeface="+mn-lt"/>
          <a:ea typeface="+mn-ea"/>
          <a:cs typeface="+mn-cs"/>
        </a:defRPr>
      </a:lvl4pPr>
      <a:lvl5pPr marL="2016801" algn="l" defTabSz="504200" rtl="0" eaLnBrk="1" latinLnBrk="0" hangingPunct="1">
        <a:defRPr sz="1985" kern="1200">
          <a:solidFill>
            <a:schemeClr val="tx1"/>
          </a:solidFill>
          <a:latin typeface="+mn-lt"/>
          <a:ea typeface="+mn-ea"/>
          <a:cs typeface="+mn-cs"/>
        </a:defRPr>
      </a:lvl5pPr>
      <a:lvl6pPr marL="2521001" algn="l" defTabSz="504200" rtl="0" eaLnBrk="1" latinLnBrk="0" hangingPunct="1">
        <a:defRPr sz="1985" kern="1200">
          <a:solidFill>
            <a:schemeClr val="tx1"/>
          </a:solidFill>
          <a:latin typeface="+mn-lt"/>
          <a:ea typeface="+mn-ea"/>
          <a:cs typeface="+mn-cs"/>
        </a:defRPr>
      </a:lvl6pPr>
      <a:lvl7pPr marL="3025201" algn="l" defTabSz="504200" rtl="0" eaLnBrk="1" latinLnBrk="0" hangingPunct="1">
        <a:defRPr sz="1985" kern="1200">
          <a:solidFill>
            <a:schemeClr val="tx1"/>
          </a:solidFill>
          <a:latin typeface="+mn-lt"/>
          <a:ea typeface="+mn-ea"/>
          <a:cs typeface="+mn-cs"/>
        </a:defRPr>
      </a:lvl7pPr>
      <a:lvl8pPr marL="3529401" algn="l" defTabSz="504200" rtl="0" eaLnBrk="1" latinLnBrk="0" hangingPunct="1">
        <a:defRPr sz="1985" kern="1200">
          <a:solidFill>
            <a:schemeClr val="tx1"/>
          </a:solidFill>
          <a:latin typeface="+mn-lt"/>
          <a:ea typeface="+mn-ea"/>
          <a:cs typeface="+mn-cs"/>
        </a:defRPr>
      </a:lvl8pPr>
      <a:lvl9pPr marL="4033601" algn="l" defTabSz="504200" rtl="0" eaLnBrk="1" latinLnBrk="0" hangingPunct="1">
        <a:defRPr sz="198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93900" y="657225"/>
            <a:ext cx="6521303" cy="1231106"/>
          </a:xfrm>
          <a:prstGeom prst="rect">
            <a:avLst/>
          </a:prstGeom>
        </p:spPr>
        <p:txBody>
          <a:bodyPr vert="horz" wrap="square" lIns="0" tIns="0" rIns="0" bIns="0" rtlCol="0" anchor="t">
            <a:spAutoFit/>
          </a:bodyPr>
          <a:lstStyle/>
          <a:p>
            <a:pPr marL="11139"/>
            <a:r>
              <a:rPr sz="4000" dirty="0"/>
              <a:t>UBER</a:t>
            </a:r>
            <a:r>
              <a:rPr sz="4000" spc="-4" dirty="0"/>
              <a:t> </a:t>
            </a:r>
            <a:r>
              <a:rPr sz="4000" dirty="0"/>
              <a:t>SUPP</a:t>
            </a:r>
            <a:r>
              <a:rPr sz="4000" spc="-232" dirty="0"/>
              <a:t>L</a:t>
            </a:r>
            <a:r>
              <a:rPr sz="4000" spc="-136" dirty="0"/>
              <a:t>Y</a:t>
            </a:r>
            <a:r>
              <a:rPr sz="4000" dirty="0"/>
              <a:t>-DEMAND</a:t>
            </a:r>
            <a:r>
              <a:rPr sz="4000" spc="-4" dirty="0"/>
              <a:t> G</a:t>
            </a:r>
            <a:r>
              <a:rPr sz="4000" dirty="0"/>
              <a:t>AP</a:t>
            </a:r>
            <a:r>
              <a:rPr sz="4000" spc="-48" dirty="0"/>
              <a:t> </a:t>
            </a:r>
            <a:r>
              <a:rPr sz="4000" dirty="0"/>
              <a:t>CASE</a:t>
            </a:r>
            <a:r>
              <a:rPr sz="4000" spc="-4" dirty="0"/>
              <a:t> S</a:t>
            </a:r>
            <a:r>
              <a:rPr sz="4000" spc="-9" dirty="0"/>
              <a:t>T</a:t>
            </a:r>
            <a:r>
              <a:rPr sz="4000" dirty="0"/>
              <a:t>UDY</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84134" y="2450968"/>
            <a:ext cx="9680869" cy="1426544"/>
          </a:xfrm>
          <a:prstGeom prst="rect">
            <a:avLst/>
          </a:prstGeom>
        </p:spPr>
        <p:txBody>
          <a:bodyPr vert="horz" wrap="square" lIns="0" tIns="0" rIns="0" bIns="0" rtlCol="0">
            <a:spAutoFit/>
          </a:bodyPr>
          <a:lstStyle/>
          <a:p>
            <a:pPr marL="183796" marR="647743" indent="-172657">
              <a:lnSpc>
                <a:spcPts val="3947"/>
              </a:lnSpc>
              <a:buChar char="•"/>
              <a:tabLst>
                <a:tab pos="184353" algn="l"/>
              </a:tabLst>
            </a:pPr>
            <a:r>
              <a:rPr sz="1754" spc="-201" dirty="0">
                <a:latin typeface="Arial"/>
                <a:cs typeface="Arial"/>
              </a:rPr>
              <a:t>T</a:t>
            </a:r>
            <a:r>
              <a:rPr sz="1754" dirty="0">
                <a:latin typeface="Arial"/>
                <a:cs typeface="Arial"/>
              </a:rPr>
              <a:t>o</a:t>
            </a:r>
            <a:r>
              <a:rPr sz="1754" spc="-4" dirty="0">
                <a:latin typeface="Arial"/>
                <a:cs typeface="Arial"/>
              </a:rPr>
              <a:t> </a:t>
            </a:r>
            <a:r>
              <a:rPr sz="1754" dirty="0">
                <a:latin typeface="Arial"/>
                <a:cs typeface="Arial"/>
              </a:rPr>
              <a:t>iden</a:t>
            </a:r>
            <a:r>
              <a:rPr sz="1754" spc="-4" dirty="0">
                <a:latin typeface="Arial"/>
                <a:cs typeface="Arial"/>
              </a:rPr>
              <a:t>t</a:t>
            </a:r>
            <a:r>
              <a:rPr sz="1754" dirty="0">
                <a:latin typeface="Arial"/>
                <a:cs typeface="Arial"/>
              </a:rPr>
              <a:t>i</a:t>
            </a:r>
            <a:r>
              <a:rPr sz="1754" spc="-4" dirty="0">
                <a:latin typeface="Arial"/>
                <a:cs typeface="Arial"/>
              </a:rPr>
              <a:t>f</a:t>
            </a:r>
            <a:r>
              <a:rPr sz="1754" dirty="0">
                <a:latin typeface="Arial"/>
                <a:cs typeface="Arial"/>
              </a:rPr>
              <a:t>y</a:t>
            </a:r>
            <a:r>
              <a:rPr sz="1754" spc="-4" dirty="0">
                <a:latin typeface="Arial"/>
                <a:cs typeface="Arial"/>
              </a:rPr>
              <a:t> t</a:t>
            </a:r>
            <a:r>
              <a:rPr sz="1754" dirty="0">
                <a:latin typeface="Arial"/>
                <a:cs typeface="Arial"/>
              </a:rPr>
              <a:t>he</a:t>
            </a:r>
            <a:r>
              <a:rPr sz="1754" spc="-4" dirty="0">
                <a:latin typeface="Arial"/>
                <a:cs typeface="Arial"/>
              </a:rPr>
              <a:t> </a:t>
            </a:r>
            <a:r>
              <a:rPr sz="1754" dirty="0">
                <a:latin typeface="Arial"/>
                <a:cs typeface="Arial"/>
              </a:rPr>
              <a:t>roo</a:t>
            </a:r>
            <a:r>
              <a:rPr sz="1754" spc="-4" dirty="0">
                <a:latin typeface="Arial"/>
                <a:cs typeface="Arial"/>
              </a:rPr>
              <a:t>t </a:t>
            </a:r>
            <a:r>
              <a:rPr sz="1754" dirty="0">
                <a:latin typeface="Arial"/>
                <a:cs typeface="Arial"/>
              </a:rPr>
              <a:t>cause</a:t>
            </a:r>
            <a:r>
              <a:rPr sz="1754" spc="-4" dirty="0">
                <a:latin typeface="Arial"/>
                <a:cs typeface="Arial"/>
              </a:rPr>
              <a:t> </a:t>
            </a:r>
            <a:r>
              <a:rPr sz="1754" dirty="0">
                <a:latin typeface="Arial"/>
                <a:cs typeface="Arial"/>
              </a:rPr>
              <a:t>o</a:t>
            </a:r>
            <a:r>
              <a:rPr sz="1754" spc="-4" dirty="0">
                <a:latin typeface="Arial"/>
                <a:cs typeface="Arial"/>
              </a:rPr>
              <a:t>f t</a:t>
            </a:r>
            <a:r>
              <a:rPr sz="1754" dirty="0">
                <a:latin typeface="Arial"/>
                <a:cs typeface="Arial"/>
              </a:rPr>
              <a:t>he</a:t>
            </a:r>
            <a:r>
              <a:rPr sz="1754" spc="-4" dirty="0">
                <a:latin typeface="Arial"/>
                <a:cs typeface="Arial"/>
              </a:rPr>
              <a:t> </a:t>
            </a:r>
            <a:r>
              <a:rPr sz="1754" dirty="0">
                <a:latin typeface="Arial"/>
                <a:cs typeface="Arial"/>
              </a:rPr>
              <a:t>problem</a:t>
            </a:r>
            <a:r>
              <a:rPr sz="1754" spc="-4" dirty="0">
                <a:latin typeface="Arial"/>
                <a:cs typeface="Arial"/>
              </a:rPr>
              <a:t> </a:t>
            </a:r>
            <a:r>
              <a:rPr sz="1754" dirty="0">
                <a:latin typeface="Arial"/>
                <a:cs typeface="Arial"/>
              </a:rPr>
              <a:t>(i</a:t>
            </a:r>
            <a:r>
              <a:rPr sz="1754" spc="-4" dirty="0">
                <a:latin typeface="Arial"/>
                <a:cs typeface="Arial"/>
              </a:rPr>
              <a:t>.</a:t>
            </a:r>
            <a:r>
              <a:rPr sz="1754" dirty="0">
                <a:latin typeface="Arial"/>
                <a:cs typeface="Arial"/>
              </a:rPr>
              <a:t>e</a:t>
            </a:r>
            <a:r>
              <a:rPr sz="1754" spc="-4" dirty="0">
                <a:latin typeface="Arial"/>
                <a:cs typeface="Arial"/>
              </a:rPr>
              <a:t>. </a:t>
            </a:r>
            <a:r>
              <a:rPr sz="1754" dirty="0">
                <a:latin typeface="Arial"/>
                <a:cs typeface="Arial"/>
              </a:rPr>
              <a:t>cancella</a:t>
            </a:r>
            <a:r>
              <a:rPr sz="1754" spc="-4" dirty="0">
                <a:latin typeface="Arial"/>
                <a:cs typeface="Arial"/>
              </a:rPr>
              <a:t>t</a:t>
            </a:r>
            <a:r>
              <a:rPr sz="1754" dirty="0">
                <a:latin typeface="Arial"/>
                <a:cs typeface="Arial"/>
              </a:rPr>
              <a:t>ion</a:t>
            </a:r>
            <a:r>
              <a:rPr sz="1754" spc="-4" dirty="0">
                <a:latin typeface="Arial"/>
                <a:cs typeface="Arial"/>
              </a:rPr>
              <a:t> </a:t>
            </a:r>
            <a:r>
              <a:rPr sz="1754" dirty="0">
                <a:latin typeface="Arial"/>
                <a:cs typeface="Arial"/>
              </a:rPr>
              <a:t>and</a:t>
            </a:r>
            <a:r>
              <a:rPr sz="1754" spc="-4" dirty="0">
                <a:latin typeface="Arial"/>
                <a:cs typeface="Arial"/>
              </a:rPr>
              <a:t> </a:t>
            </a:r>
            <a:r>
              <a:rPr sz="1754" dirty="0">
                <a:latin typeface="Arial"/>
                <a:cs typeface="Arial"/>
              </a:rPr>
              <a:t>non-availabili</a:t>
            </a:r>
            <a:r>
              <a:rPr sz="1754" spc="-4" dirty="0">
                <a:latin typeface="Arial"/>
                <a:cs typeface="Arial"/>
              </a:rPr>
              <a:t>t</a:t>
            </a:r>
            <a:r>
              <a:rPr sz="1754" dirty="0">
                <a:latin typeface="Arial"/>
                <a:cs typeface="Arial"/>
              </a:rPr>
              <a:t>y</a:t>
            </a:r>
            <a:r>
              <a:rPr sz="1754" spc="-4" dirty="0">
                <a:latin typeface="Arial"/>
                <a:cs typeface="Arial"/>
              </a:rPr>
              <a:t> </a:t>
            </a:r>
            <a:r>
              <a:rPr sz="1754" dirty="0">
                <a:latin typeface="Arial"/>
                <a:cs typeface="Arial"/>
              </a:rPr>
              <a:t>o</a:t>
            </a:r>
            <a:r>
              <a:rPr sz="1754" spc="-4" dirty="0">
                <a:latin typeface="Arial"/>
                <a:cs typeface="Arial"/>
              </a:rPr>
              <a:t>f </a:t>
            </a:r>
            <a:r>
              <a:rPr sz="1754" dirty="0">
                <a:latin typeface="Arial"/>
                <a:cs typeface="Arial"/>
              </a:rPr>
              <a:t>cars)</a:t>
            </a:r>
            <a:r>
              <a:rPr sz="1754" spc="-4" dirty="0">
                <a:latin typeface="Arial"/>
                <a:cs typeface="Arial"/>
              </a:rPr>
              <a:t> </a:t>
            </a:r>
            <a:r>
              <a:rPr sz="1754" dirty="0">
                <a:latin typeface="Arial"/>
                <a:cs typeface="Arial"/>
              </a:rPr>
              <a:t>and recommend</a:t>
            </a:r>
            <a:r>
              <a:rPr sz="1754" spc="-4" dirty="0">
                <a:latin typeface="Arial"/>
                <a:cs typeface="Arial"/>
              </a:rPr>
              <a:t> </a:t>
            </a:r>
            <a:r>
              <a:rPr sz="1754" dirty="0">
                <a:latin typeface="Arial"/>
                <a:cs typeface="Arial"/>
              </a:rPr>
              <a:t>ways</a:t>
            </a:r>
            <a:r>
              <a:rPr sz="1754" spc="-4" dirty="0">
                <a:latin typeface="Arial"/>
                <a:cs typeface="Arial"/>
              </a:rPr>
              <a:t> t</a:t>
            </a:r>
            <a:r>
              <a:rPr sz="1754" dirty="0">
                <a:latin typeface="Arial"/>
                <a:cs typeface="Arial"/>
              </a:rPr>
              <a:t>o</a:t>
            </a:r>
            <a:r>
              <a:rPr sz="1754" spc="-4" dirty="0">
                <a:latin typeface="Arial"/>
                <a:cs typeface="Arial"/>
              </a:rPr>
              <a:t> </a:t>
            </a:r>
            <a:r>
              <a:rPr sz="1754" dirty="0">
                <a:latin typeface="Arial"/>
                <a:cs typeface="Arial"/>
              </a:rPr>
              <a:t>improve</a:t>
            </a:r>
            <a:r>
              <a:rPr sz="1754" spc="-4" dirty="0">
                <a:latin typeface="Arial"/>
                <a:cs typeface="Arial"/>
              </a:rPr>
              <a:t> t</a:t>
            </a:r>
            <a:r>
              <a:rPr sz="1754" dirty="0">
                <a:latin typeface="Arial"/>
                <a:cs typeface="Arial"/>
              </a:rPr>
              <a:t>he</a:t>
            </a:r>
            <a:r>
              <a:rPr sz="1754" spc="-4" dirty="0">
                <a:latin typeface="Arial"/>
                <a:cs typeface="Arial"/>
              </a:rPr>
              <a:t> </a:t>
            </a:r>
            <a:r>
              <a:rPr sz="1754" dirty="0">
                <a:latin typeface="Arial"/>
                <a:cs typeface="Arial"/>
              </a:rPr>
              <a:t>si</a:t>
            </a:r>
            <a:r>
              <a:rPr sz="1754" spc="-4" dirty="0">
                <a:latin typeface="Arial"/>
                <a:cs typeface="Arial"/>
              </a:rPr>
              <a:t>t</a:t>
            </a:r>
            <a:r>
              <a:rPr sz="1754" dirty="0">
                <a:latin typeface="Arial"/>
                <a:cs typeface="Arial"/>
              </a:rPr>
              <a:t>ua</a:t>
            </a:r>
            <a:r>
              <a:rPr sz="1754" spc="-4" dirty="0">
                <a:latin typeface="Arial"/>
                <a:cs typeface="Arial"/>
              </a:rPr>
              <a:t>t</a:t>
            </a:r>
            <a:r>
              <a:rPr sz="1754" dirty="0">
                <a:latin typeface="Arial"/>
                <a:cs typeface="Arial"/>
              </a:rPr>
              <a:t>ion</a:t>
            </a:r>
            <a:endParaRPr lang="en-US" sz="1754" dirty="0">
              <a:latin typeface="Arial"/>
              <a:cs typeface="Arial"/>
            </a:endParaRPr>
          </a:p>
          <a:p>
            <a:pPr marL="183796" marR="647743" indent="-172657">
              <a:lnSpc>
                <a:spcPts val="3947"/>
              </a:lnSpc>
              <a:buChar char="•"/>
              <a:tabLst>
                <a:tab pos="184353" algn="l"/>
              </a:tabLst>
            </a:pPr>
            <a:r>
              <a:rPr lang="en-IN" dirty="0"/>
              <a:t> Reason for this issue for the supply-demand gap?</a:t>
            </a:r>
            <a:endParaRPr sz="1754" dirty="0">
              <a:latin typeface="Arial"/>
              <a:cs typeface="Arial"/>
            </a:endParaRPr>
          </a:p>
        </p:txBody>
      </p:sp>
      <p:sp>
        <p:nvSpPr>
          <p:cNvPr id="3" name="object 3"/>
          <p:cNvSpPr txBox="1">
            <a:spLocks noGrp="1"/>
          </p:cNvSpPr>
          <p:nvPr>
            <p:ph type="title"/>
          </p:nvPr>
        </p:nvSpPr>
        <p:spPr>
          <a:xfrm>
            <a:off x="625267" y="1363528"/>
            <a:ext cx="6510851" cy="610936"/>
          </a:xfrm>
          <a:prstGeom prst="rect">
            <a:avLst/>
          </a:prstGeom>
        </p:spPr>
        <p:txBody>
          <a:bodyPr vert="horz" wrap="square" lIns="0" tIns="0" rIns="0" bIns="0" rtlCol="0" anchor="t">
            <a:spAutoFit/>
          </a:bodyPr>
          <a:lstStyle/>
          <a:p>
            <a:pPr marL="11139"/>
            <a:r>
              <a:rPr dirty="0"/>
              <a:t>B</a:t>
            </a:r>
            <a:r>
              <a:rPr spc="-9" dirty="0"/>
              <a:t>u</a:t>
            </a:r>
            <a:r>
              <a:rPr dirty="0"/>
              <a:t>s</a:t>
            </a:r>
            <a:r>
              <a:rPr spc="-9" dirty="0"/>
              <a:t>in</a:t>
            </a:r>
            <a:r>
              <a:rPr dirty="0"/>
              <a:t>ess</a:t>
            </a:r>
            <a:r>
              <a:rPr spc="-4" dirty="0"/>
              <a:t> </a:t>
            </a:r>
            <a:r>
              <a:rPr spc="-9" dirty="0"/>
              <a:t>Obj</a:t>
            </a:r>
            <a:r>
              <a:rPr dirty="0"/>
              <a:t>ec</a:t>
            </a:r>
            <a:r>
              <a:rPr spc="-4" dirty="0"/>
              <a:t>t</a:t>
            </a:r>
            <a:r>
              <a:rPr spc="-9" dirty="0"/>
              <a:t>i</a:t>
            </a:r>
            <a:r>
              <a:rPr dirty="0"/>
              <a:t>ves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84135" y="2449366"/>
            <a:ext cx="6993595" cy="1842684"/>
          </a:xfrm>
          <a:prstGeom prst="rect">
            <a:avLst/>
          </a:prstGeom>
        </p:spPr>
        <p:txBody>
          <a:bodyPr vert="horz" wrap="square" lIns="0" tIns="0" rIns="0" bIns="0" rtlCol="0">
            <a:spAutoFit/>
          </a:bodyPr>
          <a:lstStyle/>
          <a:p>
            <a:pPr marL="172657" indent="-161518">
              <a:buChar char="•"/>
              <a:tabLst>
                <a:tab pos="173214" algn="l"/>
              </a:tabLst>
            </a:pPr>
            <a:r>
              <a:rPr sz="2368" baseline="1543" dirty="0">
                <a:latin typeface="Arial"/>
                <a:cs typeface="Arial"/>
              </a:rPr>
              <a:t>Assumed</a:t>
            </a:r>
            <a:r>
              <a:rPr sz="2368" spc="-46" baseline="1543" dirty="0">
                <a:latin typeface="Arial"/>
                <a:cs typeface="Arial"/>
              </a:rPr>
              <a:t> </a:t>
            </a:r>
            <a:r>
              <a:rPr sz="2368" spc="-98" baseline="1543" dirty="0">
                <a:latin typeface="Arial"/>
                <a:cs typeface="Arial"/>
              </a:rPr>
              <a:t>T</a:t>
            </a:r>
            <a:r>
              <a:rPr sz="2368" baseline="1543" dirty="0">
                <a:latin typeface="Arial"/>
                <a:cs typeface="Arial"/>
              </a:rPr>
              <a:t>ime</a:t>
            </a:r>
            <a:r>
              <a:rPr sz="2368" spc="-6" baseline="1543" dirty="0">
                <a:latin typeface="Arial"/>
                <a:cs typeface="Arial"/>
              </a:rPr>
              <a:t> </a:t>
            </a:r>
            <a:r>
              <a:rPr sz="2368" baseline="1543" dirty="0">
                <a:latin typeface="Arial"/>
                <a:cs typeface="Arial"/>
              </a:rPr>
              <a:t>Slo</a:t>
            </a:r>
            <a:r>
              <a:rPr sz="2368" spc="-6" baseline="1543" dirty="0">
                <a:latin typeface="Arial"/>
                <a:cs typeface="Arial"/>
              </a:rPr>
              <a:t>t</a:t>
            </a:r>
            <a:r>
              <a:rPr sz="2368" baseline="1543" dirty="0">
                <a:latin typeface="Arial"/>
                <a:cs typeface="Arial"/>
              </a:rPr>
              <a:t>s</a:t>
            </a:r>
            <a:r>
              <a:rPr sz="2368" spc="-6" baseline="1543" dirty="0">
                <a:latin typeface="Arial"/>
                <a:cs typeface="Arial"/>
              </a:rPr>
              <a:t> </a:t>
            </a:r>
            <a:r>
              <a:rPr sz="2368" baseline="1543" dirty="0">
                <a:latin typeface="Arial"/>
                <a:cs typeface="Arial"/>
              </a:rPr>
              <a:t>as</a:t>
            </a:r>
            <a:r>
              <a:rPr sz="2368" spc="-6" baseline="1543" dirty="0">
                <a:latin typeface="Arial"/>
                <a:cs typeface="Arial"/>
              </a:rPr>
              <a:t> </a:t>
            </a:r>
            <a:r>
              <a:rPr sz="2368" baseline="1543" dirty="0">
                <a:latin typeface="Arial"/>
                <a:cs typeface="Arial"/>
              </a:rPr>
              <a:t>men</a:t>
            </a:r>
            <a:r>
              <a:rPr sz="2368" spc="-6" baseline="1543" dirty="0">
                <a:latin typeface="Arial"/>
                <a:cs typeface="Arial"/>
              </a:rPr>
              <a:t>t</a:t>
            </a:r>
            <a:r>
              <a:rPr sz="2368" baseline="1543" dirty="0">
                <a:latin typeface="Arial"/>
                <a:cs typeface="Arial"/>
              </a:rPr>
              <a:t>ioned</a:t>
            </a:r>
            <a:r>
              <a:rPr sz="2368" spc="-6" baseline="1543" dirty="0">
                <a:latin typeface="Arial"/>
                <a:cs typeface="Arial"/>
              </a:rPr>
              <a:t> </a:t>
            </a:r>
            <a:r>
              <a:rPr sz="2368" baseline="1543" dirty="0">
                <a:latin typeface="Arial"/>
                <a:cs typeface="Arial"/>
              </a:rPr>
              <a:t>below</a:t>
            </a:r>
            <a:r>
              <a:rPr sz="2368" spc="-6" baseline="1543" dirty="0">
                <a:latin typeface="Arial"/>
                <a:cs typeface="Arial"/>
              </a:rPr>
              <a:t>:</a:t>
            </a:r>
            <a:endParaRPr sz="2368" baseline="1543" dirty="0">
              <a:latin typeface="Arial"/>
              <a:cs typeface="Arial"/>
            </a:endParaRPr>
          </a:p>
          <a:p>
            <a:pPr marL="662781" lvl="1" indent="-206075">
              <a:spcBef>
                <a:spcPts val="645"/>
              </a:spcBef>
              <a:buAutoNum type="arabicPeriod"/>
              <a:tabLst>
                <a:tab pos="663338" algn="l"/>
              </a:tabLst>
            </a:pPr>
            <a:r>
              <a:rPr sz="1579" dirty="0">
                <a:latin typeface="Arial"/>
                <a:cs typeface="Arial"/>
              </a:rPr>
              <a:t>Early</a:t>
            </a:r>
            <a:r>
              <a:rPr sz="1579" spc="-4" dirty="0">
                <a:latin typeface="Arial"/>
                <a:cs typeface="Arial"/>
              </a:rPr>
              <a:t> </a:t>
            </a:r>
            <a:r>
              <a:rPr sz="1579" dirty="0">
                <a:latin typeface="Arial"/>
                <a:cs typeface="Arial"/>
              </a:rPr>
              <a:t>Morning</a:t>
            </a:r>
            <a:r>
              <a:rPr sz="1579" spc="-4" dirty="0">
                <a:latin typeface="Arial"/>
                <a:cs typeface="Arial"/>
              </a:rPr>
              <a:t> : </a:t>
            </a:r>
            <a:r>
              <a:rPr lang="en-US" sz="1579" spc="-4" dirty="0">
                <a:latin typeface="Arial"/>
                <a:cs typeface="Arial"/>
              </a:rPr>
              <a:t>12</a:t>
            </a:r>
            <a:r>
              <a:rPr sz="1579" spc="-88" dirty="0">
                <a:latin typeface="Arial"/>
                <a:cs typeface="Arial"/>
              </a:rPr>
              <a:t> </a:t>
            </a:r>
            <a:r>
              <a:rPr sz="1579" dirty="0">
                <a:latin typeface="Arial"/>
                <a:cs typeface="Arial"/>
              </a:rPr>
              <a:t>AM</a:t>
            </a:r>
            <a:r>
              <a:rPr sz="1579" spc="-4" dirty="0">
                <a:latin typeface="Arial"/>
                <a:cs typeface="Arial"/>
              </a:rPr>
              <a:t> </a:t>
            </a:r>
            <a:r>
              <a:rPr sz="1579" dirty="0">
                <a:latin typeface="Arial"/>
                <a:cs typeface="Arial"/>
              </a:rPr>
              <a:t>-</a:t>
            </a:r>
            <a:r>
              <a:rPr sz="1579" spc="-4" dirty="0">
                <a:latin typeface="Arial"/>
                <a:cs typeface="Arial"/>
              </a:rPr>
              <a:t> </a:t>
            </a:r>
            <a:r>
              <a:rPr lang="en-US" sz="1579" spc="-4" dirty="0">
                <a:latin typeface="Arial"/>
                <a:cs typeface="Arial"/>
              </a:rPr>
              <a:t>5</a:t>
            </a:r>
            <a:r>
              <a:rPr sz="1579" spc="-88" dirty="0">
                <a:latin typeface="Arial"/>
                <a:cs typeface="Arial"/>
              </a:rPr>
              <a:t> </a:t>
            </a:r>
            <a:r>
              <a:rPr sz="1579" dirty="0">
                <a:latin typeface="Arial"/>
                <a:cs typeface="Arial"/>
              </a:rPr>
              <a:t>AM</a:t>
            </a:r>
          </a:p>
          <a:p>
            <a:pPr marL="662781" lvl="1" indent="-206075">
              <a:spcBef>
                <a:spcPts val="645"/>
              </a:spcBef>
              <a:buAutoNum type="arabicPeriod"/>
              <a:tabLst>
                <a:tab pos="663338" algn="l"/>
              </a:tabLst>
            </a:pPr>
            <a:r>
              <a:rPr sz="1579" dirty="0">
                <a:latin typeface="Arial"/>
                <a:cs typeface="Arial"/>
              </a:rPr>
              <a:t>Morning</a:t>
            </a:r>
            <a:r>
              <a:rPr sz="1579" spc="-4" dirty="0">
                <a:latin typeface="Arial"/>
                <a:cs typeface="Arial"/>
              </a:rPr>
              <a:t> : </a:t>
            </a:r>
            <a:r>
              <a:rPr lang="en-US" sz="1579" spc="-4" dirty="0">
                <a:latin typeface="Arial"/>
                <a:cs typeface="Arial"/>
              </a:rPr>
              <a:t>5</a:t>
            </a:r>
            <a:r>
              <a:rPr sz="1579" spc="-88" dirty="0">
                <a:latin typeface="Arial"/>
                <a:cs typeface="Arial"/>
              </a:rPr>
              <a:t> </a:t>
            </a:r>
            <a:r>
              <a:rPr sz="1579" dirty="0">
                <a:latin typeface="Arial"/>
                <a:cs typeface="Arial"/>
              </a:rPr>
              <a:t>AM</a:t>
            </a:r>
            <a:r>
              <a:rPr sz="1579" spc="-4" dirty="0">
                <a:latin typeface="Arial"/>
                <a:cs typeface="Arial"/>
              </a:rPr>
              <a:t> </a:t>
            </a:r>
            <a:r>
              <a:rPr sz="1579" dirty="0">
                <a:latin typeface="Arial"/>
                <a:cs typeface="Arial"/>
              </a:rPr>
              <a:t>-</a:t>
            </a:r>
            <a:r>
              <a:rPr sz="1579" spc="-4" dirty="0">
                <a:latin typeface="Arial"/>
                <a:cs typeface="Arial"/>
              </a:rPr>
              <a:t> </a:t>
            </a:r>
            <a:r>
              <a:rPr sz="1579" dirty="0">
                <a:latin typeface="Arial"/>
                <a:cs typeface="Arial"/>
              </a:rPr>
              <a:t>1</a:t>
            </a:r>
            <a:r>
              <a:rPr lang="en-US" sz="1579" dirty="0">
                <a:latin typeface="Arial"/>
                <a:cs typeface="Arial"/>
              </a:rPr>
              <a:t>0</a:t>
            </a:r>
            <a:r>
              <a:rPr sz="1579" spc="-4" dirty="0">
                <a:latin typeface="Arial"/>
                <a:cs typeface="Arial"/>
              </a:rPr>
              <a:t> </a:t>
            </a:r>
            <a:r>
              <a:rPr sz="1579" dirty="0">
                <a:latin typeface="Arial"/>
                <a:cs typeface="Arial"/>
              </a:rPr>
              <a:t>Noon</a:t>
            </a:r>
          </a:p>
          <a:p>
            <a:pPr marL="662781" lvl="1" indent="-206075">
              <a:spcBef>
                <a:spcPts val="645"/>
              </a:spcBef>
              <a:buAutoNum type="arabicPeriod"/>
              <a:tabLst>
                <a:tab pos="663338" algn="l"/>
              </a:tabLst>
            </a:pPr>
            <a:r>
              <a:rPr lang="en-US" sz="1579" spc="-4" dirty="0">
                <a:latin typeface="Arial"/>
                <a:cs typeface="Arial"/>
              </a:rPr>
              <a:t>Day</a:t>
            </a:r>
            <a:r>
              <a:rPr sz="1579" spc="-4" dirty="0">
                <a:latin typeface="Arial"/>
                <a:cs typeface="Arial"/>
              </a:rPr>
              <a:t> : </a:t>
            </a:r>
            <a:r>
              <a:rPr sz="1579" dirty="0">
                <a:latin typeface="Arial"/>
                <a:cs typeface="Arial"/>
              </a:rPr>
              <a:t>1</a:t>
            </a:r>
            <a:r>
              <a:rPr lang="en-US" sz="1579" dirty="0">
                <a:latin typeface="Arial"/>
                <a:cs typeface="Arial"/>
              </a:rPr>
              <a:t>0</a:t>
            </a:r>
            <a:r>
              <a:rPr sz="1579" spc="-4" dirty="0">
                <a:latin typeface="Arial"/>
                <a:cs typeface="Arial"/>
              </a:rPr>
              <a:t> </a:t>
            </a:r>
            <a:r>
              <a:rPr lang="en-US" sz="1579" spc="-4" dirty="0">
                <a:latin typeface="Arial"/>
                <a:cs typeface="Arial"/>
              </a:rPr>
              <a:t>AM</a:t>
            </a:r>
            <a:r>
              <a:rPr sz="1579" spc="-4" dirty="0">
                <a:latin typeface="Arial"/>
                <a:cs typeface="Arial"/>
              </a:rPr>
              <a:t> </a:t>
            </a:r>
            <a:r>
              <a:rPr sz="1579" dirty="0">
                <a:latin typeface="Arial"/>
                <a:cs typeface="Arial"/>
              </a:rPr>
              <a:t>-</a:t>
            </a:r>
            <a:r>
              <a:rPr sz="1579" spc="-4" dirty="0">
                <a:latin typeface="Arial"/>
                <a:cs typeface="Arial"/>
              </a:rPr>
              <a:t> </a:t>
            </a:r>
            <a:r>
              <a:rPr lang="en-US" sz="1579" spc="-4" dirty="0">
                <a:latin typeface="Arial"/>
                <a:cs typeface="Arial"/>
              </a:rPr>
              <a:t>5</a:t>
            </a:r>
            <a:r>
              <a:rPr sz="1579" spc="-4" dirty="0">
                <a:latin typeface="Arial"/>
                <a:cs typeface="Arial"/>
              </a:rPr>
              <a:t> </a:t>
            </a:r>
            <a:r>
              <a:rPr sz="1579" dirty="0">
                <a:latin typeface="Arial"/>
                <a:cs typeface="Arial"/>
              </a:rPr>
              <a:t>PM</a:t>
            </a:r>
          </a:p>
          <a:p>
            <a:pPr marL="662781" lvl="1" indent="-206075">
              <a:spcBef>
                <a:spcPts val="645"/>
              </a:spcBef>
              <a:buAutoNum type="arabicPeriod"/>
              <a:tabLst>
                <a:tab pos="663338" algn="l"/>
              </a:tabLst>
            </a:pPr>
            <a:r>
              <a:rPr sz="1579" dirty="0">
                <a:latin typeface="Arial"/>
                <a:cs typeface="Arial"/>
              </a:rPr>
              <a:t>Evening</a:t>
            </a:r>
            <a:r>
              <a:rPr sz="1579" spc="-4" dirty="0">
                <a:latin typeface="Arial"/>
                <a:cs typeface="Arial"/>
              </a:rPr>
              <a:t> : </a:t>
            </a:r>
            <a:r>
              <a:rPr lang="en-US" sz="1579" spc="-4" dirty="0">
                <a:latin typeface="Arial"/>
                <a:cs typeface="Arial"/>
              </a:rPr>
              <a:t>5</a:t>
            </a:r>
            <a:r>
              <a:rPr sz="1579" spc="-4" dirty="0">
                <a:latin typeface="Arial"/>
                <a:cs typeface="Arial"/>
              </a:rPr>
              <a:t> </a:t>
            </a:r>
            <a:r>
              <a:rPr sz="1579" dirty="0">
                <a:latin typeface="Arial"/>
                <a:cs typeface="Arial"/>
              </a:rPr>
              <a:t>PM</a:t>
            </a:r>
            <a:r>
              <a:rPr sz="1579" spc="-4" dirty="0">
                <a:latin typeface="Arial"/>
                <a:cs typeface="Arial"/>
              </a:rPr>
              <a:t> </a:t>
            </a:r>
            <a:r>
              <a:rPr sz="1579" dirty="0">
                <a:latin typeface="Arial"/>
                <a:cs typeface="Arial"/>
              </a:rPr>
              <a:t>-</a:t>
            </a:r>
            <a:r>
              <a:rPr sz="1579" spc="-4" dirty="0">
                <a:latin typeface="Arial"/>
                <a:cs typeface="Arial"/>
              </a:rPr>
              <a:t> </a:t>
            </a:r>
            <a:r>
              <a:rPr lang="en-US" sz="1579" spc="-4" dirty="0">
                <a:latin typeface="Arial"/>
                <a:cs typeface="Arial"/>
              </a:rPr>
              <a:t>10</a:t>
            </a:r>
            <a:r>
              <a:rPr sz="1579" spc="-4" dirty="0">
                <a:latin typeface="Arial"/>
                <a:cs typeface="Arial"/>
              </a:rPr>
              <a:t> </a:t>
            </a:r>
            <a:r>
              <a:rPr sz="1579" dirty="0">
                <a:latin typeface="Arial"/>
                <a:cs typeface="Arial"/>
              </a:rPr>
              <a:t>PM</a:t>
            </a:r>
          </a:p>
          <a:p>
            <a:pPr marL="662781" lvl="1" indent="-206075">
              <a:spcBef>
                <a:spcPts val="645"/>
              </a:spcBef>
              <a:buAutoNum type="arabicPeriod"/>
              <a:tabLst>
                <a:tab pos="663338" algn="l"/>
              </a:tabLst>
            </a:pPr>
            <a:r>
              <a:rPr sz="1579" dirty="0">
                <a:latin typeface="Arial"/>
                <a:cs typeface="Arial"/>
              </a:rPr>
              <a:t>Nigh</a:t>
            </a:r>
            <a:r>
              <a:rPr sz="1579" spc="-4" dirty="0">
                <a:latin typeface="Arial"/>
                <a:cs typeface="Arial"/>
              </a:rPr>
              <a:t>t : </a:t>
            </a:r>
            <a:r>
              <a:rPr lang="en-US" sz="1579" spc="-4" dirty="0">
                <a:latin typeface="Arial"/>
                <a:cs typeface="Arial"/>
              </a:rPr>
              <a:t>10</a:t>
            </a:r>
            <a:r>
              <a:rPr sz="1579" spc="-4" dirty="0">
                <a:latin typeface="Arial"/>
                <a:cs typeface="Arial"/>
              </a:rPr>
              <a:t> </a:t>
            </a:r>
            <a:r>
              <a:rPr sz="1579" dirty="0">
                <a:latin typeface="Arial"/>
                <a:cs typeface="Arial"/>
              </a:rPr>
              <a:t>PM</a:t>
            </a:r>
            <a:r>
              <a:rPr sz="1579" spc="-4" dirty="0">
                <a:latin typeface="Arial"/>
                <a:cs typeface="Arial"/>
              </a:rPr>
              <a:t> </a:t>
            </a:r>
            <a:r>
              <a:rPr sz="1579" dirty="0">
                <a:latin typeface="Arial"/>
                <a:cs typeface="Arial"/>
              </a:rPr>
              <a:t>-</a:t>
            </a:r>
            <a:r>
              <a:rPr sz="1579" spc="-4" dirty="0">
                <a:latin typeface="Arial"/>
                <a:cs typeface="Arial"/>
              </a:rPr>
              <a:t> </a:t>
            </a:r>
            <a:r>
              <a:rPr lang="en-US" sz="1579" spc="-4" dirty="0">
                <a:latin typeface="Arial"/>
                <a:cs typeface="Arial"/>
              </a:rPr>
              <a:t>Midnight </a:t>
            </a:r>
            <a:endParaRPr sz="1579" dirty="0">
              <a:latin typeface="Arial"/>
              <a:cs typeface="Arial"/>
            </a:endParaRPr>
          </a:p>
        </p:txBody>
      </p:sp>
      <p:sp>
        <p:nvSpPr>
          <p:cNvPr id="3" name="object 3"/>
          <p:cNvSpPr txBox="1">
            <a:spLocks noGrp="1"/>
          </p:cNvSpPr>
          <p:nvPr>
            <p:ph type="title"/>
          </p:nvPr>
        </p:nvSpPr>
        <p:spPr>
          <a:xfrm>
            <a:off x="1003300" y="428625"/>
            <a:ext cx="6510851" cy="610936"/>
          </a:xfrm>
          <a:prstGeom prst="rect">
            <a:avLst/>
          </a:prstGeom>
        </p:spPr>
        <p:txBody>
          <a:bodyPr vert="horz" wrap="square" lIns="0" tIns="0" rIns="0" bIns="0" rtlCol="0" anchor="t">
            <a:spAutoFit/>
          </a:bodyPr>
          <a:lstStyle/>
          <a:p>
            <a:pPr marL="11139"/>
            <a:r>
              <a:rPr lang="en-US" dirty="0"/>
              <a:t>Time Slots for Analysis</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625267" y="1363529"/>
            <a:ext cx="6510851" cy="485967"/>
          </a:xfrm>
          <a:prstGeom prst="rect">
            <a:avLst/>
          </a:prstGeom>
        </p:spPr>
        <p:txBody>
          <a:bodyPr vert="horz" wrap="square" lIns="0" tIns="0" rIns="0" bIns="0" rtlCol="0" anchor="t">
            <a:spAutoFit/>
          </a:bodyPr>
          <a:lstStyle/>
          <a:p>
            <a:pPr marL="11139"/>
            <a:r>
              <a:rPr sz="3158" spc="-9" dirty="0"/>
              <a:t>Id</a:t>
            </a:r>
            <a:r>
              <a:rPr sz="3158" dirty="0"/>
              <a:t>e</a:t>
            </a:r>
            <a:r>
              <a:rPr sz="3158" spc="-9" dirty="0"/>
              <a:t>n</a:t>
            </a:r>
            <a:r>
              <a:rPr sz="3158" spc="-4" dirty="0"/>
              <a:t>t</a:t>
            </a:r>
            <a:r>
              <a:rPr sz="3158" spc="-9" dirty="0"/>
              <a:t>i</a:t>
            </a:r>
            <a:r>
              <a:rPr sz="3158" dirty="0"/>
              <a:t>fy</a:t>
            </a:r>
            <a:r>
              <a:rPr sz="3158" spc="-9" dirty="0"/>
              <a:t>in</a:t>
            </a:r>
            <a:r>
              <a:rPr sz="3158" spc="-4" dirty="0"/>
              <a:t>g </a:t>
            </a:r>
            <a:r>
              <a:rPr lang="en-US" sz="3158" spc="-4" dirty="0"/>
              <a:t>   </a:t>
            </a:r>
            <a:r>
              <a:rPr sz="3158" dirty="0"/>
              <a:t>Re</a:t>
            </a:r>
            <a:r>
              <a:rPr sz="3158" spc="-9" dirty="0"/>
              <a:t>qu</a:t>
            </a:r>
            <a:r>
              <a:rPr sz="3158" dirty="0"/>
              <a:t>ests</a:t>
            </a:r>
          </a:p>
        </p:txBody>
      </p:sp>
      <p:pic>
        <p:nvPicPr>
          <p:cNvPr id="8" name="Picture 7">
            <a:extLst>
              <a:ext uri="{FF2B5EF4-FFF2-40B4-BE49-F238E27FC236}">
                <a16:creationId xmlns:a16="http://schemas.microsoft.com/office/drawing/2014/main" id="{94D5E807-8254-4EE5-8BF5-D63235FEDBAF}"/>
              </a:ext>
            </a:extLst>
          </p:cNvPr>
          <p:cNvPicPr>
            <a:picLocks noChangeAspect="1"/>
          </p:cNvPicPr>
          <p:nvPr/>
        </p:nvPicPr>
        <p:blipFill>
          <a:blip r:embed="rId2"/>
          <a:stretch>
            <a:fillRect/>
          </a:stretch>
        </p:blipFill>
        <p:spPr>
          <a:xfrm>
            <a:off x="774700" y="2562225"/>
            <a:ext cx="9638156" cy="42672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231900" y="657225"/>
            <a:ext cx="6510851" cy="837777"/>
          </a:xfrm>
          <a:prstGeom prst="rect">
            <a:avLst/>
          </a:prstGeom>
        </p:spPr>
        <p:txBody>
          <a:bodyPr vert="horz" wrap="square" lIns="0" tIns="67675" rIns="0" bIns="0" rtlCol="0" anchor="t">
            <a:spAutoFit/>
          </a:bodyPr>
          <a:lstStyle/>
          <a:p>
            <a:pPr marL="11139"/>
            <a:r>
              <a:rPr sz="2500" spc="4" dirty="0"/>
              <a:t>I</a:t>
            </a:r>
            <a:r>
              <a:rPr sz="2500" spc="9" dirty="0"/>
              <a:t>d</a:t>
            </a:r>
            <a:r>
              <a:rPr sz="2500" spc="13" dirty="0"/>
              <a:t>e</a:t>
            </a:r>
            <a:r>
              <a:rPr sz="2500" spc="9" dirty="0"/>
              <a:t>n</a:t>
            </a:r>
            <a:r>
              <a:rPr sz="2500" spc="4" dirty="0"/>
              <a:t>ti</a:t>
            </a:r>
            <a:r>
              <a:rPr sz="2500" spc="9" dirty="0"/>
              <a:t>fy</a:t>
            </a:r>
            <a:r>
              <a:rPr sz="2500" spc="4" dirty="0"/>
              <a:t>i</a:t>
            </a:r>
            <a:r>
              <a:rPr sz="2500" spc="9" dirty="0"/>
              <a:t>n</a:t>
            </a:r>
            <a:r>
              <a:rPr sz="2500" spc="13" dirty="0"/>
              <a:t>g</a:t>
            </a:r>
            <a:r>
              <a:rPr sz="2500" spc="4" dirty="0"/>
              <a:t> </a:t>
            </a:r>
            <a:r>
              <a:rPr sz="2500" spc="13" dirty="0"/>
              <a:t>Pr</a:t>
            </a:r>
            <a:r>
              <a:rPr sz="2500" spc="9" dirty="0"/>
              <a:t>ob</a:t>
            </a:r>
            <a:r>
              <a:rPr sz="2500" spc="4" dirty="0"/>
              <a:t>l</a:t>
            </a:r>
            <a:r>
              <a:rPr sz="2500" spc="18" dirty="0"/>
              <a:t>ema</a:t>
            </a:r>
            <a:r>
              <a:rPr sz="2500" spc="4" dirty="0"/>
              <a:t>ti</a:t>
            </a:r>
            <a:r>
              <a:rPr sz="2500" spc="13" dirty="0"/>
              <a:t>c</a:t>
            </a:r>
            <a:r>
              <a:rPr sz="2500" spc="4" dirty="0"/>
              <a:t> </a:t>
            </a:r>
            <a:r>
              <a:rPr sz="2500" spc="-175" dirty="0"/>
              <a:t>T</a:t>
            </a:r>
            <a:r>
              <a:rPr sz="2500" spc="13" dirty="0"/>
              <a:t>y</a:t>
            </a:r>
            <a:r>
              <a:rPr sz="2500" spc="9" dirty="0"/>
              <a:t>p</a:t>
            </a:r>
            <a:r>
              <a:rPr sz="2500" spc="13" dirty="0"/>
              <a:t>es</a:t>
            </a:r>
            <a:r>
              <a:rPr sz="2500" spc="4" dirty="0"/>
              <a:t> </a:t>
            </a:r>
            <a:r>
              <a:rPr sz="2500" spc="9" dirty="0"/>
              <a:t>of</a:t>
            </a:r>
            <a:r>
              <a:rPr sz="2500" spc="4" dirty="0"/>
              <a:t> </a:t>
            </a:r>
            <a:r>
              <a:rPr sz="2500" spc="13" dirty="0"/>
              <a:t>Re</a:t>
            </a:r>
            <a:r>
              <a:rPr sz="2500" spc="9" dirty="0"/>
              <a:t>qu</a:t>
            </a:r>
            <a:r>
              <a:rPr sz="2500" spc="13" dirty="0"/>
              <a:t>es</a:t>
            </a:r>
            <a:r>
              <a:rPr sz="2500" spc="9" dirty="0"/>
              <a:t>t</a:t>
            </a:r>
            <a:r>
              <a:rPr sz="2500" spc="4" dirty="0"/>
              <a:t> </a:t>
            </a:r>
            <a:r>
              <a:rPr sz="2500" spc="-35" dirty="0"/>
              <a:t>T</a:t>
            </a:r>
            <a:r>
              <a:rPr sz="2500" spc="4" dirty="0"/>
              <a:t>i</a:t>
            </a:r>
            <a:r>
              <a:rPr sz="2500" spc="22" dirty="0"/>
              <a:t>m</a:t>
            </a:r>
            <a:r>
              <a:rPr sz="2500" spc="13" dirty="0"/>
              <a:t>e</a:t>
            </a:r>
            <a:r>
              <a:rPr sz="2500" spc="4" dirty="0"/>
              <a:t> </a:t>
            </a:r>
            <a:r>
              <a:rPr sz="2500" spc="9" dirty="0"/>
              <a:t>Slots</a:t>
            </a:r>
            <a:endParaRPr sz="2500" dirty="0"/>
          </a:p>
        </p:txBody>
      </p:sp>
      <p:pic>
        <p:nvPicPr>
          <p:cNvPr id="7" name="Picture 6">
            <a:extLst>
              <a:ext uri="{FF2B5EF4-FFF2-40B4-BE49-F238E27FC236}">
                <a16:creationId xmlns:a16="http://schemas.microsoft.com/office/drawing/2014/main" id="{14B2050A-CB93-4A70-BB1F-818ABA2483F5}"/>
              </a:ext>
            </a:extLst>
          </p:cNvPr>
          <p:cNvPicPr>
            <a:picLocks noChangeAspect="1"/>
          </p:cNvPicPr>
          <p:nvPr/>
        </p:nvPicPr>
        <p:blipFill>
          <a:blip r:embed="rId2"/>
          <a:stretch>
            <a:fillRect/>
          </a:stretch>
        </p:blipFill>
        <p:spPr>
          <a:xfrm>
            <a:off x="774700" y="2268724"/>
            <a:ext cx="9448800" cy="3025402"/>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2222500" y="597849"/>
            <a:ext cx="6510851" cy="610936"/>
          </a:xfrm>
          <a:prstGeom prst="rect">
            <a:avLst/>
          </a:prstGeom>
        </p:spPr>
        <p:txBody>
          <a:bodyPr vert="horz" wrap="square" lIns="0" tIns="0" rIns="0" bIns="0" rtlCol="0" anchor="t">
            <a:spAutoFit/>
          </a:bodyPr>
          <a:lstStyle/>
          <a:p>
            <a:pPr marL="11139"/>
            <a:r>
              <a:rPr lang="en-US" dirty="0"/>
              <a:t>Morning Slot Analysis</a:t>
            </a:r>
            <a:endParaRPr dirty="0"/>
          </a:p>
        </p:txBody>
      </p:sp>
      <p:pic>
        <p:nvPicPr>
          <p:cNvPr id="7" name="Picture 6">
            <a:extLst>
              <a:ext uri="{FF2B5EF4-FFF2-40B4-BE49-F238E27FC236}">
                <a16:creationId xmlns:a16="http://schemas.microsoft.com/office/drawing/2014/main" id="{D960684A-DE2A-4F8F-8100-A9B7C736B6D8}"/>
              </a:ext>
            </a:extLst>
          </p:cNvPr>
          <p:cNvPicPr>
            <a:picLocks noChangeAspect="1"/>
          </p:cNvPicPr>
          <p:nvPr/>
        </p:nvPicPr>
        <p:blipFill>
          <a:blip r:embed="rId2"/>
          <a:stretch>
            <a:fillRect/>
          </a:stretch>
        </p:blipFill>
        <p:spPr>
          <a:xfrm>
            <a:off x="1624007" y="1495425"/>
            <a:ext cx="7445385" cy="51816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12900" y="504825"/>
            <a:ext cx="6510851" cy="538609"/>
          </a:xfrm>
          <a:prstGeom prst="rect">
            <a:avLst/>
          </a:prstGeom>
        </p:spPr>
        <p:txBody>
          <a:bodyPr vert="horz" wrap="square" lIns="0" tIns="0" rIns="0" bIns="0" rtlCol="0" anchor="t">
            <a:spAutoFit/>
          </a:bodyPr>
          <a:lstStyle/>
          <a:p>
            <a:pPr marL="11139">
              <a:lnSpc>
                <a:spcPts val="4175"/>
              </a:lnSpc>
            </a:pPr>
            <a:r>
              <a:rPr lang="en-US" spc="-4" dirty="0"/>
              <a:t>Evening Slot</a:t>
            </a:r>
            <a:r>
              <a:rPr spc="-136" dirty="0"/>
              <a:t> </a:t>
            </a:r>
            <a:r>
              <a:rPr spc="-4" dirty="0"/>
              <a:t>Analysis</a:t>
            </a:r>
          </a:p>
        </p:txBody>
      </p:sp>
      <p:pic>
        <p:nvPicPr>
          <p:cNvPr id="5" name="Picture 4">
            <a:extLst>
              <a:ext uri="{FF2B5EF4-FFF2-40B4-BE49-F238E27FC236}">
                <a16:creationId xmlns:a16="http://schemas.microsoft.com/office/drawing/2014/main" id="{BFE579F4-F21E-4CFC-8678-5A40E197EAD4}"/>
              </a:ext>
            </a:extLst>
          </p:cNvPr>
          <p:cNvPicPr>
            <a:picLocks noChangeAspect="1"/>
          </p:cNvPicPr>
          <p:nvPr/>
        </p:nvPicPr>
        <p:blipFill>
          <a:blip r:embed="rId2"/>
          <a:stretch>
            <a:fillRect/>
          </a:stretch>
        </p:blipFill>
        <p:spPr>
          <a:xfrm>
            <a:off x="698500" y="1114425"/>
            <a:ext cx="8504254" cy="59436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74700" y="561758"/>
            <a:ext cx="6510851" cy="1221873"/>
          </a:xfrm>
          <a:prstGeom prst="rect">
            <a:avLst/>
          </a:prstGeom>
        </p:spPr>
        <p:txBody>
          <a:bodyPr vert="horz" wrap="square" lIns="0" tIns="0" rIns="0" bIns="0" rtlCol="0" anchor="t">
            <a:spAutoFit/>
          </a:bodyPr>
          <a:lstStyle/>
          <a:p>
            <a:pPr marL="11139"/>
            <a:r>
              <a:rPr dirty="0"/>
              <a:t>Reas</a:t>
            </a:r>
            <a:r>
              <a:rPr spc="-9" dirty="0"/>
              <a:t>on</a:t>
            </a:r>
            <a:r>
              <a:rPr dirty="0"/>
              <a:t>s</a:t>
            </a:r>
            <a:r>
              <a:rPr spc="-4" dirty="0"/>
              <a:t> f</a:t>
            </a:r>
            <a:r>
              <a:rPr spc="-9" dirty="0"/>
              <a:t>o</a:t>
            </a:r>
            <a:r>
              <a:rPr dirty="0"/>
              <a:t>r</a:t>
            </a:r>
            <a:r>
              <a:rPr spc="-4" dirty="0"/>
              <a:t> t</a:t>
            </a:r>
            <a:r>
              <a:rPr spc="-9" dirty="0"/>
              <a:t>h</a:t>
            </a:r>
            <a:r>
              <a:rPr dirty="0"/>
              <a:t>e</a:t>
            </a:r>
            <a:r>
              <a:rPr spc="-4" dirty="0"/>
              <a:t> S</a:t>
            </a:r>
            <a:r>
              <a:rPr spc="-9" dirty="0"/>
              <a:t>uppl</a:t>
            </a:r>
            <a:r>
              <a:rPr dirty="0"/>
              <a:t>y-Dema</a:t>
            </a:r>
            <a:r>
              <a:rPr spc="-9" dirty="0"/>
              <a:t>n</a:t>
            </a:r>
            <a:r>
              <a:rPr spc="-4" dirty="0"/>
              <a:t>d </a:t>
            </a:r>
            <a:r>
              <a:rPr spc="-9" dirty="0"/>
              <a:t>G</a:t>
            </a:r>
            <a:r>
              <a:rPr dirty="0"/>
              <a:t>a</a:t>
            </a:r>
            <a:r>
              <a:rPr spc="-4" dirty="0"/>
              <a:t>p</a:t>
            </a:r>
          </a:p>
        </p:txBody>
      </p:sp>
      <p:sp>
        <p:nvSpPr>
          <p:cNvPr id="3" name="object 3"/>
          <p:cNvSpPr txBox="1"/>
          <p:nvPr/>
        </p:nvSpPr>
        <p:spPr>
          <a:xfrm>
            <a:off x="384134" y="2450969"/>
            <a:ext cx="9668616" cy="3675750"/>
          </a:xfrm>
          <a:prstGeom prst="rect">
            <a:avLst/>
          </a:prstGeom>
        </p:spPr>
        <p:txBody>
          <a:bodyPr vert="horz" wrap="square" lIns="0" tIns="0" rIns="0" bIns="0" rtlCol="0">
            <a:spAutoFit/>
          </a:bodyPr>
          <a:lstStyle/>
          <a:p>
            <a:pPr marL="183796" marR="181568" indent="-172657">
              <a:lnSpc>
                <a:spcPts val="1842"/>
              </a:lnSpc>
              <a:buChar char="•"/>
              <a:tabLst>
                <a:tab pos="184353" algn="l"/>
              </a:tabLst>
            </a:pPr>
            <a:r>
              <a:rPr sz="1754" spc="-4" dirty="0">
                <a:latin typeface="Arial"/>
                <a:cs typeface="Arial"/>
              </a:rPr>
              <a:t>F</a:t>
            </a:r>
            <a:r>
              <a:rPr sz="1754" dirty="0">
                <a:latin typeface="Arial"/>
                <a:cs typeface="Arial"/>
              </a:rPr>
              <a:t>or</a:t>
            </a:r>
            <a:r>
              <a:rPr sz="1754" spc="-4" dirty="0">
                <a:latin typeface="Arial"/>
                <a:cs typeface="Arial"/>
              </a:rPr>
              <a:t> t</a:t>
            </a:r>
            <a:r>
              <a:rPr sz="1754" dirty="0">
                <a:latin typeface="Arial"/>
                <a:cs typeface="Arial"/>
              </a:rPr>
              <a:t>rips</a:t>
            </a:r>
            <a:r>
              <a:rPr sz="1754" spc="-4" dirty="0">
                <a:latin typeface="Arial"/>
                <a:cs typeface="Arial"/>
              </a:rPr>
              <a:t> </a:t>
            </a:r>
            <a:r>
              <a:rPr sz="1754" dirty="0">
                <a:latin typeface="Arial"/>
                <a:cs typeface="Arial"/>
              </a:rPr>
              <a:t>origina</a:t>
            </a:r>
            <a:r>
              <a:rPr sz="1754" spc="-4" dirty="0">
                <a:latin typeface="Arial"/>
                <a:cs typeface="Arial"/>
              </a:rPr>
              <a:t>t</a:t>
            </a:r>
            <a:r>
              <a:rPr sz="1754" dirty="0">
                <a:latin typeface="Arial"/>
                <a:cs typeface="Arial"/>
              </a:rPr>
              <a:t>ing</a:t>
            </a:r>
            <a:r>
              <a:rPr sz="1754" spc="-4" dirty="0">
                <a:latin typeface="Arial"/>
                <a:cs typeface="Arial"/>
              </a:rPr>
              <a:t> f</a:t>
            </a:r>
            <a:r>
              <a:rPr sz="1754" dirty="0">
                <a:latin typeface="Arial"/>
                <a:cs typeface="Arial"/>
              </a:rPr>
              <a:t>rom</a:t>
            </a:r>
            <a:r>
              <a:rPr sz="1754" spc="-4" dirty="0">
                <a:latin typeface="Arial"/>
                <a:cs typeface="Arial"/>
              </a:rPr>
              <a:t> t</a:t>
            </a:r>
            <a:r>
              <a:rPr sz="1754" dirty="0">
                <a:latin typeface="Arial"/>
                <a:cs typeface="Arial"/>
              </a:rPr>
              <a:t>he</a:t>
            </a:r>
            <a:r>
              <a:rPr sz="1754" spc="-100" dirty="0">
                <a:latin typeface="Arial"/>
                <a:cs typeface="Arial"/>
              </a:rPr>
              <a:t> </a:t>
            </a:r>
            <a:r>
              <a:rPr sz="1754" dirty="0">
                <a:latin typeface="Arial"/>
                <a:cs typeface="Arial"/>
              </a:rPr>
              <a:t>Airpo</a:t>
            </a:r>
            <a:r>
              <a:rPr sz="1754" spc="-4" dirty="0">
                <a:latin typeface="Arial"/>
                <a:cs typeface="Arial"/>
              </a:rPr>
              <a:t>rt, </a:t>
            </a:r>
            <a:r>
              <a:rPr sz="1754" dirty="0">
                <a:latin typeface="Arial"/>
                <a:cs typeface="Arial"/>
              </a:rPr>
              <a:t>mo</a:t>
            </a:r>
            <a:r>
              <a:rPr sz="1754" spc="-4" dirty="0">
                <a:latin typeface="Arial"/>
                <a:cs typeface="Arial"/>
              </a:rPr>
              <a:t>st </a:t>
            </a:r>
            <a:r>
              <a:rPr sz="1754" dirty="0">
                <a:latin typeface="Arial"/>
                <a:cs typeface="Arial"/>
              </a:rPr>
              <a:t>probable</a:t>
            </a:r>
            <a:r>
              <a:rPr sz="1754" spc="-4" dirty="0">
                <a:latin typeface="Arial"/>
                <a:cs typeface="Arial"/>
              </a:rPr>
              <a:t> </a:t>
            </a:r>
            <a:r>
              <a:rPr sz="1754" dirty="0">
                <a:latin typeface="Arial"/>
                <a:cs typeface="Arial"/>
              </a:rPr>
              <a:t>reasons</a:t>
            </a:r>
            <a:r>
              <a:rPr sz="1754" spc="-4" dirty="0">
                <a:latin typeface="Arial"/>
                <a:cs typeface="Arial"/>
              </a:rPr>
              <a:t> f</a:t>
            </a:r>
            <a:r>
              <a:rPr sz="1754" dirty="0">
                <a:latin typeface="Arial"/>
                <a:cs typeface="Arial"/>
              </a:rPr>
              <a:t>or</a:t>
            </a:r>
            <a:r>
              <a:rPr sz="1754" spc="-4" dirty="0">
                <a:latin typeface="Arial"/>
                <a:cs typeface="Arial"/>
              </a:rPr>
              <a:t> </a:t>
            </a:r>
            <a:r>
              <a:rPr sz="1754" dirty="0">
                <a:latin typeface="Arial"/>
                <a:cs typeface="Arial"/>
              </a:rPr>
              <a:t>such</a:t>
            </a:r>
            <a:r>
              <a:rPr sz="1754" spc="-4" dirty="0">
                <a:latin typeface="Arial"/>
                <a:cs typeface="Arial"/>
              </a:rPr>
              <a:t> </a:t>
            </a:r>
            <a:r>
              <a:rPr sz="1754" dirty="0">
                <a:latin typeface="Arial"/>
                <a:cs typeface="Arial"/>
              </a:rPr>
              <a:t>a</a:t>
            </a:r>
            <a:r>
              <a:rPr sz="1754" spc="-4" dirty="0">
                <a:latin typeface="Arial"/>
                <a:cs typeface="Arial"/>
              </a:rPr>
              <a:t> </a:t>
            </a:r>
            <a:r>
              <a:rPr sz="1754" dirty="0">
                <a:latin typeface="Arial"/>
                <a:cs typeface="Arial"/>
              </a:rPr>
              <a:t>huge</a:t>
            </a:r>
            <a:r>
              <a:rPr sz="1754" spc="-4" dirty="0">
                <a:latin typeface="Arial"/>
                <a:cs typeface="Arial"/>
              </a:rPr>
              <a:t> </a:t>
            </a:r>
            <a:r>
              <a:rPr sz="1754" dirty="0">
                <a:latin typeface="Arial"/>
                <a:cs typeface="Arial"/>
              </a:rPr>
              <a:t>Non</a:t>
            </a:r>
            <a:r>
              <a:rPr sz="1754" spc="-100" dirty="0">
                <a:latin typeface="Arial"/>
                <a:cs typeface="Arial"/>
              </a:rPr>
              <a:t> </a:t>
            </a:r>
            <a:r>
              <a:rPr sz="1754" spc="-35" dirty="0">
                <a:latin typeface="Arial"/>
                <a:cs typeface="Arial"/>
              </a:rPr>
              <a:t>A</a:t>
            </a:r>
            <a:r>
              <a:rPr sz="1754" dirty="0">
                <a:latin typeface="Arial"/>
                <a:cs typeface="Arial"/>
              </a:rPr>
              <a:t>vailabili</a:t>
            </a:r>
            <a:r>
              <a:rPr sz="1754" spc="-4" dirty="0">
                <a:latin typeface="Arial"/>
                <a:cs typeface="Arial"/>
              </a:rPr>
              <a:t>t</a:t>
            </a:r>
            <a:r>
              <a:rPr sz="1754" dirty="0">
                <a:latin typeface="Arial"/>
                <a:cs typeface="Arial"/>
              </a:rPr>
              <a:t>y</a:t>
            </a:r>
            <a:r>
              <a:rPr sz="1754" spc="-4" dirty="0">
                <a:latin typeface="Arial"/>
                <a:cs typeface="Arial"/>
              </a:rPr>
              <a:t> </a:t>
            </a:r>
            <a:r>
              <a:rPr sz="1754" dirty="0">
                <a:latin typeface="Arial"/>
                <a:cs typeface="Arial"/>
              </a:rPr>
              <a:t>o</a:t>
            </a:r>
            <a:r>
              <a:rPr sz="1754" spc="-4" dirty="0">
                <a:latin typeface="Arial"/>
                <a:cs typeface="Arial"/>
              </a:rPr>
              <a:t>f </a:t>
            </a:r>
            <a:r>
              <a:rPr sz="1754" dirty="0">
                <a:latin typeface="Arial"/>
                <a:cs typeface="Arial"/>
              </a:rPr>
              <a:t>Cars</a:t>
            </a:r>
            <a:r>
              <a:rPr sz="1754" spc="-4" dirty="0">
                <a:latin typeface="Arial"/>
                <a:cs typeface="Arial"/>
              </a:rPr>
              <a:t> </a:t>
            </a:r>
            <a:r>
              <a:rPr sz="1754" dirty="0">
                <a:latin typeface="Arial"/>
                <a:cs typeface="Arial"/>
              </a:rPr>
              <a:t>during</a:t>
            </a:r>
            <a:r>
              <a:rPr sz="1754" spc="-4" dirty="0">
                <a:latin typeface="Arial"/>
                <a:cs typeface="Arial"/>
              </a:rPr>
              <a:t> </a:t>
            </a:r>
            <a:r>
              <a:rPr sz="1754" dirty="0">
                <a:latin typeface="Arial"/>
                <a:cs typeface="Arial"/>
              </a:rPr>
              <a:t>Evening</a:t>
            </a:r>
            <a:r>
              <a:rPr sz="1754" spc="-4" dirty="0">
                <a:latin typeface="Arial"/>
                <a:cs typeface="Arial"/>
              </a:rPr>
              <a:t> </a:t>
            </a:r>
            <a:r>
              <a:rPr sz="1754" dirty="0">
                <a:latin typeface="Arial"/>
                <a:cs typeface="Arial"/>
              </a:rPr>
              <a:t>and</a:t>
            </a:r>
            <a:r>
              <a:rPr sz="1754" spc="-4" dirty="0">
                <a:latin typeface="Arial"/>
                <a:cs typeface="Arial"/>
              </a:rPr>
              <a:t> </a:t>
            </a:r>
            <a:r>
              <a:rPr sz="1754" dirty="0">
                <a:latin typeface="Arial"/>
                <a:cs typeface="Arial"/>
              </a:rPr>
              <a:t>Nigh</a:t>
            </a:r>
            <a:r>
              <a:rPr sz="1754" spc="-4" dirty="0">
                <a:latin typeface="Arial"/>
                <a:cs typeface="Arial"/>
              </a:rPr>
              <a:t>t </a:t>
            </a:r>
            <a:r>
              <a:rPr sz="1754" dirty="0">
                <a:latin typeface="Arial"/>
                <a:cs typeface="Arial"/>
              </a:rPr>
              <a:t>reque</a:t>
            </a:r>
            <a:r>
              <a:rPr sz="1754" spc="-4" dirty="0">
                <a:latin typeface="Arial"/>
                <a:cs typeface="Arial"/>
              </a:rPr>
              <a:t>st t</a:t>
            </a:r>
            <a:r>
              <a:rPr sz="1754" dirty="0">
                <a:latin typeface="Arial"/>
                <a:cs typeface="Arial"/>
              </a:rPr>
              <a:t>ime</a:t>
            </a:r>
            <a:r>
              <a:rPr sz="1754" spc="-4" dirty="0">
                <a:latin typeface="Arial"/>
                <a:cs typeface="Arial"/>
              </a:rPr>
              <a:t> </a:t>
            </a:r>
            <a:r>
              <a:rPr sz="1754" dirty="0">
                <a:latin typeface="Arial"/>
                <a:cs typeface="Arial"/>
              </a:rPr>
              <a:t>slo</a:t>
            </a:r>
            <a:r>
              <a:rPr sz="1754" spc="-4" dirty="0">
                <a:latin typeface="Arial"/>
                <a:cs typeface="Arial"/>
              </a:rPr>
              <a:t>t</a:t>
            </a:r>
            <a:r>
              <a:rPr sz="1754" dirty="0">
                <a:latin typeface="Arial"/>
                <a:cs typeface="Arial"/>
              </a:rPr>
              <a:t>s</a:t>
            </a:r>
            <a:r>
              <a:rPr sz="1754" spc="-4" dirty="0">
                <a:latin typeface="Arial"/>
                <a:cs typeface="Arial"/>
              </a:rPr>
              <a:t> </a:t>
            </a:r>
            <a:r>
              <a:rPr sz="1754" dirty="0">
                <a:latin typeface="Arial"/>
                <a:cs typeface="Arial"/>
              </a:rPr>
              <a:t>are</a:t>
            </a:r>
            <a:r>
              <a:rPr sz="1754" spc="-4" dirty="0">
                <a:latin typeface="Arial"/>
                <a:cs typeface="Arial"/>
              </a:rPr>
              <a:t>:</a:t>
            </a:r>
            <a:endParaRPr sz="1754" dirty="0">
              <a:latin typeface="Arial"/>
              <a:cs typeface="Arial"/>
            </a:endParaRPr>
          </a:p>
          <a:p>
            <a:pPr marL="517971" marR="91340" lvl="1" indent="-172657">
              <a:lnSpc>
                <a:spcPts val="1816"/>
              </a:lnSpc>
              <a:spcBef>
                <a:spcPts val="833"/>
              </a:spcBef>
              <a:buChar char="•"/>
              <a:tabLst>
                <a:tab pos="518528" algn="l"/>
              </a:tabLst>
            </a:pPr>
            <a:r>
              <a:rPr sz="2631" spc="-6" baseline="1388" dirty="0">
                <a:latin typeface="Arial"/>
                <a:cs typeface="Arial"/>
              </a:rPr>
              <a:t>F</a:t>
            </a:r>
            <a:r>
              <a:rPr sz="2631" baseline="1388" dirty="0">
                <a:latin typeface="Arial"/>
                <a:cs typeface="Arial"/>
              </a:rPr>
              <a:t>or</a:t>
            </a:r>
            <a:r>
              <a:rPr sz="2631" spc="-6" baseline="1388" dirty="0">
                <a:latin typeface="Arial"/>
                <a:cs typeface="Arial"/>
              </a:rPr>
              <a:t> </a:t>
            </a:r>
            <a:r>
              <a:rPr sz="2631" baseline="1388" dirty="0">
                <a:latin typeface="Arial"/>
                <a:cs typeface="Arial"/>
              </a:rPr>
              <a:t>mo</a:t>
            </a:r>
            <a:r>
              <a:rPr sz="2631" spc="-6" baseline="1388" dirty="0">
                <a:latin typeface="Arial"/>
                <a:cs typeface="Arial"/>
              </a:rPr>
              <a:t>st </a:t>
            </a:r>
            <a:r>
              <a:rPr sz="2631" baseline="1388" dirty="0">
                <a:latin typeface="Arial"/>
                <a:cs typeface="Arial"/>
              </a:rPr>
              <a:t>o</a:t>
            </a:r>
            <a:r>
              <a:rPr sz="2631" spc="-6" baseline="1388" dirty="0">
                <a:latin typeface="Arial"/>
                <a:cs typeface="Arial"/>
              </a:rPr>
              <a:t>f t</a:t>
            </a:r>
            <a:r>
              <a:rPr sz="2631" baseline="1388" dirty="0">
                <a:latin typeface="Arial"/>
                <a:cs typeface="Arial"/>
              </a:rPr>
              <a:t>he</a:t>
            </a:r>
            <a:r>
              <a:rPr sz="2631" spc="-6" baseline="1388" dirty="0">
                <a:latin typeface="Arial"/>
                <a:cs typeface="Arial"/>
              </a:rPr>
              <a:t> </a:t>
            </a:r>
            <a:r>
              <a:rPr sz="2631" baseline="1388" dirty="0">
                <a:latin typeface="Arial"/>
                <a:cs typeface="Arial"/>
              </a:rPr>
              <a:t>driver</a:t>
            </a:r>
            <a:r>
              <a:rPr sz="2631" spc="-6" baseline="1388" dirty="0">
                <a:latin typeface="Arial"/>
                <a:cs typeface="Arial"/>
              </a:rPr>
              <a:t> </a:t>
            </a:r>
            <a:r>
              <a:rPr sz="2631" baseline="1388" dirty="0">
                <a:latin typeface="Arial"/>
                <a:cs typeface="Arial"/>
              </a:rPr>
              <a:t>pa</a:t>
            </a:r>
            <a:r>
              <a:rPr sz="2631" spc="-6" baseline="1388" dirty="0">
                <a:latin typeface="Arial"/>
                <a:cs typeface="Arial"/>
              </a:rPr>
              <a:t>rt</a:t>
            </a:r>
            <a:r>
              <a:rPr sz="2631" baseline="1388" dirty="0">
                <a:latin typeface="Arial"/>
                <a:cs typeface="Arial"/>
              </a:rPr>
              <a:t>ners</a:t>
            </a:r>
            <a:r>
              <a:rPr sz="2631" spc="-6" baseline="1388" dirty="0">
                <a:latin typeface="Arial"/>
                <a:cs typeface="Arial"/>
              </a:rPr>
              <a:t> t</a:t>
            </a:r>
            <a:r>
              <a:rPr sz="2631" baseline="1388" dirty="0">
                <a:latin typeface="Arial"/>
                <a:cs typeface="Arial"/>
              </a:rPr>
              <a:t>his</a:t>
            </a:r>
            <a:r>
              <a:rPr sz="2631" spc="-6" baseline="1388" dirty="0">
                <a:latin typeface="Arial"/>
                <a:cs typeface="Arial"/>
              </a:rPr>
              <a:t> t</a:t>
            </a:r>
            <a:r>
              <a:rPr sz="2631" baseline="1388" dirty="0">
                <a:latin typeface="Arial"/>
                <a:cs typeface="Arial"/>
              </a:rPr>
              <a:t>ime</a:t>
            </a:r>
            <a:r>
              <a:rPr sz="2631" spc="-6" baseline="1388" dirty="0">
                <a:latin typeface="Arial"/>
                <a:cs typeface="Arial"/>
              </a:rPr>
              <a:t> </a:t>
            </a:r>
            <a:r>
              <a:rPr sz="2631" baseline="1388" dirty="0">
                <a:latin typeface="Arial"/>
                <a:cs typeface="Arial"/>
              </a:rPr>
              <a:t>period</a:t>
            </a:r>
            <a:r>
              <a:rPr sz="2631" spc="-6" baseline="1388" dirty="0">
                <a:latin typeface="Arial"/>
                <a:cs typeface="Arial"/>
              </a:rPr>
              <a:t> </a:t>
            </a:r>
            <a:r>
              <a:rPr sz="2631" baseline="1388" dirty="0">
                <a:latin typeface="Arial"/>
                <a:cs typeface="Arial"/>
              </a:rPr>
              <a:t>is</a:t>
            </a:r>
            <a:r>
              <a:rPr sz="2631" spc="-6" baseline="1388" dirty="0">
                <a:latin typeface="Arial"/>
                <a:cs typeface="Arial"/>
              </a:rPr>
              <a:t> t</a:t>
            </a:r>
            <a:r>
              <a:rPr sz="2631" baseline="1388" dirty="0">
                <a:latin typeface="Arial"/>
                <a:cs typeface="Arial"/>
              </a:rPr>
              <a:t>he</a:t>
            </a:r>
            <a:r>
              <a:rPr sz="2631" spc="-6" baseline="1388" dirty="0">
                <a:latin typeface="Arial"/>
                <a:cs typeface="Arial"/>
              </a:rPr>
              <a:t> </a:t>
            </a:r>
            <a:r>
              <a:rPr sz="2631" baseline="1388" dirty="0">
                <a:latin typeface="Arial"/>
                <a:cs typeface="Arial"/>
              </a:rPr>
              <a:t>end</a:t>
            </a:r>
            <a:r>
              <a:rPr sz="2631" spc="-6" baseline="1388" dirty="0">
                <a:latin typeface="Arial"/>
                <a:cs typeface="Arial"/>
              </a:rPr>
              <a:t> </a:t>
            </a:r>
            <a:r>
              <a:rPr sz="2631" baseline="1388" dirty="0">
                <a:latin typeface="Arial"/>
                <a:cs typeface="Arial"/>
              </a:rPr>
              <a:t>o</a:t>
            </a:r>
            <a:r>
              <a:rPr sz="2631" spc="-6" baseline="1388" dirty="0">
                <a:latin typeface="Arial"/>
                <a:cs typeface="Arial"/>
              </a:rPr>
              <a:t>f t</a:t>
            </a:r>
            <a:r>
              <a:rPr sz="2631" baseline="1388" dirty="0">
                <a:latin typeface="Arial"/>
                <a:cs typeface="Arial"/>
              </a:rPr>
              <a:t>heir</a:t>
            </a:r>
            <a:r>
              <a:rPr sz="2631" spc="-6" baseline="1388" dirty="0">
                <a:latin typeface="Arial"/>
                <a:cs typeface="Arial"/>
              </a:rPr>
              <a:t> </a:t>
            </a:r>
            <a:r>
              <a:rPr sz="2631" baseline="1388" dirty="0">
                <a:latin typeface="Arial"/>
                <a:cs typeface="Arial"/>
              </a:rPr>
              <a:t>working</a:t>
            </a:r>
            <a:r>
              <a:rPr sz="2631" spc="-6" baseline="1388" dirty="0">
                <a:latin typeface="Arial"/>
                <a:cs typeface="Arial"/>
              </a:rPr>
              <a:t> </a:t>
            </a:r>
            <a:r>
              <a:rPr sz="2631" baseline="1388" dirty="0">
                <a:latin typeface="Arial"/>
                <a:cs typeface="Arial"/>
              </a:rPr>
              <a:t>hours</a:t>
            </a:r>
            <a:r>
              <a:rPr sz="2631" spc="-6" baseline="1388" dirty="0">
                <a:latin typeface="Arial"/>
                <a:cs typeface="Arial"/>
              </a:rPr>
              <a:t> t</a:t>
            </a:r>
            <a:r>
              <a:rPr sz="2631" baseline="1388" dirty="0">
                <a:latin typeface="Arial"/>
                <a:cs typeface="Arial"/>
              </a:rPr>
              <a:t>hus</a:t>
            </a:r>
            <a:r>
              <a:rPr sz="2631" spc="-6" baseline="1388" dirty="0">
                <a:latin typeface="Arial"/>
                <a:cs typeface="Arial"/>
              </a:rPr>
              <a:t> </a:t>
            </a:r>
            <a:r>
              <a:rPr sz="2631" baseline="1388" dirty="0">
                <a:latin typeface="Arial"/>
                <a:cs typeface="Arial"/>
              </a:rPr>
              <a:t>leading </a:t>
            </a:r>
            <a:r>
              <a:rPr sz="1754" spc="-4" dirty="0">
                <a:latin typeface="Arial"/>
                <a:cs typeface="Arial"/>
              </a:rPr>
              <a:t>t</a:t>
            </a:r>
            <a:r>
              <a:rPr sz="1754" dirty="0">
                <a:latin typeface="Arial"/>
                <a:cs typeface="Arial"/>
              </a:rPr>
              <a:t>o</a:t>
            </a:r>
            <a:r>
              <a:rPr sz="1754" spc="-4" dirty="0">
                <a:latin typeface="Arial"/>
                <a:cs typeface="Arial"/>
              </a:rPr>
              <a:t> </a:t>
            </a:r>
            <a:r>
              <a:rPr sz="1754" dirty="0">
                <a:latin typeface="Arial"/>
                <a:cs typeface="Arial"/>
              </a:rPr>
              <a:t>non-availabili</a:t>
            </a:r>
            <a:r>
              <a:rPr sz="1754" spc="-4" dirty="0">
                <a:latin typeface="Arial"/>
                <a:cs typeface="Arial"/>
              </a:rPr>
              <a:t>t</a:t>
            </a:r>
            <a:r>
              <a:rPr sz="1754" dirty="0">
                <a:latin typeface="Arial"/>
                <a:cs typeface="Arial"/>
              </a:rPr>
              <a:t>y</a:t>
            </a:r>
            <a:r>
              <a:rPr sz="1754" spc="-4" dirty="0">
                <a:latin typeface="Arial"/>
                <a:cs typeface="Arial"/>
              </a:rPr>
              <a:t> </a:t>
            </a:r>
            <a:r>
              <a:rPr sz="1754" dirty="0">
                <a:latin typeface="Arial"/>
                <a:cs typeface="Arial"/>
              </a:rPr>
              <a:t>o</a:t>
            </a:r>
            <a:r>
              <a:rPr sz="1754" spc="-4" dirty="0">
                <a:latin typeface="Arial"/>
                <a:cs typeface="Arial"/>
              </a:rPr>
              <a:t>f </a:t>
            </a:r>
            <a:r>
              <a:rPr sz="1754" dirty="0">
                <a:latin typeface="Arial"/>
                <a:cs typeface="Arial"/>
              </a:rPr>
              <a:t>cars</a:t>
            </a:r>
            <a:r>
              <a:rPr sz="1754" spc="-4" dirty="0">
                <a:latin typeface="Arial"/>
                <a:cs typeface="Arial"/>
              </a:rPr>
              <a:t> </a:t>
            </a:r>
            <a:r>
              <a:rPr sz="1754" dirty="0">
                <a:latin typeface="Arial"/>
                <a:cs typeface="Arial"/>
              </a:rPr>
              <a:t>a</a:t>
            </a:r>
            <a:r>
              <a:rPr sz="1754" spc="-4" dirty="0">
                <a:latin typeface="Arial"/>
                <a:cs typeface="Arial"/>
              </a:rPr>
              <a:t>t t</a:t>
            </a:r>
            <a:r>
              <a:rPr sz="1754" dirty="0">
                <a:latin typeface="Arial"/>
                <a:cs typeface="Arial"/>
              </a:rPr>
              <a:t>he</a:t>
            </a:r>
            <a:r>
              <a:rPr sz="1754" spc="-4" dirty="0">
                <a:latin typeface="Arial"/>
                <a:cs typeface="Arial"/>
              </a:rPr>
              <a:t> </a:t>
            </a:r>
            <a:r>
              <a:rPr sz="1754" dirty="0">
                <a:latin typeface="Arial"/>
                <a:cs typeface="Arial"/>
              </a:rPr>
              <a:t>airpo</a:t>
            </a:r>
            <a:r>
              <a:rPr sz="1754" spc="-4" dirty="0">
                <a:latin typeface="Arial"/>
                <a:cs typeface="Arial"/>
              </a:rPr>
              <a:t>rt</a:t>
            </a:r>
            <a:endParaRPr sz="1754" dirty="0">
              <a:latin typeface="Arial"/>
              <a:cs typeface="Arial"/>
            </a:endParaRPr>
          </a:p>
          <a:p>
            <a:pPr marL="517971" marR="4456" lvl="1" indent="-172657">
              <a:lnSpc>
                <a:spcPct val="85400"/>
              </a:lnSpc>
              <a:spcBef>
                <a:spcPts val="908"/>
              </a:spcBef>
              <a:buChar char="•"/>
              <a:tabLst>
                <a:tab pos="518528" algn="l"/>
              </a:tabLst>
            </a:pPr>
            <a:r>
              <a:rPr sz="1754" dirty="0">
                <a:latin typeface="Arial"/>
                <a:cs typeface="Arial"/>
              </a:rPr>
              <a:t>Also</a:t>
            </a:r>
            <a:r>
              <a:rPr sz="1754" spc="-4" dirty="0">
                <a:latin typeface="Arial"/>
                <a:cs typeface="Arial"/>
              </a:rPr>
              <a:t> </a:t>
            </a:r>
            <a:r>
              <a:rPr sz="1754" dirty="0">
                <a:latin typeface="Arial"/>
                <a:cs typeface="Arial"/>
              </a:rPr>
              <a:t>since</a:t>
            </a:r>
            <a:r>
              <a:rPr sz="1754" spc="-4" dirty="0">
                <a:latin typeface="Arial"/>
                <a:cs typeface="Arial"/>
              </a:rPr>
              <a:t> t</a:t>
            </a:r>
            <a:r>
              <a:rPr sz="1754" dirty="0">
                <a:latin typeface="Arial"/>
                <a:cs typeface="Arial"/>
              </a:rPr>
              <a:t>he</a:t>
            </a:r>
            <a:r>
              <a:rPr sz="1754" spc="-4" dirty="0">
                <a:latin typeface="Arial"/>
                <a:cs typeface="Arial"/>
              </a:rPr>
              <a:t> f</a:t>
            </a:r>
            <a:r>
              <a:rPr sz="1754" dirty="0">
                <a:latin typeface="Arial"/>
                <a:cs typeface="Arial"/>
              </a:rPr>
              <a:t>requency</a:t>
            </a:r>
            <a:r>
              <a:rPr sz="1754" spc="-4" dirty="0">
                <a:latin typeface="Arial"/>
                <a:cs typeface="Arial"/>
              </a:rPr>
              <a:t> </a:t>
            </a:r>
            <a:r>
              <a:rPr sz="1754" dirty="0">
                <a:latin typeface="Arial"/>
                <a:cs typeface="Arial"/>
              </a:rPr>
              <a:t>o</a:t>
            </a:r>
            <a:r>
              <a:rPr sz="1754" spc="-4" dirty="0">
                <a:latin typeface="Arial"/>
                <a:cs typeface="Arial"/>
              </a:rPr>
              <a:t>f f</a:t>
            </a:r>
            <a:r>
              <a:rPr sz="1754" dirty="0">
                <a:latin typeface="Arial"/>
                <a:cs typeface="Arial"/>
              </a:rPr>
              <a:t>ligh</a:t>
            </a:r>
            <a:r>
              <a:rPr sz="1754" spc="-4" dirty="0">
                <a:latin typeface="Arial"/>
                <a:cs typeface="Arial"/>
              </a:rPr>
              <a:t>t</a:t>
            </a:r>
            <a:r>
              <a:rPr sz="1754" dirty="0">
                <a:latin typeface="Arial"/>
                <a:cs typeface="Arial"/>
              </a:rPr>
              <a:t>s</a:t>
            </a:r>
            <a:r>
              <a:rPr sz="1754" spc="-4" dirty="0">
                <a:latin typeface="Arial"/>
                <a:cs typeface="Arial"/>
              </a:rPr>
              <a:t> </a:t>
            </a:r>
            <a:r>
              <a:rPr sz="1754" dirty="0">
                <a:latin typeface="Arial"/>
                <a:cs typeface="Arial"/>
              </a:rPr>
              <a:t>landing</a:t>
            </a:r>
            <a:r>
              <a:rPr sz="1754" spc="-4" dirty="0">
                <a:latin typeface="Arial"/>
                <a:cs typeface="Arial"/>
              </a:rPr>
              <a:t> </a:t>
            </a:r>
            <a:r>
              <a:rPr sz="1754" dirty="0">
                <a:latin typeface="Arial"/>
                <a:cs typeface="Arial"/>
              </a:rPr>
              <a:t>a</a:t>
            </a:r>
            <a:r>
              <a:rPr sz="1754" spc="-4" dirty="0">
                <a:latin typeface="Arial"/>
                <a:cs typeface="Arial"/>
              </a:rPr>
              <a:t>ft</a:t>
            </a:r>
            <a:r>
              <a:rPr sz="1754" dirty="0">
                <a:latin typeface="Arial"/>
                <a:cs typeface="Arial"/>
              </a:rPr>
              <a:t>er</a:t>
            </a:r>
            <a:r>
              <a:rPr sz="1754" spc="-4" dirty="0">
                <a:latin typeface="Arial"/>
                <a:cs typeface="Arial"/>
              </a:rPr>
              <a:t> t</a:t>
            </a:r>
            <a:r>
              <a:rPr sz="1754" dirty="0">
                <a:latin typeface="Arial"/>
                <a:cs typeface="Arial"/>
              </a:rPr>
              <a:t>hese</a:t>
            </a:r>
            <a:r>
              <a:rPr sz="1754" spc="-4" dirty="0">
                <a:latin typeface="Arial"/>
                <a:cs typeface="Arial"/>
              </a:rPr>
              <a:t> t</a:t>
            </a:r>
            <a:r>
              <a:rPr sz="1754" dirty="0">
                <a:latin typeface="Arial"/>
                <a:cs typeface="Arial"/>
              </a:rPr>
              <a:t>ime</a:t>
            </a:r>
            <a:r>
              <a:rPr sz="1754" spc="-4" dirty="0">
                <a:latin typeface="Arial"/>
                <a:cs typeface="Arial"/>
              </a:rPr>
              <a:t> </a:t>
            </a:r>
            <a:r>
              <a:rPr sz="1754" dirty="0">
                <a:latin typeface="Arial"/>
                <a:cs typeface="Arial"/>
              </a:rPr>
              <a:t>slo</a:t>
            </a:r>
            <a:r>
              <a:rPr sz="1754" spc="-4" dirty="0">
                <a:latin typeface="Arial"/>
                <a:cs typeface="Arial"/>
              </a:rPr>
              <a:t>t</a:t>
            </a:r>
            <a:r>
              <a:rPr sz="1754" dirty="0">
                <a:latin typeface="Arial"/>
                <a:cs typeface="Arial"/>
              </a:rPr>
              <a:t>s</a:t>
            </a:r>
            <a:r>
              <a:rPr sz="1754" spc="-4" dirty="0">
                <a:latin typeface="Arial"/>
                <a:cs typeface="Arial"/>
              </a:rPr>
              <a:t> st</a:t>
            </a:r>
            <a:r>
              <a:rPr sz="1754" dirty="0">
                <a:latin typeface="Arial"/>
                <a:cs typeface="Arial"/>
              </a:rPr>
              <a:t>a</a:t>
            </a:r>
            <a:r>
              <a:rPr sz="1754" spc="-4" dirty="0">
                <a:latin typeface="Arial"/>
                <a:cs typeface="Arial"/>
              </a:rPr>
              <a:t>rt </a:t>
            </a:r>
            <a:r>
              <a:rPr sz="1754" dirty="0">
                <a:latin typeface="Arial"/>
                <a:cs typeface="Arial"/>
              </a:rPr>
              <a:t>reducing</a:t>
            </a:r>
            <a:r>
              <a:rPr sz="1754" spc="-4" dirty="0">
                <a:latin typeface="Arial"/>
                <a:cs typeface="Arial"/>
              </a:rPr>
              <a:t> t</a:t>
            </a:r>
            <a:r>
              <a:rPr sz="1754" dirty="0">
                <a:latin typeface="Arial"/>
                <a:cs typeface="Arial"/>
              </a:rPr>
              <a:t>he</a:t>
            </a:r>
            <a:r>
              <a:rPr sz="1754" spc="-4" dirty="0">
                <a:latin typeface="Arial"/>
                <a:cs typeface="Arial"/>
              </a:rPr>
              <a:t> </a:t>
            </a:r>
            <a:r>
              <a:rPr sz="1754" dirty="0">
                <a:latin typeface="Arial"/>
                <a:cs typeface="Arial"/>
              </a:rPr>
              <a:t>wai</a:t>
            </a:r>
            <a:r>
              <a:rPr sz="1754" spc="-4" dirty="0">
                <a:latin typeface="Arial"/>
                <a:cs typeface="Arial"/>
              </a:rPr>
              <a:t>t </a:t>
            </a:r>
            <a:r>
              <a:rPr sz="1754" dirty="0">
                <a:latin typeface="Arial"/>
                <a:cs typeface="Arial"/>
              </a:rPr>
              <a:t>period </a:t>
            </a:r>
            <a:r>
              <a:rPr sz="1754" spc="-4" dirty="0">
                <a:latin typeface="Arial"/>
                <a:cs typeface="Arial"/>
              </a:rPr>
              <a:t>f</a:t>
            </a:r>
            <a:r>
              <a:rPr sz="1754" dirty="0">
                <a:latin typeface="Arial"/>
                <a:cs typeface="Arial"/>
              </a:rPr>
              <a:t>or</a:t>
            </a:r>
            <a:r>
              <a:rPr sz="1754" spc="-4" dirty="0">
                <a:latin typeface="Arial"/>
                <a:cs typeface="Arial"/>
              </a:rPr>
              <a:t> t</a:t>
            </a:r>
            <a:r>
              <a:rPr sz="1754" dirty="0">
                <a:latin typeface="Arial"/>
                <a:cs typeface="Arial"/>
              </a:rPr>
              <a:t>he</a:t>
            </a:r>
            <a:r>
              <a:rPr sz="1754" spc="-4" dirty="0">
                <a:latin typeface="Arial"/>
                <a:cs typeface="Arial"/>
              </a:rPr>
              <a:t> </a:t>
            </a:r>
            <a:r>
              <a:rPr sz="1754" dirty="0">
                <a:latin typeface="Arial"/>
                <a:cs typeface="Arial"/>
              </a:rPr>
              <a:t>driver</a:t>
            </a:r>
            <a:r>
              <a:rPr sz="1754" spc="-4" dirty="0">
                <a:latin typeface="Arial"/>
                <a:cs typeface="Arial"/>
              </a:rPr>
              <a:t> </a:t>
            </a:r>
            <a:r>
              <a:rPr sz="1754" dirty="0">
                <a:latin typeface="Arial"/>
                <a:cs typeface="Arial"/>
              </a:rPr>
              <a:t>pa</a:t>
            </a:r>
            <a:r>
              <a:rPr sz="1754" spc="-4" dirty="0">
                <a:latin typeface="Arial"/>
                <a:cs typeface="Arial"/>
              </a:rPr>
              <a:t>rt</a:t>
            </a:r>
            <a:r>
              <a:rPr sz="1754" dirty="0">
                <a:latin typeface="Arial"/>
                <a:cs typeface="Arial"/>
              </a:rPr>
              <a:t>ner</a:t>
            </a:r>
            <a:r>
              <a:rPr sz="1754" spc="-4" dirty="0">
                <a:latin typeface="Arial"/>
                <a:cs typeface="Arial"/>
              </a:rPr>
              <a:t> </a:t>
            </a:r>
            <a:r>
              <a:rPr sz="1754" dirty="0">
                <a:latin typeface="Arial"/>
                <a:cs typeface="Arial"/>
              </a:rPr>
              <a:t>is</a:t>
            </a:r>
            <a:r>
              <a:rPr sz="1754" spc="-4" dirty="0">
                <a:latin typeface="Arial"/>
                <a:cs typeface="Arial"/>
              </a:rPr>
              <a:t> </a:t>
            </a:r>
            <a:r>
              <a:rPr sz="1754" dirty="0">
                <a:latin typeface="Arial"/>
                <a:cs typeface="Arial"/>
              </a:rPr>
              <a:t>increased</a:t>
            </a:r>
            <a:r>
              <a:rPr sz="1754" spc="-4" dirty="0">
                <a:latin typeface="Arial"/>
                <a:cs typeface="Arial"/>
              </a:rPr>
              <a:t> f</a:t>
            </a:r>
            <a:r>
              <a:rPr sz="1754" dirty="0">
                <a:latin typeface="Arial"/>
                <a:cs typeface="Arial"/>
              </a:rPr>
              <a:t>or</a:t>
            </a:r>
            <a:r>
              <a:rPr sz="1754" spc="-4" dirty="0">
                <a:latin typeface="Arial"/>
                <a:cs typeface="Arial"/>
              </a:rPr>
              <a:t> </a:t>
            </a:r>
            <a:r>
              <a:rPr sz="1754" dirty="0">
                <a:latin typeface="Arial"/>
                <a:cs typeface="Arial"/>
              </a:rPr>
              <a:t>a</a:t>
            </a:r>
            <a:r>
              <a:rPr sz="1754" spc="-4" dirty="0">
                <a:latin typeface="Arial"/>
                <a:cs typeface="Arial"/>
              </a:rPr>
              <a:t> </a:t>
            </a:r>
            <a:r>
              <a:rPr sz="1754" dirty="0">
                <a:latin typeface="Arial"/>
                <a:cs typeface="Arial"/>
              </a:rPr>
              <a:t>passenger</a:t>
            </a:r>
            <a:r>
              <a:rPr sz="1754" spc="-4" dirty="0">
                <a:latin typeface="Arial"/>
                <a:cs typeface="Arial"/>
              </a:rPr>
              <a:t> t</a:t>
            </a:r>
            <a:r>
              <a:rPr sz="1754" dirty="0">
                <a:latin typeface="Arial"/>
                <a:cs typeface="Arial"/>
              </a:rPr>
              <a:t>o</a:t>
            </a:r>
            <a:r>
              <a:rPr sz="1754" spc="-4" dirty="0">
                <a:latin typeface="Arial"/>
                <a:cs typeface="Arial"/>
              </a:rPr>
              <a:t> </a:t>
            </a:r>
            <a:r>
              <a:rPr sz="1754" dirty="0">
                <a:latin typeface="Arial"/>
                <a:cs typeface="Arial"/>
              </a:rPr>
              <a:t>board</a:t>
            </a:r>
            <a:r>
              <a:rPr sz="1754" spc="-4" dirty="0">
                <a:latin typeface="Arial"/>
                <a:cs typeface="Arial"/>
              </a:rPr>
              <a:t> </a:t>
            </a:r>
            <a:r>
              <a:rPr sz="1754" dirty="0">
                <a:latin typeface="Arial"/>
                <a:cs typeface="Arial"/>
              </a:rPr>
              <a:t>a</a:t>
            </a:r>
            <a:r>
              <a:rPr sz="1754" spc="-4" dirty="0">
                <a:latin typeface="Arial"/>
                <a:cs typeface="Arial"/>
              </a:rPr>
              <a:t> t</a:t>
            </a:r>
            <a:r>
              <a:rPr sz="1754" dirty="0">
                <a:latin typeface="Arial"/>
                <a:cs typeface="Arial"/>
              </a:rPr>
              <a:t>rip</a:t>
            </a:r>
            <a:r>
              <a:rPr sz="1754" spc="-4" dirty="0">
                <a:latin typeface="Arial"/>
                <a:cs typeface="Arial"/>
              </a:rPr>
              <a:t> f</a:t>
            </a:r>
            <a:r>
              <a:rPr sz="1754" dirty="0">
                <a:latin typeface="Arial"/>
                <a:cs typeface="Arial"/>
              </a:rPr>
              <a:t>rom</a:t>
            </a:r>
            <a:r>
              <a:rPr sz="1754" spc="-100" dirty="0">
                <a:latin typeface="Arial"/>
                <a:cs typeface="Arial"/>
              </a:rPr>
              <a:t> </a:t>
            </a:r>
            <a:r>
              <a:rPr sz="1754" dirty="0">
                <a:latin typeface="Arial"/>
                <a:cs typeface="Arial"/>
              </a:rPr>
              <a:t>Airpo</a:t>
            </a:r>
            <a:r>
              <a:rPr sz="1754" spc="-4" dirty="0">
                <a:latin typeface="Arial"/>
                <a:cs typeface="Arial"/>
              </a:rPr>
              <a:t>rt t</a:t>
            </a:r>
            <a:r>
              <a:rPr sz="1754" dirty="0">
                <a:latin typeface="Arial"/>
                <a:cs typeface="Arial"/>
              </a:rPr>
              <a:t>hus</a:t>
            </a:r>
            <a:r>
              <a:rPr sz="1754" spc="-4" dirty="0">
                <a:latin typeface="Arial"/>
                <a:cs typeface="Arial"/>
              </a:rPr>
              <a:t> t</a:t>
            </a:r>
            <a:r>
              <a:rPr sz="1754" dirty="0">
                <a:latin typeface="Arial"/>
                <a:cs typeface="Arial"/>
              </a:rPr>
              <a:t>hey</a:t>
            </a:r>
            <a:r>
              <a:rPr sz="1754" spc="-4" dirty="0">
                <a:latin typeface="Arial"/>
                <a:cs typeface="Arial"/>
              </a:rPr>
              <a:t> </a:t>
            </a:r>
            <a:r>
              <a:rPr sz="1754" dirty="0">
                <a:latin typeface="Arial"/>
                <a:cs typeface="Arial"/>
              </a:rPr>
              <a:t>are relu</a:t>
            </a:r>
            <a:r>
              <a:rPr sz="1754" spc="-4" dirty="0">
                <a:latin typeface="Arial"/>
                <a:cs typeface="Arial"/>
              </a:rPr>
              <a:t>ct</a:t>
            </a:r>
            <a:r>
              <a:rPr sz="1754" dirty="0">
                <a:latin typeface="Arial"/>
                <a:cs typeface="Arial"/>
              </a:rPr>
              <a:t>an</a:t>
            </a:r>
            <a:r>
              <a:rPr sz="1754" spc="-4" dirty="0">
                <a:latin typeface="Arial"/>
                <a:cs typeface="Arial"/>
              </a:rPr>
              <a:t>t t</a:t>
            </a:r>
            <a:r>
              <a:rPr sz="1754" dirty="0">
                <a:latin typeface="Arial"/>
                <a:cs typeface="Arial"/>
              </a:rPr>
              <a:t>o</a:t>
            </a:r>
            <a:r>
              <a:rPr sz="1754" spc="-4" dirty="0">
                <a:latin typeface="Arial"/>
                <a:cs typeface="Arial"/>
              </a:rPr>
              <a:t> </a:t>
            </a:r>
            <a:r>
              <a:rPr sz="1754" dirty="0">
                <a:latin typeface="Arial"/>
                <a:cs typeface="Arial"/>
              </a:rPr>
              <a:t>be</a:t>
            </a:r>
            <a:r>
              <a:rPr sz="1754" spc="-4" dirty="0">
                <a:latin typeface="Arial"/>
                <a:cs typeface="Arial"/>
              </a:rPr>
              <a:t> </a:t>
            </a:r>
            <a:r>
              <a:rPr sz="1754" dirty="0">
                <a:latin typeface="Arial"/>
                <a:cs typeface="Arial"/>
              </a:rPr>
              <a:t>a</a:t>
            </a:r>
            <a:r>
              <a:rPr sz="1754" spc="-4" dirty="0">
                <a:latin typeface="Arial"/>
                <a:cs typeface="Arial"/>
              </a:rPr>
              <a:t>t t</a:t>
            </a:r>
            <a:r>
              <a:rPr sz="1754" dirty="0">
                <a:latin typeface="Arial"/>
                <a:cs typeface="Arial"/>
              </a:rPr>
              <a:t>he</a:t>
            </a:r>
            <a:r>
              <a:rPr sz="1754" spc="-4" dirty="0">
                <a:latin typeface="Arial"/>
                <a:cs typeface="Arial"/>
              </a:rPr>
              <a:t> </a:t>
            </a:r>
            <a:r>
              <a:rPr sz="1754" dirty="0">
                <a:latin typeface="Arial"/>
                <a:cs typeface="Arial"/>
              </a:rPr>
              <a:t>airpo</a:t>
            </a:r>
            <a:r>
              <a:rPr sz="1754" spc="-4" dirty="0">
                <a:latin typeface="Arial"/>
                <a:cs typeface="Arial"/>
              </a:rPr>
              <a:t>rt </a:t>
            </a:r>
            <a:r>
              <a:rPr sz="1754" dirty="0">
                <a:latin typeface="Arial"/>
                <a:cs typeface="Arial"/>
              </a:rPr>
              <a:t>a</a:t>
            </a:r>
            <a:r>
              <a:rPr sz="1754" spc="-4" dirty="0">
                <a:latin typeface="Arial"/>
                <a:cs typeface="Arial"/>
              </a:rPr>
              <a:t>t t</a:t>
            </a:r>
            <a:r>
              <a:rPr sz="1754" dirty="0">
                <a:latin typeface="Arial"/>
                <a:cs typeface="Arial"/>
              </a:rPr>
              <a:t>hese</a:t>
            </a:r>
            <a:r>
              <a:rPr sz="1754" spc="-4" dirty="0">
                <a:latin typeface="Arial"/>
                <a:cs typeface="Arial"/>
              </a:rPr>
              <a:t> t</a:t>
            </a:r>
            <a:r>
              <a:rPr sz="1754" dirty="0">
                <a:latin typeface="Arial"/>
                <a:cs typeface="Arial"/>
              </a:rPr>
              <a:t>ime</a:t>
            </a:r>
            <a:r>
              <a:rPr sz="1754" spc="-4" dirty="0">
                <a:latin typeface="Arial"/>
                <a:cs typeface="Arial"/>
              </a:rPr>
              <a:t> </a:t>
            </a:r>
            <a:r>
              <a:rPr sz="1754" dirty="0">
                <a:latin typeface="Arial"/>
                <a:cs typeface="Arial"/>
              </a:rPr>
              <a:t>slo</a:t>
            </a:r>
            <a:r>
              <a:rPr sz="1754" spc="-4" dirty="0">
                <a:latin typeface="Arial"/>
                <a:cs typeface="Arial"/>
              </a:rPr>
              <a:t>t</a:t>
            </a:r>
            <a:r>
              <a:rPr sz="1754" dirty="0">
                <a:latin typeface="Arial"/>
                <a:cs typeface="Arial"/>
              </a:rPr>
              <a:t>s</a:t>
            </a:r>
            <a:endParaRPr lang="en-US" sz="1754" dirty="0">
              <a:latin typeface="Arial"/>
              <a:cs typeface="Arial"/>
            </a:endParaRPr>
          </a:p>
          <a:p>
            <a:pPr marL="345314" marR="4456" lvl="1">
              <a:lnSpc>
                <a:spcPct val="85400"/>
              </a:lnSpc>
              <a:spcBef>
                <a:spcPts val="908"/>
              </a:spcBef>
              <a:tabLst>
                <a:tab pos="518528" algn="l"/>
              </a:tabLst>
            </a:pPr>
            <a:endParaRPr sz="1754" dirty="0">
              <a:latin typeface="Arial"/>
              <a:cs typeface="Arial"/>
            </a:endParaRPr>
          </a:p>
          <a:p>
            <a:pPr marL="183796" marR="305770" indent="-172657">
              <a:lnSpc>
                <a:spcPts val="1833"/>
              </a:lnSpc>
              <a:spcBef>
                <a:spcPts val="912"/>
              </a:spcBef>
              <a:buChar char="•"/>
              <a:tabLst>
                <a:tab pos="184353" algn="l"/>
              </a:tabLst>
            </a:pPr>
            <a:r>
              <a:rPr sz="1754" spc="-4" dirty="0">
                <a:latin typeface="Arial"/>
                <a:cs typeface="Arial"/>
              </a:rPr>
              <a:t>F</a:t>
            </a:r>
            <a:r>
              <a:rPr sz="1754" dirty="0">
                <a:latin typeface="Arial"/>
                <a:cs typeface="Arial"/>
              </a:rPr>
              <a:t>or</a:t>
            </a:r>
            <a:r>
              <a:rPr sz="1754" spc="-4" dirty="0">
                <a:latin typeface="Arial"/>
                <a:cs typeface="Arial"/>
              </a:rPr>
              <a:t> t</a:t>
            </a:r>
            <a:r>
              <a:rPr sz="1754" dirty="0">
                <a:latin typeface="Arial"/>
                <a:cs typeface="Arial"/>
              </a:rPr>
              <a:t>rips</a:t>
            </a:r>
            <a:r>
              <a:rPr sz="1754" spc="-4" dirty="0">
                <a:latin typeface="Arial"/>
                <a:cs typeface="Arial"/>
              </a:rPr>
              <a:t> </a:t>
            </a:r>
            <a:r>
              <a:rPr sz="1754" dirty="0">
                <a:latin typeface="Arial"/>
                <a:cs typeface="Arial"/>
              </a:rPr>
              <a:t>origina</a:t>
            </a:r>
            <a:r>
              <a:rPr sz="1754" spc="-4" dirty="0">
                <a:latin typeface="Arial"/>
                <a:cs typeface="Arial"/>
              </a:rPr>
              <a:t>t</a:t>
            </a:r>
            <a:r>
              <a:rPr sz="1754" dirty="0">
                <a:latin typeface="Arial"/>
                <a:cs typeface="Arial"/>
              </a:rPr>
              <a:t>ing</a:t>
            </a:r>
            <a:r>
              <a:rPr sz="1754" spc="-4" dirty="0">
                <a:latin typeface="Arial"/>
                <a:cs typeface="Arial"/>
              </a:rPr>
              <a:t> f</a:t>
            </a:r>
            <a:r>
              <a:rPr sz="1754" dirty="0">
                <a:latin typeface="Arial"/>
                <a:cs typeface="Arial"/>
              </a:rPr>
              <a:t>rom</a:t>
            </a:r>
            <a:r>
              <a:rPr sz="1754" spc="-4" dirty="0">
                <a:latin typeface="Arial"/>
                <a:cs typeface="Arial"/>
              </a:rPr>
              <a:t> t</a:t>
            </a:r>
            <a:r>
              <a:rPr sz="1754" dirty="0">
                <a:latin typeface="Arial"/>
                <a:cs typeface="Arial"/>
              </a:rPr>
              <a:t>he</a:t>
            </a:r>
            <a:r>
              <a:rPr sz="1754" spc="-4" dirty="0">
                <a:latin typeface="Arial"/>
                <a:cs typeface="Arial"/>
              </a:rPr>
              <a:t> </a:t>
            </a:r>
            <a:r>
              <a:rPr sz="1754" dirty="0">
                <a:latin typeface="Arial"/>
                <a:cs typeface="Arial"/>
              </a:rPr>
              <a:t>Ci</a:t>
            </a:r>
            <a:r>
              <a:rPr sz="1754" spc="-4" dirty="0">
                <a:latin typeface="Arial"/>
                <a:cs typeface="Arial"/>
              </a:rPr>
              <a:t>t</a:t>
            </a:r>
            <a:r>
              <a:rPr sz="1754" spc="-132" dirty="0">
                <a:latin typeface="Arial"/>
                <a:cs typeface="Arial"/>
              </a:rPr>
              <a:t>y</a:t>
            </a:r>
            <a:r>
              <a:rPr sz="1754" spc="-4" dirty="0">
                <a:latin typeface="Arial"/>
                <a:cs typeface="Arial"/>
              </a:rPr>
              <a:t>, </a:t>
            </a:r>
            <a:r>
              <a:rPr sz="1754" dirty="0">
                <a:latin typeface="Arial"/>
                <a:cs typeface="Arial"/>
              </a:rPr>
              <a:t>mo</a:t>
            </a:r>
            <a:r>
              <a:rPr sz="1754" spc="-4" dirty="0">
                <a:latin typeface="Arial"/>
                <a:cs typeface="Arial"/>
              </a:rPr>
              <a:t>st </a:t>
            </a:r>
            <a:r>
              <a:rPr sz="1754" dirty="0">
                <a:latin typeface="Arial"/>
                <a:cs typeface="Arial"/>
              </a:rPr>
              <a:t>probable</a:t>
            </a:r>
            <a:r>
              <a:rPr sz="1754" spc="-4" dirty="0">
                <a:latin typeface="Arial"/>
                <a:cs typeface="Arial"/>
              </a:rPr>
              <a:t> </a:t>
            </a:r>
            <a:r>
              <a:rPr sz="1754" dirty="0">
                <a:latin typeface="Arial"/>
                <a:cs typeface="Arial"/>
              </a:rPr>
              <a:t>reasons</a:t>
            </a:r>
            <a:r>
              <a:rPr sz="1754" spc="-4" dirty="0">
                <a:latin typeface="Arial"/>
                <a:cs typeface="Arial"/>
              </a:rPr>
              <a:t> f</a:t>
            </a:r>
            <a:r>
              <a:rPr sz="1754" dirty="0">
                <a:latin typeface="Arial"/>
                <a:cs typeface="Arial"/>
              </a:rPr>
              <a:t>or</a:t>
            </a:r>
            <a:r>
              <a:rPr sz="1754" spc="-4" dirty="0">
                <a:latin typeface="Arial"/>
                <a:cs typeface="Arial"/>
              </a:rPr>
              <a:t> </a:t>
            </a:r>
            <a:r>
              <a:rPr sz="1754" dirty="0">
                <a:latin typeface="Arial"/>
                <a:cs typeface="Arial"/>
              </a:rPr>
              <a:t>such</a:t>
            </a:r>
            <a:r>
              <a:rPr sz="1754" spc="-4" dirty="0">
                <a:latin typeface="Arial"/>
                <a:cs typeface="Arial"/>
              </a:rPr>
              <a:t> </a:t>
            </a:r>
            <a:r>
              <a:rPr sz="1754" dirty="0">
                <a:latin typeface="Arial"/>
                <a:cs typeface="Arial"/>
              </a:rPr>
              <a:t>a</a:t>
            </a:r>
            <a:r>
              <a:rPr sz="1754" spc="-4" dirty="0">
                <a:latin typeface="Arial"/>
                <a:cs typeface="Arial"/>
              </a:rPr>
              <a:t> </a:t>
            </a:r>
            <a:r>
              <a:rPr sz="1754" dirty="0">
                <a:latin typeface="Arial"/>
                <a:cs typeface="Arial"/>
              </a:rPr>
              <a:t>huge</a:t>
            </a:r>
            <a:r>
              <a:rPr sz="1754" spc="-4" dirty="0">
                <a:latin typeface="Arial"/>
                <a:cs typeface="Arial"/>
              </a:rPr>
              <a:t> </a:t>
            </a:r>
            <a:r>
              <a:rPr sz="1754" dirty="0">
                <a:latin typeface="Arial"/>
                <a:cs typeface="Arial"/>
              </a:rPr>
              <a:t>Cancella</a:t>
            </a:r>
            <a:r>
              <a:rPr sz="1754" spc="-4" dirty="0">
                <a:latin typeface="Arial"/>
                <a:cs typeface="Arial"/>
              </a:rPr>
              <a:t>t</a:t>
            </a:r>
            <a:r>
              <a:rPr sz="1754" dirty="0">
                <a:latin typeface="Arial"/>
                <a:cs typeface="Arial"/>
              </a:rPr>
              <a:t>ion</a:t>
            </a:r>
            <a:r>
              <a:rPr sz="1754" spc="-4" dirty="0">
                <a:latin typeface="Arial"/>
                <a:cs typeface="Arial"/>
              </a:rPr>
              <a:t> </a:t>
            </a:r>
            <a:r>
              <a:rPr sz="1754" dirty="0">
                <a:latin typeface="Arial"/>
                <a:cs typeface="Arial"/>
              </a:rPr>
              <a:t>during Early</a:t>
            </a:r>
            <a:r>
              <a:rPr sz="1754" spc="-4" dirty="0">
                <a:latin typeface="Arial"/>
                <a:cs typeface="Arial"/>
              </a:rPr>
              <a:t> </a:t>
            </a:r>
            <a:r>
              <a:rPr sz="1754" dirty="0">
                <a:latin typeface="Arial"/>
                <a:cs typeface="Arial"/>
              </a:rPr>
              <a:t>Morning</a:t>
            </a:r>
            <a:r>
              <a:rPr sz="1754" spc="-4" dirty="0">
                <a:latin typeface="Arial"/>
                <a:cs typeface="Arial"/>
              </a:rPr>
              <a:t> </a:t>
            </a:r>
            <a:r>
              <a:rPr sz="1754" dirty="0">
                <a:latin typeface="Arial"/>
                <a:cs typeface="Arial"/>
              </a:rPr>
              <a:t>and</a:t>
            </a:r>
            <a:r>
              <a:rPr sz="1754" spc="-4" dirty="0">
                <a:latin typeface="Arial"/>
                <a:cs typeface="Arial"/>
              </a:rPr>
              <a:t> </a:t>
            </a:r>
            <a:r>
              <a:rPr sz="1754" dirty="0">
                <a:latin typeface="Arial"/>
                <a:cs typeface="Arial"/>
              </a:rPr>
              <a:t>Morning</a:t>
            </a:r>
            <a:r>
              <a:rPr sz="1754" spc="-4" dirty="0">
                <a:latin typeface="Arial"/>
                <a:cs typeface="Arial"/>
              </a:rPr>
              <a:t> </a:t>
            </a:r>
            <a:r>
              <a:rPr sz="1754" dirty="0">
                <a:latin typeface="Arial"/>
                <a:cs typeface="Arial"/>
              </a:rPr>
              <a:t>reque</a:t>
            </a:r>
            <a:r>
              <a:rPr sz="1754" spc="-4" dirty="0">
                <a:latin typeface="Arial"/>
                <a:cs typeface="Arial"/>
              </a:rPr>
              <a:t>st t</a:t>
            </a:r>
            <a:r>
              <a:rPr sz="1754" dirty="0">
                <a:latin typeface="Arial"/>
                <a:cs typeface="Arial"/>
              </a:rPr>
              <a:t>ime</a:t>
            </a:r>
            <a:r>
              <a:rPr sz="1754" spc="-4" dirty="0">
                <a:latin typeface="Arial"/>
                <a:cs typeface="Arial"/>
              </a:rPr>
              <a:t> </a:t>
            </a:r>
            <a:r>
              <a:rPr sz="1754" dirty="0">
                <a:latin typeface="Arial"/>
                <a:cs typeface="Arial"/>
              </a:rPr>
              <a:t>slo</a:t>
            </a:r>
            <a:r>
              <a:rPr sz="1754" spc="-4" dirty="0">
                <a:latin typeface="Arial"/>
                <a:cs typeface="Arial"/>
              </a:rPr>
              <a:t>t</a:t>
            </a:r>
            <a:r>
              <a:rPr sz="1754" dirty="0">
                <a:latin typeface="Arial"/>
                <a:cs typeface="Arial"/>
              </a:rPr>
              <a:t>s</a:t>
            </a:r>
            <a:r>
              <a:rPr sz="1754" spc="-4" dirty="0">
                <a:latin typeface="Arial"/>
                <a:cs typeface="Arial"/>
              </a:rPr>
              <a:t> </a:t>
            </a:r>
            <a:r>
              <a:rPr sz="1754" dirty="0">
                <a:latin typeface="Arial"/>
                <a:cs typeface="Arial"/>
              </a:rPr>
              <a:t>are</a:t>
            </a:r>
            <a:r>
              <a:rPr sz="1754" spc="-4" dirty="0">
                <a:latin typeface="Arial"/>
                <a:cs typeface="Arial"/>
              </a:rPr>
              <a:t>:</a:t>
            </a:r>
            <a:endParaRPr sz="1754" dirty="0">
              <a:latin typeface="Arial"/>
              <a:cs typeface="Arial"/>
            </a:endParaRPr>
          </a:p>
          <a:p>
            <a:pPr marL="517971" lvl="1" indent="-172657">
              <a:spcBef>
                <a:spcPts val="596"/>
              </a:spcBef>
              <a:buChar char="•"/>
              <a:tabLst>
                <a:tab pos="518528" algn="l"/>
              </a:tabLst>
            </a:pPr>
            <a:r>
              <a:rPr sz="1754" dirty="0">
                <a:latin typeface="Arial"/>
                <a:cs typeface="Arial"/>
              </a:rPr>
              <a:t>Higher</a:t>
            </a:r>
            <a:r>
              <a:rPr sz="1754" spc="-4" dirty="0">
                <a:latin typeface="Arial"/>
                <a:cs typeface="Arial"/>
              </a:rPr>
              <a:t> </a:t>
            </a:r>
            <a:r>
              <a:rPr sz="1754" dirty="0">
                <a:latin typeface="Arial"/>
                <a:cs typeface="Arial"/>
              </a:rPr>
              <a:t>wai</a:t>
            </a:r>
            <a:r>
              <a:rPr sz="1754" spc="-4" dirty="0">
                <a:latin typeface="Arial"/>
                <a:cs typeface="Arial"/>
              </a:rPr>
              <a:t>t</a:t>
            </a:r>
            <a:r>
              <a:rPr sz="1754" dirty="0">
                <a:latin typeface="Arial"/>
                <a:cs typeface="Arial"/>
              </a:rPr>
              <a:t>ing</a:t>
            </a:r>
            <a:r>
              <a:rPr sz="1754" spc="-4" dirty="0">
                <a:latin typeface="Arial"/>
                <a:cs typeface="Arial"/>
              </a:rPr>
              <a:t> </a:t>
            </a:r>
            <a:r>
              <a:rPr sz="1754" dirty="0">
                <a:latin typeface="Arial"/>
                <a:cs typeface="Arial"/>
              </a:rPr>
              <a:t>period</a:t>
            </a:r>
            <a:r>
              <a:rPr sz="1754" spc="-4" dirty="0">
                <a:latin typeface="Arial"/>
                <a:cs typeface="Arial"/>
              </a:rPr>
              <a:t> </a:t>
            </a:r>
            <a:r>
              <a:rPr sz="1754" dirty="0">
                <a:latin typeface="Arial"/>
                <a:cs typeface="Arial"/>
              </a:rPr>
              <a:t>a</a:t>
            </a:r>
            <a:r>
              <a:rPr sz="1754" spc="-4" dirty="0">
                <a:latin typeface="Arial"/>
                <a:cs typeface="Arial"/>
              </a:rPr>
              <a:t>t t</a:t>
            </a:r>
            <a:r>
              <a:rPr sz="1754" dirty="0">
                <a:latin typeface="Arial"/>
                <a:cs typeface="Arial"/>
              </a:rPr>
              <a:t>he</a:t>
            </a:r>
            <a:r>
              <a:rPr sz="1754" spc="-4" dirty="0">
                <a:latin typeface="Arial"/>
                <a:cs typeface="Arial"/>
              </a:rPr>
              <a:t> </a:t>
            </a:r>
            <a:r>
              <a:rPr sz="1754" dirty="0">
                <a:latin typeface="Arial"/>
                <a:cs typeface="Arial"/>
              </a:rPr>
              <a:t>airpo</a:t>
            </a:r>
            <a:r>
              <a:rPr sz="1754" spc="-4" dirty="0">
                <a:latin typeface="Arial"/>
                <a:cs typeface="Arial"/>
              </a:rPr>
              <a:t>rt </a:t>
            </a:r>
            <a:r>
              <a:rPr sz="1754" dirty="0">
                <a:latin typeface="Arial"/>
                <a:cs typeface="Arial"/>
              </a:rPr>
              <a:t>a</a:t>
            </a:r>
            <a:r>
              <a:rPr sz="1754" spc="-4" dirty="0">
                <a:latin typeface="Arial"/>
                <a:cs typeface="Arial"/>
              </a:rPr>
              <a:t>ft</a:t>
            </a:r>
            <a:r>
              <a:rPr sz="1754" dirty="0">
                <a:latin typeface="Arial"/>
                <a:cs typeface="Arial"/>
              </a:rPr>
              <a:t>er</a:t>
            </a:r>
            <a:r>
              <a:rPr sz="1754" spc="-4" dirty="0">
                <a:latin typeface="Arial"/>
                <a:cs typeface="Arial"/>
              </a:rPr>
              <a:t> t</a:t>
            </a:r>
            <a:r>
              <a:rPr sz="1754" dirty="0">
                <a:latin typeface="Arial"/>
                <a:cs typeface="Arial"/>
              </a:rPr>
              <a:t>hese</a:t>
            </a:r>
            <a:r>
              <a:rPr sz="1754" spc="-4" dirty="0">
                <a:latin typeface="Arial"/>
                <a:cs typeface="Arial"/>
              </a:rPr>
              <a:t> t</a:t>
            </a:r>
            <a:r>
              <a:rPr sz="1754" dirty="0">
                <a:latin typeface="Arial"/>
                <a:cs typeface="Arial"/>
              </a:rPr>
              <a:t>ime</a:t>
            </a:r>
            <a:r>
              <a:rPr sz="1754" spc="-4" dirty="0">
                <a:latin typeface="Arial"/>
                <a:cs typeface="Arial"/>
              </a:rPr>
              <a:t> </a:t>
            </a:r>
            <a:r>
              <a:rPr sz="1754" dirty="0">
                <a:latin typeface="Arial"/>
                <a:cs typeface="Arial"/>
              </a:rPr>
              <a:t>slo</a:t>
            </a:r>
            <a:r>
              <a:rPr sz="1754" spc="-4" dirty="0">
                <a:latin typeface="Arial"/>
                <a:cs typeface="Arial"/>
              </a:rPr>
              <a:t>t</a:t>
            </a:r>
            <a:r>
              <a:rPr sz="1754" dirty="0">
                <a:latin typeface="Arial"/>
                <a:cs typeface="Arial"/>
              </a:rPr>
              <a:t>s</a:t>
            </a:r>
          </a:p>
          <a:p>
            <a:pPr marL="517971" marR="189366" lvl="1" indent="-172657">
              <a:lnSpc>
                <a:spcPts val="1807"/>
              </a:lnSpc>
              <a:spcBef>
                <a:spcPts val="868"/>
              </a:spcBef>
              <a:buChar char="•"/>
              <a:tabLst>
                <a:tab pos="518528" algn="l"/>
              </a:tabLst>
            </a:pPr>
            <a:r>
              <a:rPr sz="2631" baseline="1388" dirty="0">
                <a:latin typeface="Arial"/>
                <a:cs typeface="Arial"/>
              </a:rPr>
              <a:t>Chances</a:t>
            </a:r>
            <a:r>
              <a:rPr sz="2631" spc="-6" baseline="1388" dirty="0">
                <a:latin typeface="Arial"/>
                <a:cs typeface="Arial"/>
              </a:rPr>
              <a:t> </a:t>
            </a:r>
            <a:r>
              <a:rPr sz="2631" baseline="1388" dirty="0">
                <a:latin typeface="Arial"/>
                <a:cs typeface="Arial"/>
              </a:rPr>
              <a:t>o</a:t>
            </a:r>
            <a:r>
              <a:rPr sz="2631" spc="-6" baseline="1388" dirty="0">
                <a:latin typeface="Arial"/>
                <a:cs typeface="Arial"/>
              </a:rPr>
              <a:t>f </a:t>
            </a:r>
            <a:r>
              <a:rPr sz="2631" baseline="1388" dirty="0">
                <a:latin typeface="Arial"/>
                <a:cs typeface="Arial"/>
              </a:rPr>
              <a:t>more</a:t>
            </a:r>
            <a:r>
              <a:rPr sz="2631" spc="-6" baseline="1388" dirty="0">
                <a:latin typeface="Arial"/>
                <a:cs typeface="Arial"/>
              </a:rPr>
              <a:t> t</a:t>
            </a:r>
            <a:r>
              <a:rPr sz="2631" baseline="1388" dirty="0">
                <a:latin typeface="Arial"/>
                <a:cs typeface="Arial"/>
              </a:rPr>
              <a:t>rip</a:t>
            </a:r>
            <a:r>
              <a:rPr sz="2631" spc="-6" baseline="1388" dirty="0">
                <a:latin typeface="Arial"/>
                <a:cs typeface="Arial"/>
              </a:rPr>
              <a:t> </a:t>
            </a:r>
            <a:r>
              <a:rPr sz="2631" baseline="1388" dirty="0">
                <a:latin typeface="Arial"/>
                <a:cs typeface="Arial"/>
              </a:rPr>
              <a:t>comple</a:t>
            </a:r>
            <a:r>
              <a:rPr sz="2631" spc="-6" baseline="1388" dirty="0">
                <a:latin typeface="Arial"/>
                <a:cs typeface="Arial"/>
              </a:rPr>
              <a:t>t</a:t>
            </a:r>
            <a:r>
              <a:rPr sz="2631" baseline="1388" dirty="0">
                <a:latin typeface="Arial"/>
                <a:cs typeface="Arial"/>
              </a:rPr>
              <a:t>ion</a:t>
            </a:r>
            <a:r>
              <a:rPr sz="2631" spc="-6" baseline="1388" dirty="0">
                <a:latin typeface="Arial"/>
                <a:cs typeface="Arial"/>
              </a:rPr>
              <a:t> </a:t>
            </a:r>
            <a:r>
              <a:rPr sz="2631" baseline="1388" dirty="0">
                <a:latin typeface="Arial"/>
                <a:cs typeface="Arial"/>
              </a:rPr>
              <a:t>and</a:t>
            </a:r>
            <a:r>
              <a:rPr sz="2631" spc="-6" baseline="1388" dirty="0">
                <a:latin typeface="Arial"/>
                <a:cs typeface="Arial"/>
              </a:rPr>
              <a:t> </a:t>
            </a:r>
            <a:r>
              <a:rPr sz="2631" baseline="1388" dirty="0">
                <a:latin typeface="Arial"/>
                <a:cs typeface="Arial"/>
              </a:rPr>
              <a:t>higher</a:t>
            </a:r>
            <a:r>
              <a:rPr sz="2631" spc="-6" baseline="1388" dirty="0">
                <a:latin typeface="Arial"/>
                <a:cs typeface="Arial"/>
              </a:rPr>
              <a:t> </a:t>
            </a:r>
            <a:r>
              <a:rPr sz="2631" baseline="1388" dirty="0">
                <a:latin typeface="Arial"/>
                <a:cs typeface="Arial"/>
              </a:rPr>
              <a:t>earnings</a:t>
            </a:r>
            <a:r>
              <a:rPr sz="2631" spc="-6" baseline="1388" dirty="0">
                <a:latin typeface="Arial"/>
                <a:cs typeface="Arial"/>
              </a:rPr>
              <a:t> </a:t>
            </a:r>
            <a:r>
              <a:rPr sz="2631" baseline="1388" dirty="0">
                <a:latin typeface="Arial"/>
                <a:cs typeface="Arial"/>
              </a:rPr>
              <a:t>i</a:t>
            </a:r>
            <a:r>
              <a:rPr sz="2631" spc="-6" baseline="1388" dirty="0">
                <a:latin typeface="Arial"/>
                <a:cs typeface="Arial"/>
              </a:rPr>
              <a:t>f </a:t>
            </a:r>
            <a:r>
              <a:rPr sz="2631" baseline="1388" dirty="0">
                <a:latin typeface="Arial"/>
                <a:cs typeface="Arial"/>
              </a:rPr>
              <a:t>choosing</a:t>
            </a:r>
            <a:r>
              <a:rPr sz="2631" spc="-6" baseline="1388" dirty="0">
                <a:latin typeface="Arial"/>
                <a:cs typeface="Arial"/>
              </a:rPr>
              <a:t> </a:t>
            </a:r>
            <a:r>
              <a:rPr sz="2631" baseline="1388" dirty="0">
                <a:latin typeface="Arial"/>
                <a:cs typeface="Arial"/>
              </a:rPr>
              <a:t>a</a:t>
            </a:r>
            <a:r>
              <a:rPr sz="2631" spc="-6" baseline="1388" dirty="0">
                <a:latin typeface="Arial"/>
                <a:cs typeface="Arial"/>
              </a:rPr>
              <a:t> t</a:t>
            </a:r>
            <a:r>
              <a:rPr sz="2631" baseline="1388" dirty="0">
                <a:latin typeface="Arial"/>
                <a:cs typeface="Arial"/>
              </a:rPr>
              <a:t>rip</a:t>
            </a:r>
            <a:r>
              <a:rPr sz="2631" spc="-6" baseline="1388" dirty="0">
                <a:latin typeface="Arial"/>
                <a:cs typeface="Arial"/>
              </a:rPr>
              <a:t> t</a:t>
            </a:r>
            <a:r>
              <a:rPr sz="2631" baseline="1388" dirty="0">
                <a:latin typeface="Arial"/>
                <a:cs typeface="Arial"/>
              </a:rPr>
              <a:t>ha</a:t>
            </a:r>
            <a:r>
              <a:rPr sz="2631" spc="-6" baseline="1388" dirty="0">
                <a:latin typeface="Arial"/>
                <a:cs typeface="Arial"/>
              </a:rPr>
              <a:t>t </a:t>
            </a:r>
            <a:r>
              <a:rPr sz="2631" baseline="1388" dirty="0">
                <a:latin typeface="Arial"/>
                <a:cs typeface="Arial"/>
              </a:rPr>
              <a:t>is</a:t>
            </a:r>
            <a:r>
              <a:rPr sz="2631" spc="-6" baseline="1388" dirty="0">
                <a:latin typeface="Arial"/>
                <a:cs typeface="Arial"/>
              </a:rPr>
              <a:t> </a:t>
            </a:r>
            <a:r>
              <a:rPr sz="2631" baseline="1388" dirty="0">
                <a:latin typeface="Arial"/>
                <a:cs typeface="Arial"/>
              </a:rPr>
              <a:t>no</a:t>
            </a:r>
            <a:r>
              <a:rPr sz="2631" spc="-6" baseline="1388" dirty="0">
                <a:latin typeface="Arial"/>
                <a:cs typeface="Arial"/>
              </a:rPr>
              <a:t>t </a:t>
            </a:r>
            <a:r>
              <a:rPr sz="2631" baseline="1388" dirty="0">
                <a:latin typeface="Arial"/>
                <a:cs typeface="Arial"/>
              </a:rPr>
              <a:t>bound</a:t>
            </a:r>
            <a:r>
              <a:rPr sz="2631" spc="-6" baseline="1388" dirty="0">
                <a:latin typeface="Arial"/>
                <a:cs typeface="Arial"/>
              </a:rPr>
              <a:t> f</a:t>
            </a:r>
            <a:r>
              <a:rPr sz="2631" baseline="1388" dirty="0">
                <a:latin typeface="Arial"/>
                <a:cs typeface="Arial"/>
              </a:rPr>
              <a:t>or </a:t>
            </a:r>
            <a:r>
              <a:rPr sz="1754" dirty="0">
                <a:latin typeface="Arial"/>
                <a:cs typeface="Arial"/>
              </a:rPr>
              <a:t>airpo</a:t>
            </a:r>
            <a:r>
              <a:rPr sz="1754" spc="-4" dirty="0">
                <a:latin typeface="Arial"/>
                <a:cs typeface="Arial"/>
              </a:rPr>
              <a:t>rt</a:t>
            </a:r>
            <a:endParaRPr sz="1754" dirty="0">
              <a:latin typeface="Arial"/>
              <a:cs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84134" y="2451479"/>
            <a:ext cx="10309266" cy="1962076"/>
          </a:xfrm>
          <a:prstGeom prst="rect">
            <a:avLst/>
          </a:prstGeom>
        </p:spPr>
        <p:txBody>
          <a:bodyPr vert="horz" wrap="square" lIns="0" tIns="0" rIns="0" bIns="0" rtlCol="0">
            <a:spAutoFit/>
          </a:bodyPr>
          <a:lstStyle/>
          <a:p>
            <a:pPr marL="11139" marR="4456">
              <a:lnSpc>
                <a:spcPts val="1719"/>
              </a:lnSpc>
              <a:tabLst>
                <a:tab pos="217771" algn="l"/>
              </a:tabLst>
            </a:pPr>
            <a:endParaRPr lang="en-US" sz="1666" spc="-4" dirty="0">
              <a:latin typeface="Arial"/>
              <a:cs typeface="Arial"/>
            </a:endParaRPr>
          </a:p>
          <a:p>
            <a:pPr marL="354039" marR="4456" indent="-342900">
              <a:lnSpc>
                <a:spcPts val="1719"/>
              </a:lnSpc>
              <a:buAutoNum type="arabicPeriod"/>
              <a:tabLst>
                <a:tab pos="217771" algn="l"/>
              </a:tabLst>
            </a:pPr>
            <a:r>
              <a:rPr lang="en-IN" sz="1666" dirty="0">
                <a:latin typeface="Arial"/>
                <a:cs typeface="Arial"/>
              </a:rPr>
              <a:t>Give incentive to the cab drivers to work at high demand hours by increasing rates from City to airport during Early morning hours and from Airport to City during evening and night hours.</a:t>
            </a:r>
          </a:p>
          <a:p>
            <a:pPr marL="11139" marR="4456">
              <a:lnSpc>
                <a:spcPts val="1719"/>
              </a:lnSpc>
              <a:tabLst>
                <a:tab pos="217771" algn="l"/>
              </a:tabLst>
            </a:pPr>
            <a:endParaRPr lang="en-IN" sz="1666" dirty="0">
              <a:latin typeface="Arial"/>
              <a:cs typeface="Arial"/>
            </a:endParaRPr>
          </a:p>
          <a:p>
            <a:pPr marL="11139" marR="4456">
              <a:lnSpc>
                <a:spcPts val="1719"/>
              </a:lnSpc>
              <a:tabLst>
                <a:tab pos="217771" algn="l"/>
              </a:tabLst>
            </a:pPr>
            <a:r>
              <a:rPr lang="en-IN" sz="1666" dirty="0">
                <a:latin typeface="Arial"/>
                <a:cs typeface="Arial"/>
              </a:rPr>
              <a:t>2. Direct cabs from city towards the airport starting late afternoon.</a:t>
            </a:r>
          </a:p>
          <a:p>
            <a:pPr marL="11139" marR="4456">
              <a:lnSpc>
                <a:spcPts val="1719"/>
              </a:lnSpc>
              <a:tabLst>
                <a:tab pos="217771" algn="l"/>
              </a:tabLst>
            </a:pPr>
            <a:endParaRPr lang="en-IN" sz="1666" dirty="0">
              <a:latin typeface="Arial"/>
              <a:cs typeface="Arial"/>
            </a:endParaRPr>
          </a:p>
          <a:p>
            <a:pPr marL="11139" marR="4456">
              <a:lnSpc>
                <a:spcPts val="1719"/>
              </a:lnSpc>
              <a:tabLst>
                <a:tab pos="217771" algn="l"/>
              </a:tabLst>
            </a:pPr>
            <a:r>
              <a:rPr lang="en-IN" sz="1666" dirty="0">
                <a:latin typeface="Arial"/>
                <a:cs typeface="Arial"/>
              </a:rPr>
              <a:t>3. Direct cabs towards the city from the airport to </a:t>
            </a:r>
            <a:r>
              <a:rPr lang="en-IN" sz="1666" dirty="0" err="1">
                <a:latin typeface="Arial"/>
                <a:cs typeface="Arial"/>
              </a:rPr>
              <a:t>spuuly</a:t>
            </a:r>
            <a:r>
              <a:rPr lang="en-IN" sz="1666" dirty="0">
                <a:latin typeface="Arial"/>
                <a:cs typeface="Arial"/>
              </a:rPr>
              <a:t> high demand at Early morning hours. </a:t>
            </a:r>
          </a:p>
          <a:p>
            <a:pPr marL="11139" marR="4456">
              <a:lnSpc>
                <a:spcPts val="1719"/>
              </a:lnSpc>
              <a:tabLst>
                <a:tab pos="217771" algn="l"/>
              </a:tabLst>
            </a:pPr>
            <a:endParaRPr lang="en-IN" sz="1666" dirty="0">
              <a:latin typeface="Arial"/>
              <a:cs typeface="Arial"/>
            </a:endParaRPr>
          </a:p>
          <a:p>
            <a:pPr marL="11139" marR="4456">
              <a:lnSpc>
                <a:spcPts val="1719"/>
              </a:lnSpc>
              <a:tabLst>
                <a:tab pos="217771" algn="l"/>
              </a:tabLst>
            </a:pPr>
            <a:r>
              <a:rPr lang="en-IN" sz="1666" dirty="0">
                <a:latin typeface="Arial"/>
                <a:cs typeface="Arial"/>
              </a:rPr>
              <a:t>4. Evaluate reasons for high cancellations.</a:t>
            </a:r>
            <a:endParaRPr sz="1666" dirty="0">
              <a:latin typeface="Arial"/>
              <a:cs typeface="Arial"/>
            </a:endParaRPr>
          </a:p>
        </p:txBody>
      </p:sp>
      <p:sp>
        <p:nvSpPr>
          <p:cNvPr id="3" name="object 3"/>
          <p:cNvSpPr txBox="1">
            <a:spLocks noGrp="1"/>
          </p:cNvSpPr>
          <p:nvPr>
            <p:ph type="title"/>
          </p:nvPr>
        </p:nvSpPr>
        <p:spPr>
          <a:xfrm>
            <a:off x="1689100" y="276225"/>
            <a:ext cx="6510851" cy="1221873"/>
          </a:xfrm>
          <a:prstGeom prst="rect">
            <a:avLst/>
          </a:prstGeom>
        </p:spPr>
        <p:txBody>
          <a:bodyPr vert="horz" wrap="square" lIns="0" tIns="0" rIns="0" bIns="0" rtlCol="0" anchor="t">
            <a:spAutoFit/>
          </a:bodyPr>
          <a:lstStyle/>
          <a:p>
            <a:pPr marL="11139"/>
            <a:r>
              <a:rPr spc="-136" dirty="0"/>
              <a:t>W</a:t>
            </a:r>
            <a:r>
              <a:rPr dirty="0"/>
              <a:t>ays</a:t>
            </a:r>
            <a:r>
              <a:rPr spc="-4" dirty="0"/>
              <a:t> to </a:t>
            </a:r>
            <a:r>
              <a:rPr dirty="0"/>
              <a:t>res</a:t>
            </a:r>
            <a:r>
              <a:rPr spc="-9" dirty="0"/>
              <a:t>ol</a:t>
            </a:r>
            <a:r>
              <a:rPr dirty="0"/>
              <a:t>ve</a:t>
            </a:r>
            <a:r>
              <a:rPr spc="-4" dirty="0"/>
              <a:t> S</a:t>
            </a:r>
            <a:r>
              <a:rPr spc="-9" dirty="0"/>
              <a:t>uppl</a:t>
            </a:r>
            <a:r>
              <a:rPr dirty="0"/>
              <a:t>y-Dema</a:t>
            </a:r>
            <a:r>
              <a:rPr spc="-9" dirty="0"/>
              <a:t>n</a:t>
            </a:r>
            <a:r>
              <a:rPr spc="-4" dirty="0"/>
              <a:t>d Gap</a:t>
            </a:r>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104</TotalTime>
  <Words>329</Words>
  <Application>Microsoft Office PowerPoint</Application>
  <PresentationFormat>Custom</PresentationFormat>
  <Paragraphs>32</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Trebuchet MS</vt:lpstr>
      <vt:lpstr>Wingdings 3</vt:lpstr>
      <vt:lpstr>Facet</vt:lpstr>
      <vt:lpstr>UBER SUPPLY-DEMAND GAP CASE STUDY</vt:lpstr>
      <vt:lpstr>Business Objectives</vt:lpstr>
      <vt:lpstr>Time Slots for Analysis</vt:lpstr>
      <vt:lpstr>Identifying    Requests</vt:lpstr>
      <vt:lpstr>Identifying Problematic Types of Request Time Slots</vt:lpstr>
      <vt:lpstr>Morning Slot Analysis</vt:lpstr>
      <vt:lpstr>Evening Slot Analysis</vt:lpstr>
      <vt:lpstr>Reasons for the Supply-Demand Gap</vt:lpstr>
      <vt:lpstr>Ways to resolve Supply-Demand Gap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PowerPoint - Uber Supply-Demand Gap.pptx</dc:title>
  <dc:creator>Deepansh</dc:creator>
  <cp:lastModifiedBy>Rishindra Mani</cp:lastModifiedBy>
  <cp:revision>5</cp:revision>
  <dcterms:created xsi:type="dcterms:W3CDTF">2019-08-25T22:03:15Z</dcterms:created>
  <dcterms:modified xsi:type="dcterms:W3CDTF">2019-08-25T18:18:13Z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2018-09-06T00:00:00Z</vt:filetime>
  </property>
  <property fmtid="{D5CDD505-2E9C-101B-9397-08002B2CF9AE}" pid="3" name="LastSaved">
    <vt:filetime>2019-08-25T00:00:00Z</vt:filetime>
  </property>
</Properties>
</file>