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D356D-362E-4C83-B17E-994838E66CCA}" type="datetimeFigureOut">
              <a:rPr lang="en-IN" smtClean="0"/>
              <a:pPr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6344C-B01C-4E64-9745-93C133B86B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5851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6344C-B01C-4E64-9745-93C133B86BD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26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52FCD2-CF42-CCB8-7E44-01B1543E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78" y="0"/>
            <a:ext cx="7766936" cy="1389424"/>
          </a:xfrm>
        </p:spPr>
        <p:txBody>
          <a:bodyPr/>
          <a:lstStyle/>
          <a:p>
            <a:r>
              <a:rPr lang="en-US" dirty="0"/>
              <a:t>Digital Portfolio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89C842-2416-0A0F-1C9C-3CF8FF4F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0015" y="3136433"/>
            <a:ext cx="7766936" cy="1984207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STUDENT NAME : </a:t>
            </a:r>
            <a:r>
              <a:rPr lang="en-US" sz="1600" b="1" dirty="0" smtClean="0">
                <a:solidFill>
                  <a:schemeClr val="tx1"/>
                </a:solidFill>
              </a:rPr>
              <a:t>SRI RISHIVANTH K</a:t>
            </a:r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REGISTER No </a:t>
            </a:r>
            <a:r>
              <a:rPr lang="en-US" sz="1600" b="1" dirty="0" smtClean="0">
                <a:solidFill>
                  <a:schemeClr val="tx1"/>
                </a:solidFill>
              </a:rPr>
              <a:t>: </a:t>
            </a:r>
            <a:r>
              <a:rPr lang="en-US" sz="1600" b="1" dirty="0" smtClean="0">
                <a:solidFill>
                  <a:schemeClr val="tx1"/>
                </a:solidFill>
              </a:rPr>
              <a:t>24131191802521042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600" b="1" dirty="0" smtClean="0">
                <a:solidFill>
                  <a:schemeClr val="tx1"/>
                </a:solidFill>
              </a:rPr>
              <a:t>NMID : </a:t>
            </a:r>
            <a:r>
              <a:rPr lang="en-US" sz="1600" b="1" dirty="0" smtClean="0">
                <a:solidFill>
                  <a:schemeClr val="tx1"/>
                </a:solidFill>
              </a:rPr>
              <a:t>asanm11911924ucsc042</a:t>
            </a:r>
            <a:endParaRPr lang="en-US" sz="1600" b="1" dirty="0">
              <a:solidFill>
                <a:schemeClr val="tx1"/>
              </a:solidFill>
            </a:endParaRPr>
          </a:p>
          <a:p>
            <a:pPr algn="l"/>
            <a:r>
              <a:rPr lang="en-US" sz="1600" b="1" dirty="0">
                <a:solidFill>
                  <a:schemeClr val="tx1"/>
                </a:solidFill>
              </a:rPr>
              <a:t>DEPARTMENT : </a:t>
            </a:r>
            <a:r>
              <a:rPr lang="en-US" sz="1600" b="1" dirty="0" err="1">
                <a:solidFill>
                  <a:schemeClr val="tx1"/>
                </a:solidFill>
              </a:rPr>
              <a:t>B.Sc.,Computer</a:t>
            </a:r>
            <a:r>
              <a:rPr lang="en-US" sz="1600" b="1" dirty="0">
                <a:solidFill>
                  <a:schemeClr val="tx1"/>
                </a:solidFill>
              </a:rPr>
              <a:t> Science </a:t>
            </a:r>
          </a:p>
          <a:p>
            <a:pPr algn="l"/>
            <a:r>
              <a:rPr lang="en-IN" sz="1600" b="1" dirty="0">
                <a:solidFill>
                  <a:schemeClr val="tx1"/>
                </a:solidFill>
              </a:rPr>
              <a:t>COLLEGE  :GOVT ARTS AND SCIENCE COLLEGE , THITTAGUDI </a:t>
            </a:r>
          </a:p>
        </p:txBody>
      </p:sp>
    </p:spTree>
    <p:extLst>
      <p:ext uri="{BB962C8B-B14F-4D97-AF65-F5344CB8AC3E}">
        <p14:creationId xmlns="" xmlns:p14="http://schemas.microsoft.com/office/powerpoint/2010/main" val="399667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1EA666-1109-BF33-3955-D0C4DD5F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165" y="385010"/>
            <a:ext cx="8596668" cy="1320800"/>
          </a:xfrm>
        </p:spPr>
        <p:txBody>
          <a:bodyPr/>
          <a:lstStyle/>
          <a:p>
            <a:r>
              <a:rPr lang="en-US" b="1" u="sng" dirty="0"/>
              <a:t>CONCLUSION 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857025-F0F6-D94A-8066-79CCA44F1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03" y="220069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Easy to share With recruiters It makes Online presence 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852325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915580-8D09-AEBC-D26D-49BA4730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807" y="304800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GITHUB LINK</a:t>
            </a:r>
            <a:endParaRPr lang="en-IN" sz="4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A2B8DD-A842-84D1-5520-2BD5354A5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1274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489F24-36D2-F713-D6F2-607F2749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607" y="385011"/>
            <a:ext cx="8596668" cy="1320800"/>
          </a:xfrm>
        </p:spPr>
        <p:txBody>
          <a:bodyPr/>
          <a:lstStyle/>
          <a:p>
            <a:r>
              <a:rPr lang="en-US" u="sng" dirty="0"/>
              <a:t>PROJECT</a:t>
            </a:r>
            <a:r>
              <a:rPr lang="en-US" dirty="0"/>
              <a:t> </a:t>
            </a:r>
            <a:r>
              <a:rPr lang="en-US" u="sng" dirty="0"/>
              <a:t>TITLE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645134-3934-7BCE-8C1B-26F487CC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229" y="314717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Creative Student portfolio using FWD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723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3F5E2-A5E6-3610-718E-FBA0F4F9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608" y="425115"/>
            <a:ext cx="8596668" cy="1320800"/>
          </a:xfrm>
        </p:spPr>
        <p:txBody>
          <a:bodyPr/>
          <a:lstStyle/>
          <a:p>
            <a:r>
              <a:rPr lang="en-US" b="1" u="sng" dirty="0"/>
              <a:t>AGENDA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31FB57-B37D-982F-0A94-AB041D584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607" y="2072357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Problem statement </a:t>
            </a:r>
          </a:p>
          <a:p>
            <a:r>
              <a:rPr lang="en-US" b="1" dirty="0">
                <a:solidFill>
                  <a:schemeClr val="tx1"/>
                </a:solidFill>
              </a:rPr>
              <a:t>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Tools and Technologies </a:t>
            </a:r>
          </a:p>
          <a:p>
            <a:r>
              <a:rPr lang="en-US" b="1" dirty="0">
                <a:solidFill>
                  <a:schemeClr val="tx1"/>
                </a:solidFill>
              </a:rPr>
              <a:t>Portfolio design and Layout </a:t>
            </a:r>
          </a:p>
          <a:p>
            <a:r>
              <a:rPr lang="en-US" b="1" dirty="0">
                <a:solidFill>
                  <a:schemeClr val="tx1"/>
                </a:solidFill>
              </a:rPr>
              <a:t>Features and functionality </a:t>
            </a:r>
          </a:p>
          <a:p>
            <a:r>
              <a:rPr lang="en-US" b="1" dirty="0">
                <a:solidFill>
                  <a:schemeClr val="tx1"/>
                </a:solidFill>
              </a:rPr>
              <a:t>Results and  Screenshots</a:t>
            </a:r>
          </a:p>
          <a:p>
            <a:r>
              <a:rPr lang="en-US" b="1" dirty="0">
                <a:solidFill>
                  <a:schemeClr val="tx1"/>
                </a:solidFill>
              </a:rPr>
              <a:t>Conclusion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Githublink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1502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CEF869-3DC3-B106-ACFB-F3ACF949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976" y="360947"/>
            <a:ext cx="8596668" cy="1320800"/>
          </a:xfrm>
        </p:spPr>
        <p:txBody>
          <a:bodyPr/>
          <a:lstStyle/>
          <a:p>
            <a:r>
              <a:rPr lang="en-US" b="1" u="sng" dirty="0"/>
              <a:t>PROJECT</a:t>
            </a:r>
            <a:r>
              <a:rPr lang="en-US" b="1" dirty="0"/>
              <a:t> </a:t>
            </a:r>
            <a:r>
              <a:rPr lang="en-US" b="1" u="sng" dirty="0"/>
              <a:t>OVERVIEW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36003D-C48F-A322-B698-59F13B51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Portfolio contains About me , Projects , Skills , Contact and pictures </a:t>
            </a:r>
          </a:p>
        </p:txBody>
      </p:sp>
    </p:spTree>
    <p:extLst>
      <p:ext uri="{BB962C8B-B14F-4D97-AF65-F5344CB8AC3E}">
        <p14:creationId xmlns="" xmlns:p14="http://schemas.microsoft.com/office/powerpoint/2010/main" val="94675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269B2F-0460-11D5-0DA1-BD25580D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30" y="446758"/>
            <a:ext cx="8596668" cy="1320800"/>
          </a:xfrm>
        </p:spPr>
        <p:txBody>
          <a:bodyPr/>
          <a:lstStyle/>
          <a:p>
            <a:r>
              <a:rPr lang="en-US" u="sng" dirty="0"/>
              <a:t>WHO ARE THE END USERS?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9B4AB16-2317-638D-EA2D-E2AE15EFA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725" y="1600027"/>
            <a:ext cx="8596668" cy="3880773"/>
          </a:xfrm>
        </p:spPr>
        <p:txBody>
          <a:bodyPr/>
          <a:lstStyle/>
          <a:p>
            <a:r>
              <a:rPr lang="en-US" dirty="0"/>
              <a:t>STUDENTS </a:t>
            </a:r>
          </a:p>
          <a:p>
            <a:r>
              <a:rPr lang="en-US" dirty="0"/>
              <a:t>JOB SEEKERS</a:t>
            </a:r>
          </a:p>
          <a:p>
            <a:r>
              <a:rPr lang="en-US" dirty="0"/>
              <a:t>PROFESSIONALS</a:t>
            </a:r>
          </a:p>
          <a:p>
            <a:r>
              <a:rPr lang="en-US" dirty="0"/>
              <a:t>SOFTWARE EMPLOYEE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7944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19519D-A7CE-76B5-8BE1-C8F614BA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597" y="344905"/>
            <a:ext cx="8596668" cy="1320800"/>
          </a:xfrm>
        </p:spPr>
        <p:txBody>
          <a:bodyPr/>
          <a:lstStyle/>
          <a:p>
            <a:r>
              <a:rPr lang="en-US" u="sng" dirty="0"/>
              <a:t>TOOLS AND TECHNIQUES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869F53-C950-CC72-122E-49DDC00A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433305"/>
            <a:ext cx="8596668" cy="3880773"/>
          </a:xfrm>
        </p:spPr>
        <p:txBody>
          <a:bodyPr/>
          <a:lstStyle/>
          <a:p>
            <a:r>
              <a:rPr lang="en-US" dirty="0"/>
              <a:t>HTML – Pages, Sections </a:t>
            </a:r>
          </a:p>
          <a:p>
            <a:r>
              <a:rPr lang="en-US" dirty="0"/>
              <a:t>CSS-LAYOUT – COLOURS ,FONT </a:t>
            </a:r>
          </a:p>
          <a:p>
            <a:r>
              <a:rPr lang="en-US" dirty="0"/>
              <a:t>JAVASCRIPT-INTERACTIVE NAVIGATION,FORM VALIDATION</a:t>
            </a:r>
          </a:p>
          <a:p>
            <a:r>
              <a:rPr lang="en-US" dirty="0"/>
              <a:t>VS CODE –IMPLEMENTATION CODE EDITOR ,GITHUB </a:t>
            </a:r>
            <a:r>
              <a:rPr lang="en-IN" dirty="0"/>
              <a:t>LINK</a:t>
            </a:r>
          </a:p>
        </p:txBody>
      </p:sp>
    </p:spTree>
    <p:extLst>
      <p:ext uri="{BB962C8B-B14F-4D97-AF65-F5344CB8AC3E}">
        <p14:creationId xmlns="" xmlns:p14="http://schemas.microsoft.com/office/powerpoint/2010/main" val="12269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27FED8-282E-5ADA-1726-5DBDAC5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81" y="368968"/>
            <a:ext cx="8596668" cy="1320800"/>
          </a:xfrm>
        </p:spPr>
        <p:txBody>
          <a:bodyPr/>
          <a:lstStyle/>
          <a:p>
            <a:r>
              <a:rPr lang="en-US" u="sng" dirty="0"/>
              <a:t>PORTFOLIO DESIGN AND LAYOUT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28EED8-7ECD-4BA0-D15F-9E4DA32D8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HOME </a:t>
            </a:r>
          </a:p>
          <a:p>
            <a:r>
              <a:rPr lang="en-US" dirty="0"/>
              <a:t>PROJECETS</a:t>
            </a:r>
          </a:p>
          <a:p>
            <a:r>
              <a:rPr lang="en-US" dirty="0"/>
              <a:t>SKILLS</a:t>
            </a:r>
          </a:p>
          <a:p>
            <a:r>
              <a:rPr lang="en-US" dirty="0"/>
              <a:t>CONTACT</a:t>
            </a:r>
          </a:p>
          <a:p>
            <a:endParaRPr lang="en-US" dirty="0"/>
          </a:p>
          <a:p>
            <a:r>
              <a:rPr lang="en-US" dirty="0"/>
              <a:t>MOBILE / DESKTOP / TABLET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4388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52C28B-2C85-DDFB-40C2-E1721A87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524" y="344905"/>
            <a:ext cx="8596668" cy="1320800"/>
          </a:xfrm>
        </p:spPr>
        <p:txBody>
          <a:bodyPr/>
          <a:lstStyle/>
          <a:p>
            <a:r>
              <a:rPr lang="en-US" u="sng" dirty="0"/>
              <a:t>FEATURES AND FUNCTIONALITY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6FA109-04C7-7C40-C43D-40C43954E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1524" y="1895894"/>
            <a:ext cx="8596668" cy="388077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Navigation BAR with </a:t>
            </a:r>
            <a:r>
              <a:rPr lang="en-US" b="1" dirty="0" err="1">
                <a:solidFill>
                  <a:schemeClr val="tx1"/>
                </a:solidFill>
              </a:rPr>
              <a:t>smoth</a:t>
            </a:r>
            <a:r>
              <a:rPr lang="en-US" b="1" dirty="0">
                <a:solidFill>
                  <a:schemeClr val="tx1"/>
                </a:solidFill>
              </a:rPr>
              <a:t> scrolling </a:t>
            </a:r>
          </a:p>
          <a:p>
            <a:r>
              <a:rPr lang="en-US" b="1" dirty="0">
                <a:solidFill>
                  <a:schemeClr val="tx1"/>
                </a:solidFill>
              </a:rPr>
              <a:t>Image Details/ Hyperlinks </a:t>
            </a:r>
          </a:p>
          <a:p>
            <a:r>
              <a:rPr lang="en-US" b="1" dirty="0">
                <a:solidFill>
                  <a:schemeClr val="tx1"/>
                </a:solidFill>
              </a:rPr>
              <a:t>Interactive elements –Animations, Hover effects , Background </a:t>
            </a:r>
            <a:r>
              <a:rPr lang="en-US" b="1" dirty="0" err="1">
                <a:solidFill>
                  <a:schemeClr val="tx1"/>
                </a:solidFill>
              </a:rPr>
              <a:t>colour</a:t>
            </a:r>
            <a:r>
              <a:rPr lang="en-US" b="1" dirty="0">
                <a:solidFill>
                  <a:schemeClr val="tx1"/>
                </a:solidFill>
              </a:rPr>
              <a:t> change </a:t>
            </a:r>
          </a:p>
          <a:p>
            <a:r>
              <a:rPr lang="en-US" b="1" dirty="0">
                <a:solidFill>
                  <a:schemeClr val="tx1"/>
                </a:solidFill>
              </a:rPr>
              <a:t>Contact from validate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452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D17F9-C5E2-49A4-A1E1-868FF4BF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SCREENSHOT</a:t>
            </a:r>
            <a:endParaRPr lang="en-IN" dirty="0"/>
          </a:p>
        </p:txBody>
      </p:sp>
      <p:pic>
        <p:nvPicPr>
          <p:cNvPr id="1026" name="Picture 2" descr="C:\Users\User\Downloads\untitled\untitled\src\output screenshot 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29891" y="2160588"/>
            <a:ext cx="7892256" cy="3881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2841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90</TotalTime>
  <Words>166</Words>
  <Application>Microsoft Office PowerPoint</Application>
  <PresentationFormat>Custom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 </vt:lpstr>
      <vt:lpstr>PROJECT TITLE </vt:lpstr>
      <vt:lpstr>AGENDA </vt:lpstr>
      <vt:lpstr>PROJECT OVERVIEW</vt:lpstr>
      <vt:lpstr>WHO ARE THE END USERS?</vt:lpstr>
      <vt:lpstr>TOOLS AND TECHNIQUES </vt:lpstr>
      <vt:lpstr>PORTFOLIO DESIGN AND LAYOUT  </vt:lpstr>
      <vt:lpstr>FEATURES AND FUNCTIONALITY </vt:lpstr>
      <vt:lpstr>RESULTS AND SCREENSHOT</vt:lpstr>
      <vt:lpstr>CONCLUSION 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DHURGADEVI DHURGADEVI</dc:creator>
  <cp:lastModifiedBy>User</cp:lastModifiedBy>
  <cp:revision>18</cp:revision>
  <dcterms:created xsi:type="dcterms:W3CDTF">2025-08-25T07:52:39Z</dcterms:created>
  <dcterms:modified xsi:type="dcterms:W3CDTF">2025-09-19T07:59:05Z</dcterms:modified>
</cp:coreProperties>
</file>