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089-1719-4E79-99EC-22E8CF2E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9DF7E-47C9-461E-8123-2F2DC32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FDA3-9737-4009-8C57-4ABFF0A8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AD4E-3055-43F1-AEC2-6F5384AD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D709-5BDE-4402-B43C-847A21A4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F28C-924E-4575-B555-BF1F465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DA4F-02D1-4C0C-A641-2F4157C68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CBF8-D204-4B6B-AE6A-07A79B9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6404-5219-439F-A002-E3122956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34BE-D285-41A3-8B06-ABD8EAF7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A5E14-7E1B-4C8D-B269-72A845BC9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A6194-7616-4D89-A775-D167015B2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89C9-FD2B-46C6-91D7-FFEB4ED2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FDC3-4ADD-4744-A132-DAECBC2F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B2E3-5053-4694-AE07-CBA79A7F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099-CBE1-444B-83DE-958B579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46D3-F951-404E-A1E1-87C9BD24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9A0D-4195-4049-ACE1-D18141D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5A97-EA03-4FFE-B53A-BCC02614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11AD-4FD2-4D35-A31D-12E3C3B2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2BDF-36F7-438A-9257-613FEDEF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CA98-884E-42D2-8B01-C96BB92F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1AD5E-EE07-44D3-A3D2-B44263F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FC7B-A89E-4A94-A16C-E6A210C7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17E6-43D3-4229-9B22-C7EA45EA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CC6-2C37-44B3-859F-13052A4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BEB-0FCE-4308-8B7B-D5FAA296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3E94-772E-4687-8C92-E117675E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7F4E-D2F6-4321-8F79-41818C38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CE56E-1A33-4E85-AFEC-892C9FF2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DCCB-8A7C-4089-8840-76A28D5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626F-22FE-493A-98C9-2950449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9CB5-C4CC-48E4-8BE8-9DEF19C2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EF6D5-70DB-42AF-B401-EB798B7E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B4AB7-46CE-4D8C-80D0-642F4B45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5151-B4CE-415C-A4A4-5D0D9C3E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56AD5-5321-4962-9B42-27C92825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2ABD-A376-42D5-9EFA-B184CFD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75816-7F23-4ADD-821F-E18E16C2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84-0F85-48E1-AAFE-FB4046D1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6F47F-5952-42DD-AEE4-FF2910A8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38EA-4B03-49BF-A379-E38DB23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0C25-A363-4363-8CD5-AB3AF7F1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3E9AF-0531-4F51-91F3-449C9393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5FE21-B8C2-4F68-9216-21D2E89A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0316-1443-4066-AA0B-F8CB678E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6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B4F1-30DE-4ADC-BFC8-401480EB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60D6-6AFC-4CA9-B74F-32C2745A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DFD8F-413E-486C-A6A7-1684C38D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6BC78-1C2E-4D83-A7E6-61DD7DC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E7AB-DF53-4C1A-835F-2D85B1A3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0A78-A215-4613-AE4F-BF30BE97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2B51-FAE2-4B23-A3B8-3AA1418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F3607-CF75-4AAD-912D-09600336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6C203-BCBC-4F7A-BAC6-2D3E8E4F9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7F33-E217-48BE-9531-EE955BE8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797A-5E55-4416-8FA4-DDCCE10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83C6-1615-4E92-BB38-2C14904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5F842-B118-495E-866A-2DEE8C6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7BEC-7DC7-424F-B485-494AA16E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1394-4290-4CE8-BC5B-26867E63A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5B4C-B342-40DF-9B1E-0212B556336A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4C41-3004-4627-A67A-98BA875F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2ACF-DD0A-4DA4-9857-C0EE1602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1ED0-800E-4C1B-AC23-A7EA5860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3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Rishi3499/DataM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8A69-9B93-4D70-9F10-74FD8B696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704"/>
            <a:ext cx="9144000" cy="1711234"/>
          </a:xfrm>
        </p:spPr>
        <p:txBody>
          <a:bodyPr>
            <a:normAutofit fontScale="90000"/>
          </a:bodyPr>
          <a:lstStyle/>
          <a:p>
            <a:r>
              <a:rPr lang="en-IN" b="1" i="1" u="sng" dirty="0"/>
              <a:t>Personalized Fashion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D0EB9-FA9C-4C20-AC86-46386777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4193"/>
            <a:ext cx="9144000" cy="3944983"/>
          </a:xfrm>
        </p:spPr>
        <p:txBody>
          <a:bodyPr>
            <a:no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CMPE_256 – Advanced Data Mining</a:t>
            </a:r>
          </a:p>
          <a:p>
            <a:pPr algn="l"/>
            <a:r>
              <a:rPr lang="en-IN" dirty="0"/>
              <a:t>Team Name -Spartan Squad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Members-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Rishi Patel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err="1"/>
              <a:t>Rushabh</a:t>
            </a:r>
            <a:r>
              <a:rPr lang="en-IN" dirty="0"/>
              <a:t> </a:t>
            </a:r>
            <a:r>
              <a:rPr lang="en-IN" dirty="0" err="1"/>
              <a:t>Runwal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 err="1"/>
              <a:t>Aishly</a:t>
            </a:r>
            <a:r>
              <a:rPr lang="en-IN" dirty="0"/>
              <a:t> </a:t>
            </a:r>
            <a:r>
              <a:rPr lang="en-IN" dirty="0" err="1"/>
              <a:t>Manglani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 err="1"/>
              <a:t>Syeda</a:t>
            </a:r>
            <a:r>
              <a:rPr lang="en-IN" dirty="0"/>
              <a:t> Nida Khader</a:t>
            </a:r>
          </a:p>
        </p:txBody>
      </p:sp>
    </p:spTree>
    <p:extLst>
      <p:ext uri="{BB962C8B-B14F-4D97-AF65-F5344CB8AC3E}">
        <p14:creationId xmlns:p14="http://schemas.microsoft.com/office/powerpoint/2010/main" val="37651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C83-91D6-4793-BD83-6E5632E4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DD1A-F5E6-449E-93EC-A8ACD5C1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What is this Project About?</a:t>
            </a:r>
          </a:p>
          <a:p>
            <a:pPr marL="0" indent="0">
              <a:buNone/>
            </a:pPr>
            <a:endParaRPr lang="en-US" sz="3200" i="1" dirty="0"/>
          </a:p>
          <a:p>
            <a:r>
              <a:rPr lang="en-US" sz="2400" dirty="0"/>
              <a:t>A system that provides </a:t>
            </a:r>
            <a:r>
              <a:rPr lang="en-US" sz="2400" b="1" dirty="0"/>
              <a:t>personalized product recommendations</a:t>
            </a:r>
            <a:r>
              <a:rPr lang="en-US" sz="2400" dirty="0"/>
              <a:t> for H&amp;M customers.</a:t>
            </a:r>
          </a:p>
          <a:p>
            <a:r>
              <a:rPr lang="en-US" sz="2400" dirty="0"/>
              <a:t>Built using </a:t>
            </a:r>
            <a:r>
              <a:rPr lang="en-US" sz="2400" b="1" dirty="0"/>
              <a:t>data from transactions, customers, and product metadata</a:t>
            </a:r>
            <a:r>
              <a:rPr lang="en-US" sz="2400" dirty="0"/>
              <a:t>.</a:t>
            </a:r>
          </a:p>
          <a:p>
            <a:r>
              <a:rPr lang="en-US" sz="2400" dirty="0"/>
              <a:t>Features a </a:t>
            </a:r>
            <a:r>
              <a:rPr lang="en-US" sz="2400" b="1" dirty="0"/>
              <a:t>content-based</a:t>
            </a:r>
            <a:r>
              <a:rPr lang="en-US" sz="2400" dirty="0"/>
              <a:t> and </a:t>
            </a:r>
            <a:r>
              <a:rPr lang="en-US" sz="2400" b="1" dirty="0"/>
              <a:t>collaborative filtering</a:t>
            </a:r>
            <a:r>
              <a:rPr lang="en-US" sz="2400" dirty="0"/>
              <a:t> approach.</a:t>
            </a:r>
          </a:p>
          <a:p>
            <a:r>
              <a:rPr lang="en-US" sz="2400" dirty="0"/>
              <a:t>Includes a live </a:t>
            </a:r>
            <a:r>
              <a:rPr lang="en-US" sz="2400" b="1" dirty="0"/>
              <a:t>interactive UI deployed on Hugging Face</a:t>
            </a:r>
            <a:r>
              <a:rPr lang="en-US" sz="2400" dirty="0"/>
              <a:t>.</a:t>
            </a:r>
            <a:endParaRPr lang="en-US" sz="2400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883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39EE-24FE-4B95-99EC-6EA22212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162C-6DD5-47AF-9631-65107B48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articles.csv:</a:t>
            </a:r>
            <a:r>
              <a:rPr lang="en-US" dirty="0"/>
              <a:t> Metadata for 105K+ products (e.g., product type, color).</a:t>
            </a:r>
          </a:p>
          <a:p>
            <a:r>
              <a:rPr lang="en-US" b="1" dirty="0"/>
              <a:t>customers.csv:</a:t>
            </a:r>
            <a:r>
              <a:rPr lang="en-US" dirty="0"/>
              <a:t> Information about 1.3M customers (e.g., age, membership).</a:t>
            </a:r>
          </a:p>
          <a:p>
            <a:r>
              <a:rPr lang="en-IN" b="1" dirty="0"/>
              <a:t>transactions_train.csv:</a:t>
            </a:r>
            <a:r>
              <a:rPr lang="en-IN" dirty="0"/>
              <a:t> Over 31M transactions (e.g., purchases, prices).</a:t>
            </a:r>
            <a:endParaRPr lang="en-US" dirty="0"/>
          </a:p>
          <a:p>
            <a:r>
              <a:rPr lang="en-IN" b="1" dirty="0"/>
              <a:t>Images:</a:t>
            </a:r>
            <a:r>
              <a:rPr lang="en-IN" dirty="0"/>
              <a:t> 105K+ Product images corresponding to article IDs.</a:t>
            </a:r>
          </a:p>
          <a:p>
            <a:endParaRPr lang="en-IN" dirty="0"/>
          </a:p>
          <a:p>
            <a:r>
              <a:rPr lang="en-IN" dirty="0"/>
              <a:t>Link to dataset – </a:t>
            </a:r>
          </a:p>
          <a:p>
            <a:pPr marL="0" indent="0">
              <a:buNone/>
            </a:pPr>
            <a:r>
              <a:rPr lang="en-IN" dirty="0"/>
              <a:t>https://www.kaggle.com/competitions/h-and-m-personalized-fashion-recommendations/data</a:t>
            </a:r>
          </a:p>
        </p:txBody>
      </p:sp>
    </p:spTree>
    <p:extLst>
      <p:ext uri="{BB962C8B-B14F-4D97-AF65-F5344CB8AC3E}">
        <p14:creationId xmlns:p14="http://schemas.microsoft.com/office/powerpoint/2010/main" val="11600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E76-FE1F-479A-B7C4-C13E24A0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561703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u="sng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202CB-A39A-4E77-9E25-970E1277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525" y="1765829"/>
            <a:ext cx="2429214" cy="3277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CD6C4-EC2F-49EE-8FC4-E1BC7E41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53" y="1707188"/>
            <a:ext cx="1600423" cy="309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51463-3CA5-4F0C-B17A-E82FA98A3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277" y="473529"/>
            <a:ext cx="3067478" cy="2781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6CEC3-5DD0-43D9-931F-96EF1F2C4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277" y="3255217"/>
            <a:ext cx="30674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99CE-235D-424A-B905-60A7EF9C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250"/>
            <a:ext cx="10515600" cy="927462"/>
          </a:xfrm>
        </p:spPr>
        <p:txBody>
          <a:bodyPr>
            <a:normAutofit/>
          </a:bodyPr>
          <a:lstStyle/>
          <a:p>
            <a:pPr algn="ctr"/>
            <a:r>
              <a:rPr lang="en-IN" sz="4000" i="1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4715-46B1-4168-B4CB-65C95B18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731520"/>
            <a:ext cx="11262360" cy="5445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sz="2000" dirty="0"/>
              <a:t>Data Loading and </a:t>
            </a:r>
            <a:r>
              <a:rPr lang="en-IN" sz="2000" dirty="0" err="1"/>
              <a:t>Preprocessing</a:t>
            </a:r>
            <a:r>
              <a:rPr lang="en-IN" sz="2000" dirty="0"/>
              <a:t>   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IN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IN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IN" sz="1800" dirty="0"/>
              <a:t>Recommendation Models                </a:t>
            </a:r>
            <a:r>
              <a:rPr lang="en-IN" sz="1800" dirty="0">
                <a:sym typeface="Wingdings" panose="05000000000000000000" pitchFamily="2" charset="2"/>
              </a:rPr>
              <a:t> </a:t>
            </a:r>
            <a:r>
              <a:rPr lang="en-IN" sz="1800" dirty="0"/>
              <a:t>Interactive UI                                          </a:t>
            </a:r>
            <a:r>
              <a:rPr lang="en-IN" sz="1800" dirty="0">
                <a:sym typeface="Wingdings" panose="05000000000000000000" pitchFamily="2" charset="2"/>
              </a:rPr>
              <a:t> </a:t>
            </a:r>
            <a:r>
              <a:rPr lang="en-IN" sz="1800" dirty="0"/>
              <a:t>Deployment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70315-D2B8-4170-B2CD-C6EC452F9DD2}"/>
              </a:ext>
            </a:extLst>
          </p:cNvPr>
          <p:cNvSpPr/>
          <p:nvPr/>
        </p:nvSpPr>
        <p:spPr>
          <a:xfrm>
            <a:off x="209002" y="1071153"/>
            <a:ext cx="2873829" cy="1358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Read CSV files and product images.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Create a sparse matrix for collaborative filtering.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Extract features for content-based recommendations.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33A9B4-1DA9-4C2F-8C64-8BC176DECBF2}"/>
              </a:ext>
            </a:extLst>
          </p:cNvPr>
          <p:cNvCxnSpPr>
            <a:cxnSpLocks/>
          </p:cNvCxnSpPr>
          <p:nvPr/>
        </p:nvCxnSpPr>
        <p:spPr>
          <a:xfrm>
            <a:off x="1645916" y="2429690"/>
            <a:ext cx="0" cy="70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AA52F-D355-4075-BFDF-F66CE235E5CE}"/>
              </a:ext>
            </a:extLst>
          </p:cNvPr>
          <p:cNvSpPr/>
          <p:nvPr/>
        </p:nvSpPr>
        <p:spPr>
          <a:xfrm>
            <a:off x="209002" y="3454241"/>
            <a:ext cx="2873825" cy="153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Content-Based:</a:t>
            </a:r>
            <a:r>
              <a:rPr lang="en-US" sz="1400" dirty="0"/>
              <a:t> Find similar products based on features and purchase history.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Collaborative Filtering:</a:t>
            </a:r>
            <a:r>
              <a:rPr lang="en-US" sz="1400" dirty="0"/>
              <a:t> Recommend based on similar customer behavior.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4FC801-41F4-4931-B57D-097D0C59540C}"/>
              </a:ext>
            </a:extLst>
          </p:cNvPr>
          <p:cNvSpPr/>
          <p:nvPr/>
        </p:nvSpPr>
        <p:spPr>
          <a:xfrm>
            <a:off x="3657600" y="3454241"/>
            <a:ext cx="2965269" cy="153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Input</a:t>
            </a:r>
            <a:r>
              <a:rPr lang="en-IN" dirty="0"/>
              <a:t>: Customer ID.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: Previously purchased products and recommended items.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2CF0B-8265-410E-9F07-B5F64C2D0C4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082827" y="4222126"/>
            <a:ext cx="574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4D29-31B1-4D52-B4A6-1B44EF264563}"/>
              </a:ext>
            </a:extLst>
          </p:cNvPr>
          <p:cNvSpPr/>
          <p:nvPr/>
        </p:nvSpPr>
        <p:spPr>
          <a:xfrm>
            <a:off x="7380514" y="3454241"/>
            <a:ext cx="2586446" cy="153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Integration of models with </a:t>
            </a:r>
            <a:r>
              <a:rPr lang="en-US" dirty="0" err="1"/>
              <a:t>Gradio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Hosted and accessible on Hugging Face Spaces.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386F07-C941-4FC0-824B-03A7CA36540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622869" y="4222126"/>
            <a:ext cx="757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3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42E2-5E27-4491-9A50-94097D82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04D6-66FB-494A-AB2A-1FD7BCA1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Gradio</a:t>
            </a:r>
            <a:r>
              <a:rPr lang="en-US" b="1" dirty="0"/>
              <a:t> UI workflow:</a:t>
            </a:r>
          </a:p>
          <a:p>
            <a:pPr marL="0" indent="0">
              <a:buNone/>
            </a:pPr>
            <a:r>
              <a:rPr lang="en-IN" dirty="0"/>
              <a:t>Input: Customer ID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/>
              <a:t>Example </a:t>
            </a:r>
            <a:r>
              <a:rPr lang="en-IN" sz="2000" dirty="0">
                <a:sym typeface="Wingdings" panose="05000000000000000000" pitchFamily="2" charset="2"/>
              </a:rPr>
              <a:t> 07b9c65c7f3f1b709c9163bcecf62ac438a5ab5e9b6e13214667e7229bc4294a</a:t>
            </a:r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Output: Previously purchased products and recommendations.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Deployment link –  </a:t>
            </a:r>
            <a:r>
              <a:rPr lang="en-US" sz="2000" dirty="0">
                <a:hlinkClick r:id="rId2"/>
              </a:rPr>
              <a:t>https://huggingface.co/spaces/Rishi3499/DataMining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825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281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Personalized Fashion Recommendation System</vt:lpstr>
      <vt:lpstr>Project Overview</vt:lpstr>
      <vt:lpstr>Dataset Description</vt:lpstr>
      <vt:lpstr>System Architecture</vt:lpstr>
      <vt:lpstr>Workflow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Fashion Recommendation System</dc:title>
  <dc:creator>Rishi Patel</dc:creator>
  <cp:lastModifiedBy>Rishi Patel</cp:lastModifiedBy>
  <cp:revision>10</cp:revision>
  <dcterms:created xsi:type="dcterms:W3CDTF">2024-12-03T23:23:53Z</dcterms:created>
  <dcterms:modified xsi:type="dcterms:W3CDTF">2024-12-04T20:05:04Z</dcterms:modified>
</cp:coreProperties>
</file>