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1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B715-4E71-E959-80CE-A07820F1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F9C-F0FD-03E4-96D3-E19AD3C0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FAD-E5D7-5912-5C92-2F04DA7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8BD-E74D-D41C-FC50-A904823D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8A8-1312-5C2A-6AED-5D43E0D5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D24-F18D-F0C0-E836-E744232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D3914-BD80-E377-DD08-2029E3E0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1E2F-8E10-63A2-EA4E-8988C94C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F01F-3603-42D5-6D2F-76E3584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61C-1A39-07A4-E6A4-944F438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D546-C040-D5C6-E143-0E2F1BC6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19FFA-65CE-2411-49A9-499DB450D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35C4-FED8-1E55-46CE-3F5378B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0156-5EC3-E0D7-3097-DA7B33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FF1-AB53-5E5F-1F72-0E49BF7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687-7FCF-A027-7B38-B1699BC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2E3-6729-8128-E920-2C1EEF56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0FC6-09C1-6298-C29F-F3E6AB8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061-F3A8-6B97-9AFA-CE1CEE9A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EEC7-C19B-CF27-C183-BA72537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4F2D-59FD-B297-EB2E-161D9F7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52D0-479A-1DA0-6059-40186B7C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2CF8-9A9A-E479-51B5-925D918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0721-E174-F379-482A-B04E540E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14D5-5A71-26D7-9828-0B10F9F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34B-52EF-A86D-E655-27D91B04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F125-F7D0-DBD8-6735-6CE1AE37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EE05-2B3A-9C12-D478-006F352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C07E-603B-0D39-E8E5-0B482E76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7C0-DE35-578B-504E-FF691AC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890D-1FEB-E693-E0A9-3AE54C5A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C393-71CA-6117-DBA0-BFCB6F47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1E889-C610-FF71-1681-1BC893EE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1C0A-0370-18CF-A8C0-8D63A0E4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F51CA-632B-2FCD-EFFF-B511E1E2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8B79-459D-F402-7005-2E92AD7C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7925-4E79-057F-96D2-C2D6CDC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EC80-01BA-7407-F777-60A5E91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E605-4784-BE0E-C6DD-EBDF87C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98B-108F-41AA-43D0-4F95B58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D274-7C09-97A6-B782-5076A08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E149-AEB8-C33A-477A-11829B1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65CEF-2789-FDF7-1CE3-A923A38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7F078-C378-AB99-3E8C-A390AA9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B5CE-DA6E-99E5-76CB-FCAB1A9A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190B-4D32-55AB-1A65-2F60C0E1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7D4-1C81-1E04-05D8-7A754EF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42BF-3EF3-72CB-90B4-F881D784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9EBE-66D1-E621-1D6D-7166258B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9B669-B040-EB49-D021-181C38E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446E0-357B-A1EC-751E-854B6A1D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E9F-6623-A85D-6ED4-42D660A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A4A-E0A4-5BB7-FA50-7E1D7B0D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3D82-6ACC-33F7-185E-C9E4118A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AD98-449C-D209-2FE7-85CAC135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A0300-3D7C-615D-CE6F-58ED51B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4E9C4-8A21-FEBE-EB3A-147762D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CAD1-8005-BB6B-3C14-5991F5E9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3ACEC-A35D-9165-DDAA-1BDB42E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A989-2F90-22CA-B5C6-7BF6F6B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0111-C9F8-19A2-B506-B1408487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CB00-EC64-426C-A7AB-9D4C14DD8B9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70F-15DD-DCFD-0FBC-6A66A2B3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E694-E694-0649-73F6-999952B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7189-F0CA-4882-A232-835B1AC6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8c7497f13013e895301085f1b081949a7f22cd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c4b0c8204551755459de4a41167a435735f95d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Logical_rnd1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Logical_rnd1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36354"/>
                <a:gridCol w="703339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Measure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6588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Categories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FALSE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Correlation Matrix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Creatinine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382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3154" y="2751661"/>
              <a:ext cx="436632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3154" y="4793703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3154" y="4032037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3154" y="3270371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3135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0132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37130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4127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03154" y="5174536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03154" y="4412870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03154" y="3651204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03154" y="2889538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1634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8631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5628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1623" y="4589659"/>
              <a:ext cx="3969382" cy="737508"/>
            </a:xfrm>
            <a:custGeom>
              <a:avLst/>
              <a:pathLst>
                <a:path w="3969382" h="737508">
                  <a:moveTo>
                    <a:pt x="0" y="737508"/>
                  </a:moveTo>
                  <a:lnTo>
                    <a:pt x="39693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776797" y="5130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960244" y="5130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051228" y="5126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113458" y="51249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161252" y="5123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200281" y="5121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3395" y="5119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2234" y="5117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287834" y="5117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10889" y="511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331889" y="511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51194" y="511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69076" y="51135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385743" y="51116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401364" y="5104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416071" y="5104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29974" y="5104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43163" y="5100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55715" y="5100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67692" y="5098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79150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90137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00693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510853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20650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30110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39259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548119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556708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65046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73147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1026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88697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172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03461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610574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617522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4311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0951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37448" y="5092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43810" y="5086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50042" y="5084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656150" y="5083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662140" y="5083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68017" y="5083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673786" y="5081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679451" y="5079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85016" y="5075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690485" y="5073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695863" y="5069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01151" y="5069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706355" y="5069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711476" y="5067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716518" y="5067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721484" y="5067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6376" y="50678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31196" y="5065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35948" y="5065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740633" y="5065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745253" y="50640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749811" y="50640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754308" y="50640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758746" y="5062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763127" y="5062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767453" y="5062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771726" y="5062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775946" y="5062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780116" y="5062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784236" y="5060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788308" y="5060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92334" y="5060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96314" y="5060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00251" y="5060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04144" y="5060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807995" y="5058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11805" y="5058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15576" y="5058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19307" y="5058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823001" y="5056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826657" y="5056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830278" y="5056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833863" y="5056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37413" y="5054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840930" y="5054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844414" y="5054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847866" y="5054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851286" y="5054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854675" y="5052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58034" y="5052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61364" y="5052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64665" y="5052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67937" y="5052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871182" y="505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874399" y="505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77590" y="505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80755" y="5050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83894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87008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90098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893164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896205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899224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902220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05193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908145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11075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13983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16871" y="5048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19739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922586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5414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28222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31011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933782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36534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39268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41984" y="5046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44682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947363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50027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2675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5306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57921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960520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63103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65670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68223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70760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3283" y="504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75791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978285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80764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83230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5682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988120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990545" y="5043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92957" y="5041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95355" y="5041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97741" y="5041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00115" y="5041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02475" y="5041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04824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07160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009485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11797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14098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16388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18666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020933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3189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25434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27668" y="5039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29891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2104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34307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36499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038681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040853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043016" y="5037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045168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047311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049444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051568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053683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055788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057884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059971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062050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064119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066180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068233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070276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072312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074339" y="50354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076358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078368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080371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082366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084353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086332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088303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090267" y="5033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092223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094172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096113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098047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099974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3101894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103807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105712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107611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109503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111388" y="503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113266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115138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117003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118862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120714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122559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24399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126232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128059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129879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131694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133502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135305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137102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138892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140677" y="502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2457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44230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145998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147760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149517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151268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153014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154754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156489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158219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159943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161662" y="502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163376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165085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166789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168488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170182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171871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173555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175234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176908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178578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180242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181902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183558" y="50259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185209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186855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188497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190134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191767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193395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195019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196639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198254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199865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3201472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3203074" y="5024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204672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206267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207857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209443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3211025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212603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214177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215747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217313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218875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220433" y="5022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221988" y="502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223538" y="502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225085" y="502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3226628" y="502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228168" y="502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229704" y="502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231236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232764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3234289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235811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237328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238843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240353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241861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3243365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244865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246362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247856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249346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3250833" y="5018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252317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253797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255275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256749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258219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259687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261151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262613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264071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265526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266978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268427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269873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271316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272757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274194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275628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277059" y="5016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278487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279913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281336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282755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284172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285587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286998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288407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289813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291216" y="5014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292616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294014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295409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296802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298192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299579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300964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302346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3303725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305102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306477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307849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309218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310585" y="50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311950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313312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314671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316029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317384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318736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320086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321434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322780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324123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325464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326802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328138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329472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330804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332134" y="501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333461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3334786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336109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337430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338749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340065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341379" y="5008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342692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344002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345310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346616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347920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349221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350521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3351819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353115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354409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355700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356990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358278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359564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360848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362130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363410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364688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365964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367239" y="500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368511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369782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371051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372318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373583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374847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376108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377368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378626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379882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381137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382390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383641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384890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386137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387383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388627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389870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391111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392350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393587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394823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396057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397290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398521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399750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400978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402204" y="5004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403429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404652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405873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407093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408312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409529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410744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411958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413170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414381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415590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416798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418005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419210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420413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421615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422816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424015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425213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426409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427604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28798" y="5003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29990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31181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32370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433558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34745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435931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437115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438297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439479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440659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41838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443015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44191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45366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46540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447712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48884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450053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451222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452389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3556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454721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5884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457047" y="500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58208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459368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0527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1685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462842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463997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5151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466304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7456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468607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469757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70906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2053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473199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474345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5489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476632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77774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8915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480054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481193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482331" y="49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483467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484603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485738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486871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488004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489135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490265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491395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492523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493651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494777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495902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497027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498150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499273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500394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501515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502635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503753" y="4997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504871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505988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507104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508219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509333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510446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511558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512669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513780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514889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515998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517105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518212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519318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520423" y="4995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521528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522631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523734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524835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525936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527036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528136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529234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530332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531428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532524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533619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534714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535807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536900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3537992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3539083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540174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541263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542352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543440" y="4993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544528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3545614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546700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547786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548870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549954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551037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552119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3553200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554281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3555361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556441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557519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558597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559675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560751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561827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562903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563977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565051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566125" y="49916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567197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568269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569341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570411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571481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572551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573620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574688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575755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576822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577888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578954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580019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581084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582148" y="4989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583211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584274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585336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586397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587458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588519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589579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590638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591696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592755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593812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594869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595926" y="4987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596982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598037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599092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600146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601200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602254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603306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604359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605411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606462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607513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608563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609613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610662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611711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612759" y="4985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613807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614854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615901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616948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617994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619039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620084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621129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622173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623217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624260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625303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626346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627388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628429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629470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630511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631551" y="4984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632591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633631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3634670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635709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636747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637785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638822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639859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640896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641933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642969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3644004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645039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646074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647109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648143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649177" y="49821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650210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651243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652276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3653309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654341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655373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656404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3657435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658466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3659496" y="49802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660527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661556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662586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3663615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664644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665673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666701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3667729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668757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669784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670811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671838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672865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673891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674917" y="497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675943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676969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677994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679019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680044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681068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82093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683117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684140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685164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686187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687210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688233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689256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690278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691301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692323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693344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694366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695387" y="4976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696409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697429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698450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699471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700491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701511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702531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703551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704571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705590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706610" y="4974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707629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708648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709667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710686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711704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712722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713741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714759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715777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716794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717812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718830" y="4972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719847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720864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3721882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722899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723915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724932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3725949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726966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727982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728998" y="4970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730015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3731031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732047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733063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734079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735095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736111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737126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3738142" y="4968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739157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740173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3741188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742204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743219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744234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745249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746265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747280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748295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749310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3750325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751340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752355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753369" y="4966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754384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755399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3756414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757429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3758443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759458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760473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761488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762503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763517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764532" y="4965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765547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766562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3767577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768591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769606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770621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771636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772651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773666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774681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3775696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776711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777726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778741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779757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780772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781787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3782803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783818" y="496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784834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785849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786865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787881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788897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789913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790929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791945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792961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793977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794994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796010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797027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798043" y="4961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799060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800077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801094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802111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803129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804146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805164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806181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807199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808217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809235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810253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811272" y="4959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812290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813309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814328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815347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816366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817385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818405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819424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3820444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821464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822484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823505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824525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825546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826567" y="4957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827588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828610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829631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830653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831675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832697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833720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834742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835765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836788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837812" y="4955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38835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839859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840883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841907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842932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843957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844982" y="4953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846007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847032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848058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849084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850111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851137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852164" y="4951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853191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854219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855247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856275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857303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858332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859361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860390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861419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862449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863479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864510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3865541" y="4949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866572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867603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868635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869667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870699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871732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872765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873799" y="49478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874833" y="4945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875867" y="4945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876901" y="4945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877936" y="4945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878971" y="4945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880007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881043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3882079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883116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884153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3885191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886229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3887267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888306" y="494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889345" y="4942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890384" y="4942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891424" y="4942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892465" y="4942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3893505" y="4942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3894546" y="4942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895588" y="494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896630" y="494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3897672" y="494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898715" y="494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899759" y="494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900802" y="49402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901847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902891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903936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904982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3906028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3907074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908121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909169" y="4938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910216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911265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912314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3913363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914413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3915463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916514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917565" y="4936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918617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3919669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920722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921775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922829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923884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3924938" y="4934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925994" y="4932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927050" y="4932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928106" y="4932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929163" y="4932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930221" y="4932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931279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932338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3933397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934457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3935517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936578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937640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938702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939765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940828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941892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942956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944021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945087" y="4930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946153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947220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948288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949356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950425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951494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952564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953635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954706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955778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956851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957924" y="4928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958998" y="4926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960073" y="4926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961148" y="4926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962224" y="4926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963301" y="4926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964378" y="4925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965456" y="4925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966535" y="4925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967614" y="4925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968694" y="4925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969775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970857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971939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973022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974106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975190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3976275" y="4923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977361" y="4921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978448" y="4921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979535" y="4921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3980623" y="4921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981712" y="4921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982802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983892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984984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986076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987168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988262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989356" y="4919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990451" y="49174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991547" y="49174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992644" y="49174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993742" y="49174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994840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995939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997039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998140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999242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000345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4001448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4002552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4003657" y="4915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4004763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4005870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4006978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4008087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4009196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4010306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4011418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4012530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4013643" y="4913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4014757" y="4911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4015872" y="4911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16988" y="4911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018105" y="4911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019222" y="4909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4020341" y="4909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4021461" y="4909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4022581" y="4909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023703" y="4909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024825" y="4909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4025949" y="490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027073" y="490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028199" y="490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4029325" y="490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4030452" y="490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4031581" y="4907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4032710" y="490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4033841" y="490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4034972" y="490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4036105" y="490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4037238" y="490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4038373" y="490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4039508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4040645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041782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4042921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4044061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045202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046344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047487" y="490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048631" y="4902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4049776" y="4902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4050923" y="4902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4052070" y="4902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4053219" y="4900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4054368" y="4900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4055519" y="4900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4056671" y="48983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4057824" y="48983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4058979" y="48983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4060134" y="4896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4061291" y="4896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062448" y="4896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063607" y="4896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064767" y="48964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4065929" y="489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067091" y="489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068255" y="489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069420" y="4894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4070586" y="4892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4071754" y="4892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072922" y="4892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4074092" y="4892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4075263" y="4890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4076436" y="4890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4077609" y="4890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4078784" y="4888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4079960" y="4888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4081138" y="4888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082317" y="4888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083497" y="4888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084678" y="4888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4085861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087045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088231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089417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4090605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091795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092986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4094178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4095371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4096566" y="4886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4097763" y="4885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4098961" y="4885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100160" y="4885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101360" y="4885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102562" y="4885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103766" y="4885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104971" y="4883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106177" y="4883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107385" y="488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108595" y="488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4109805" y="488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111018" y="488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4112232" y="4881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4113447" y="4879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4114664" y="4879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4115882" y="4879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4117102" y="4879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4118324" y="4879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119547" y="48793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4120771" y="4877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121997" y="4877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123225" y="4877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124455" y="4877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125686" y="4875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126918" y="4875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128152" y="4875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129388" y="4875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4130626" y="487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4131865" y="487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133106" y="487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4134348" y="487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4135592" y="487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136838" y="4871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138086" y="4871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139335" y="4871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4140586" y="4871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141839" y="4869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4143093" y="4867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4144350" y="4867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4145608" y="4867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4146867" y="4865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4148129" y="4864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149392" y="4862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150658" y="4862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151925" y="4862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153194" y="4860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154464" y="4860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155737" y="4860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157011" y="4860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158288" y="4860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159566" y="4858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160846" y="4858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4162128" y="4858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163412" y="4858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164698" y="4858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165986" y="4858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167275" y="4856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168567" y="4856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169861" y="48564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171157" y="4854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172454" y="4854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4173754" y="4854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4175056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4176360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4177666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4178974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180284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181596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4182911" y="48526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4184227" y="4850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185546" y="4848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186867" y="4846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4188189" y="4846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189515" y="4846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190842" y="4846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4192171" y="4845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4193503" y="4845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4194837" y="4845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196174" y="484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4197512" y="484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4198853" y="484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200196" y="484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201542" y="484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4202889" y="4843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204240" y="4841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205592" y="4841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4206947" y="4841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208304" y="483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4209664" y="483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4211026" y="483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212390" y="483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213758" y="483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215127" y="4839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216499" y="48355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4217873" y="48355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4219250" y="48355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4220630" y="4833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222012" y="4833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223397" y="4833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224784" y="4833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226174" y="48336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227566" y="4831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4228962" y="4831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4230359" y="4831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4231760" y="4831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233163" y="4829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4234569" y="4829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235978" y="4827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4237389" y="4827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4238803" y="4827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4240220" y="4827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241640" y="4827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4243063" y="482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4244488" y="482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245917" y="482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4247348" y="4822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248782" y="4822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4250219" y="4822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4251659" y="4822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4253102" y="4820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4254548" y="4820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4255997" y="4820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257449" y="4818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4258905" y="4818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4260363" y="4816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4261824" y="4816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4263289" y="4816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4264756" y="4814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4266227" y="4814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4267701" y="4814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4269178" y="48126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4270659" y="48126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4272142" y="48126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4273630" y="4810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275120" y="4808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4276614" y="4806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278111" y="4805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4279611" y="480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4281115" y="480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4282622" y="480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4284133" y="480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4285647" y="480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4287165" y="480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4288686" y="4801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4290211" y="4799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4291740" y="4799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4293272" y="4797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294808" y="4793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4296347" y="4791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4297890" y="4789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4299437" y="4789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4300988" y="4789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4302543" y="4789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4304101" y="4787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305663" y="4787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4307229" y="4786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4308799" y="4786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4310373" y="4786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4311951" y="478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4313533" y="4784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4315119" y="4782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4316709" y="4782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4318303" y="4780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319902" y="4778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321504" y="4778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323111" y="4778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4324722" y="4776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4326337" y="4776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4327957" y="4776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4329581" y="477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4331209" y="477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4332842" y="477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4334479" y="477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4336121" y="4772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4337767" y="4772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339418" y="4770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4341073" y="4768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342733" y="4768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4344398" y="4768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4346068" y="4768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4347742" y="4766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4349421" y="4765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4351105" y="4763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4352794" y="4763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4354488" y="4759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4356187" y="4759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4357890" y="475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4359599" y="475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4361313" y="475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4363033" y="4755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364757" y="4755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4366487" y="4753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4368222" y="4751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4369962" y="4749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4371708" y="4747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4373459" y="4746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4375215" y="4744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4376978" y="4740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4378746" y="4740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4380519" y="4736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382298" y="4736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384083" y="4734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385874" y="4732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387671" y="4732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389473" y="4730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391282" y="4730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393096" y="4730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394917" y="4726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396744" y="4726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398577" y="4726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400416" y="47250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402262" y="4721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404114" y="4719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405973" y="4715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407838" y="4715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409709" y="4709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411588" y="4709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413473" y="47079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415365" y="4706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417263" y="4706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419169" y="4706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421082" y="4704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423001" y="4702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424928" y="4702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426862" y="4700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428804" y="4700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430753" y="4700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432709" y="4694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434673" y="4694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436644" y="4692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438623" y="4690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440610" y="4688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442605" y="4688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444607" y="4685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446618" y="4683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448637" y="4683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450664" y="4675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452699" y="46755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454743" y="4671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456795" y="4671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458856" y="4671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460926" y="4669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463004" y="4666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465091" y="4666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467188" y="4664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469293" y="4662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471408" y="4658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473531" y="4658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475665" y="46546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477808" y="4650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479960" y="4650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482122" y="4639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484294" y="4635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486477" y="4631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488669" y="4631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490871" y="4627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493084" y="4626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95308" y="4620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497542" y="4620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499787" y="4616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502043" y="4614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504310" y="4612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506588" y="4608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508877" y="4603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511178" y="459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513491" y="45898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515815" y="45898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18152" y="4584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520500" y="4584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22861" y="4572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525234" y="4570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27620" y="4570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530019" y="4568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532431" y="456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534856" y="456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537294" y="456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539746" y="4563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542211" y="4561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544691" y="4555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547185" y="4555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49693" y="4551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52215" y="4551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54753" y="4551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557305" y="45479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559873" y="45441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562456" y="4538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565055" y="4538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567670" y="453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70301" y="4530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72948" y="4530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575612" y="4530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578294" y="4530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80992" y="4523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583708" y="4519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86442" y="4515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89194" y="4511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91964" y="4511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594754" y="450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597562" y="4502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600390" y="4492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603237" y="448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606104" y="448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608992" y="4485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611901" y="4479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614831" y="4479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4617782" y="44756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20756" y="4473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623752" y="4471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626770" y="44661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629812" y="4464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632878" y="4464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635967" y="4462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639081" y="44604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642221" y="4456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645385" y="4456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648576" y="4456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651794" y="44527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4655038" y="4445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4658311" y="4443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661612" y="4443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664941" y="4443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668300" y="44413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4671690" y="44413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675110" y="4435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678561" y="4433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682045" y="4431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685562" y="4428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689113" y="4428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692698" y="4424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696318" y="4420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699975" y="4416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703668" y="4412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707400" y="4408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711170" y="4401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714981" y="4397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718832" y="4393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722725" y="4391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726661" y="4388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30642" y="438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734667" y="438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738740" y="4382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42860" y="4380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47030" y="43785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751250" y="4374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755522" y="4372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59848" y="4372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64230" y="4359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68668" y="435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773165" y="4349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77723" y="4348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4782343" y="4340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787028" y="4340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791779" y="4334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796600" y="4321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801492" y="4319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806457" y="4317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811499" y="4304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816621" y="4290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821824" y="4290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827113" y="4237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832490" y="423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837960" y="423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843525" y="4229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849190" y="4228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854958" y="4226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860835" y="42223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866826" y="4216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872934" y="4209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879166" y="4207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885527" y="420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892025" y="420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898664" y="41976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905454" y="4184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912401" y="41671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919515" y="41538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926804" y="4148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934278" y="4125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941949" y="4121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949829" y="4104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957930" y="4089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966267" y="4085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974857" y="4081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983716" y="4079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992865" y="4075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5002326" y="4070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5012123" y="4047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5022283" y="4001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5032839" y="3997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5043825" y="397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5055284" y="3963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5067261" y="3955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5079812" y="3915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5093001" y="38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5106904" y="3879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5121612" y="3872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5137232" y="3841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5153900" y="3816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5171782" y="3807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5191087" y="3668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5212087" y="3668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5235142" y="3658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5260741" y="3508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5289581" y="34949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5322695" y="3449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5361724" y="3449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5409517" y="3350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5471748" y="3325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5562732" y="3276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5746179" y="284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1603154" y="2751661"/>
              <a:ext cx="436632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1603154" y="2361003"/>
              <a:ext cx="436632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tx1468"/>
            <p:cNvSpPr/>
            <p:nvPr/>
          </p:nvSpPr>
          <p:spPr>
            <a:xfrm>
              <a:off x="3086127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0" name="pl1469"/>
            <p:cNvSpPr/>
            <p:nvPr/>
          </p:nvSpPr>
          <p:spPr>
            <a:xfrm>
              <a:off x="2616341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3786314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4956287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72"/>
            <p:cNvSpPr/>
            <p:nvPr/>
          </p:nvSpPr>
          <p:spPr>
            <a:xfrm>
              <a:off x="2526002" y="5563088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4" name="tx1473"/>
            <p:cNvSpPr/>
            <p:nvPr/>
          </p:nvSpPr>
          <p:spPr>
            <a:xfrm>
              <a:off x="3729809" y="556060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5" name="tx1474"/>
            <p:cNvSpPr/>
            <p:nvPr/>
          </p:nvSpPr>
          <p:spPr>
            <a:xfrm>
              <a:off x="4899782" y="5563088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6" name="tx1475"/>
            <p:cNvSpPr/>
            <p:nvPr/>
          </p:nvSpPr>
          <p:spPr>
            <a:xfrm>
              <a:off x="1376270" y="509873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7" name="tx1476"/>
            <p:cNvSpPr/>
            <p:nvPr/>
          </p:nvSpPr>
          <p:spPr>
            <a:xfrm>
              <a:off x="1376270" y="434014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78" name="tx1477"/>
            <p:cNvSpPr/>
            <p:nvPr/>
          </p:nvSpPr>
          <p:spPr>
            <a:xfrm>
              <a:off x="1376270" y="3575401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79" name="tx1478"/>
            <p:cNvSpPr/>
            <p:nvPr/>
          </p:nvSpPr>
          <p:spPr>
            <a:xfrm>
              <a:off x="1263260" y="2816215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80" name="pl1479"/>
            <p:cNvSpPr/>
            <p:nvPr/>
          </p:nvSpPr>
          <p:spPr>
            <a:xfrm>
              <a:off x="1539891" y="517453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1539891" y="441287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1539891" y="365120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1539891" y="288953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tx1483"/>
            <p:cNvSpPr/>
            <p:nvPr/>
          </p:nvSpPr>
          <p:spPr>
            <a:xfrm>
              <a:off x="3158073" y="5812188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85" name="tx1484"/>
            <p:cNvSpPr/>
            <p:nvPr/>
          </p:nvSpPr>
          <p:spPr>
            <a:xfrm rot="-5400000">
              <a:off x="598236" y="3983038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86" name="tx1485"/>
            <p:cNvSpPr/>
            <p:nvPr/>
          </p:nvSpPr>
          <p:spPr>
            <a:xfrm>
              <a:off x="3193531" y="1931314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  <p:sp>
          <p:nvSpPr>
            <p:cNvPr id="1487" name="rc1486"/>
            <p:cNvSpPr/>
            <p:nvPr/>
          </p:nvSpPr>
          <p:spPr>
            <a:xfrm>
              <a:off x="60960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086974" y="2751661"/>
              <a:ext cx="414030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7086974" y="5024195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7086974" y="4418251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7086974" y="3812307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7086974" y="3206362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8160308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958841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1101651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7086974" y="5327168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7086974" y="4721223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7086974" y="4115279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7086974" y="3509334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7086974" y="2903390"/>
              <a:ext cx="4140300" cy="0"/>
            </a:xfrm>
            <a:custGeom>
              <a:avLst/>
              <a:pathLst>
                <a:path w="4140300" h="0">
                  <a:moveTo>
                    <a:pt x="0" y="0"/>
                  </a:moveTo>
                  <a:lnTo>
                    <a:pt x="4140300" y="0"/>
                  </a:lnTo>
                  <a:lnTo>
                    <a:pt x="414030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7446256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887435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1030246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275169" y="4941787"/>
              <a:ext cx="342173" cy="38538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617343" y="2874304"/>
              <a:ext cx="342173" cy="245286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959516" y="5002381"/>
              <a:ext cx="342173" cy="32478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8301690" y="5135689"/>
              <a:ext cx="342173" cy="19147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8643864" y="5256878"/>
              <a:ext cx="342173" cy="7028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8986037" y="5290811"/>
              <a:ext cx="342173" cy="3635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9328211" y="5307777"/>
              <a:ext cx="342173" cy="1939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9670384" y="5315049"/>
              <a:ext cx="342173" cy="1211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10012558" y="5319896"/>
              <a:ext cx="342173" cy="727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10354731" y="5327168"/>
              <a:ext cx="342173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10696905" y="5324744"/>
              <a:ext cx="342173" cy="242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086974" y="2751661"/>
              <a:ext cx="414030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086974" y="2361003"/>
              <a:ext cx="414030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tx1516"/>
            <p:cNvSpPr/>
            <p:nvPr/>
          </p:nvSpPr>
          <p:spPr>
            <a:xfrm>
              <a:off x="8456937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518" name="pl1517"/>
            <p:cNvSpPr/>
            <p:nvPr/>
          </p:nvSpPr>
          <p:spPr>
            <a:xfrm>
              <a:off x="7446256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8874359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10302463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tx1520"/>
            <p:cNvSpPr/>
            <p:nvPr/>
          </p:nvSpPr>
          <p:spPr>
            <a:xfrm>
              <a:off x="7389751" y="556060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22" name="tx1521"/>
            <p:cNvSpPr/>
            <p:nvPr/>
          </p:nvSpPr>
          <p:spPr>
            <a:xfrm>
              <a:off x="8817854" y="5563188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23" name="tx1522"/>
            <p:cNvSpPr/>
            <p:nvPr/>
          </p:nvSpPr>
          <p:spPr>
            <a:xfrm>
              <a:off x="10189453" y="556060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24" name="tx1523"/>
            <p:cNvSpPr/>
            <p:nvPr/>
          </p:nvSpPr>
          <p:spPr>
            <a:xfrm>
              <a:off x="6860091" y="525136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25" name="tx1524"/>
            <p:cNvSpPr/>
            <p:nvPr/>
          </p:nvSpPr>
          <p:spPr>
            <a:xfrm>
              <a:off x="6634070" y="4645420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526" name="tx1525"/>
            <p:cNvSpPr/>
            <p:nvPr/>
          </p:nvSpPr>
          <p:spPr>
            <a:xfrm>
              <a:off x="6634070" y="4039476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27" name="tx1526"/>
            <p:cNvSpPr/>
            <p:nvPr/>
          </p:nvSpPr>
          <p:spPr>
            <a:xfrm>
              <a:off x="6634070" y="3433531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528" name="tx1527"/>
            <p:cNvSpPr/>
            <p:nvPr/>
          </p:nvSpPr>
          <p:spPr>
            <a:xfrm>
              <a:off x="6521060" y="2827587"/>
              <a:ext cx="45204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529" name="pl1528"/>
            <p:cNvSpPr/>
            <p:nvPr/>
          </p:nvSpPr>
          <p:spPr>
            <a:xfrm>
              <a:off x="7023711" y="53271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7023711" y="47212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7023711" y="411527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7023711" y="350933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7023711" y="29033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tx1533"/>
            <p:cNvSpPr/>
            <p:nvPr/>
          </p:nvSpPr>
          <p:spPr>
            <a:xfrm>
              <a:off x="8578245" y="5808963"/>
              <a:ext cx="115775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1535" name="tx1534"/>
            <p:cNvSpPr/>
            <p:nvPr/>
          </p:nvSpPr>
          <p:spPr>
            <a:xfrm rot="-5400000">
              <a:off x="5971440" y="4006726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536" name="tx1535"/>
            <p:cNvSpPr/>
            <p:nvPr/>
          </p:nvSpPr>
          <p:spPr>
            <a:xfrm>
              <a:off x="8462692" y="1888005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Creatinine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50815"/>
                <a:gridCol w="1465004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Measure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1.40442906574394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0.1 - 12.08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382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143" y="2751661"/>
              <a:ext cx="447933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143" y="5322953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143" y="4812818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143" y="4302683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143" y="3792548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143" y="3282413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143" y="2772277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2942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2968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329936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53019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0143" y="5067885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0143" y="4557750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90143" y="4047615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90143" y="3537480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90143" y="3027345"/>
              <a:ext cx="4479330" cy="0"/>
            </a:xfrm>
            <a:custGeom>
              <a:avLst/>
              <a:pathLst>
                <a:path w="4479330" h="0">
                  <a:moveTo>
                    <a:pt x="0" y="0"/>
                  </a:moveTo>
                  <a:lnTo>
                    <a:pt x="4479330" y="0"/>
                  </a:lnTo>
                  <a:lnTo>
                    <a:pt x="447933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955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2980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3006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93749" y="3915867"/>
              <a:ext cx="4072118" cy="1411300"/>
            </a:xfrm>
            <a:custGeom>
              <a:avLst/>
              <a:pathLst>
                <a:path w="4072118" h="1411300">
                  <a:moveTo>
                    <a:pt x="0" y="1411300"/>
                  </a:moveTo>
                  <a:lnTo>
                    <a:pt x="40721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668923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57118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50457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14299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3329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103368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37339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166925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93188" y="4813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683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238383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5818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276532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9363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965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24744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3900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5253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65413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37770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38945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40072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1155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2197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43202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1734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5112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6020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6902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77574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8588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93968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01838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0950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6984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2428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531408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538374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54518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55185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55837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56477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57103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577182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58321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58912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9494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60064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0626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1177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17202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2254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2779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63296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63806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64308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64802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65289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65770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66244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6712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67173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676288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80783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68522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89604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93933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9821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0243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0661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10745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714829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71886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72286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72681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730720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734588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73841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742206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745957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749671" y="4787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75334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75699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6059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6417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76771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77122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77470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7814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78156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78494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8830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163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79493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79820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80145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80467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80787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81103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81418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1730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82040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82347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2652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82955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83255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83554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83850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84144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84436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84726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85015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85301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85585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85867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86148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86426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86703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6978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7252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87523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87793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88061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88328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88593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88856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89118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89378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89637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89895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90150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90405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0658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0909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1159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1408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1656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1902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2146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2390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2632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2873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3113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93351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588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93824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4059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4293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4526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4757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4987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5217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95445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95672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95898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96123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96346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96569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96791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97012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97232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297451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97668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97885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98101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98316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298531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298744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298956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299167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299378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299588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299796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00004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00212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00418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00623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00828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01032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01235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01437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01638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01839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302039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02238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02437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02634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02831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03027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03223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03418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03612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03805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03998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04190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04381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04572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04762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04951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05140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05328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05515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057027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58888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074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06259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064436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06627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06810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06993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07174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07356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07537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07717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07896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08076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08254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08432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086100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087869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08963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091391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093144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09489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09663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09837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10010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101832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103555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105273" y="476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10698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10869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11039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11209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11378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11547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11716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11884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12051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12218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312385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312551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12717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12882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13047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13211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313375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13539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13702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13864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14027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14189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14350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14511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14672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14832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314992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15151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15311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15469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15628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315785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15943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16100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16257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16413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16570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316725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16881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17036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17190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17344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317498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17652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17805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17958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18111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18263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18415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18566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18718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18868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19019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19169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9319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19469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19618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19767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19916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20064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20212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20360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20507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20654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20801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20948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21094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21240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21386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21531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21676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21821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21965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22109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22253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22397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22541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22684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22827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322969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23111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23253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23395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23537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23678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23819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23960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24100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24241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24381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24520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24660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24799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24938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25077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25215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25353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25492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25629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25767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25904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26041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326178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26315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26451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26587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26723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26859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26994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27130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27265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27400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27534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27669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27803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327937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28071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28204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28337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28471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28604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28736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28869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29001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291337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292656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29397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29528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29660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297913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299222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30053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301835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30313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304441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305740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307038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308334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309629" y="4736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31092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31221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31350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31478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31607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31735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31863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31991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32119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32247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32374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32501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32629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32756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32882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33009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33135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33262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33388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33514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33640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33765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33891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34016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34141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34266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34391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34516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34640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34765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34889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35013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35137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35261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35384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35508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35631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35754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35877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36000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36123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36245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36368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36490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36612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36734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36856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36978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37099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37221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37342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37463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37585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37705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37826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37947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38067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38188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38308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38428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38548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38668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38788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38908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39027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39147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39266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39385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39504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39623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39742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39860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39979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40097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0215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0334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40452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40570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0688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40805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0923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1040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41158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41275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41392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41509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41626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41743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41860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41976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42093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42209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42325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42442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42558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42674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42789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42905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43021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43136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43252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43367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43483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43598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43713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43828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43943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44057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44172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442870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44401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44515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44630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44744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44858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44972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45086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45200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45313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45427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45541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45654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45767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45881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45994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46107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46220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46333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46446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46559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46671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46784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46896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47009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347121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347233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47346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47458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47570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47682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477941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3479058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48017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48129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482407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48352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484636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485749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3486862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48797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348908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490195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491304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492413" y="471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49352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494629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495735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49684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49794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49905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500155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50125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50236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50346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50456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505664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50676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50786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50896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51005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51115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51225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51334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51444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51553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51663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517725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51881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519909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52100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52209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52318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52427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52536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526449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52753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528624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52971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53079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53188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53296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53405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53513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536219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53730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538384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53946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54054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54162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54270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54378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54486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545944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54702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54810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54917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55025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551329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552405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55348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554554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55562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55670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557775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558847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55992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560991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56206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56313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56420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56527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56634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56741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56848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56954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357061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57168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57275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57381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57488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57594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57701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578078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579142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358020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581270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582333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583396" y="4685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58445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58552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58658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58764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58870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358976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59082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59188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59294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359400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59506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359612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59717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59823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59929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360035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60140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60246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60352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360457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60563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60668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60774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60879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60985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610906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61195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61301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614066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61511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61617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61722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618276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1932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62037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62143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62248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62353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62458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62563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62668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62773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62878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62983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63088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63193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63297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63402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635076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63612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63717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63821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639266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64031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64136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64240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64345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64450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64554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64659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647639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64868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64973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65077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65182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652866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65391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65495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65600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65704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65808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659133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366017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66122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66226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66330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366435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66539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66643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667481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668524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3669567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67061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671652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672695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673738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674780" y="46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675822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367686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677907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67894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367999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68103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68207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68311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68415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68519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68624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68728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68832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368936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690407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69144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69248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69353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694572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369561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69665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369769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69873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69977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70081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701860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70290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703942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70498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70602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370706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70810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709147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71018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71122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712270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71331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714352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371539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71643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71747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718517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71955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720600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72164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372268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72372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72476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72580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72684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72789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72893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72997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731017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73205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73310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73414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73518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73622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737270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73831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739356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74039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74144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74248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74352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74457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745614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746658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747701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748745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749789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750833" y="463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751877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752921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753966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755010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756055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757100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758145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759190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760236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3761281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762327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76337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764419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765465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766511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767558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768605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769652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770699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771746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772794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773842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774890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775938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776987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778035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779084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78013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78118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782232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783282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784332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785382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78643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787484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788535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789586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790638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791689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792741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793794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794846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795899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79695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798006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799060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800114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801168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80222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803278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804333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805389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806444" y="460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380750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808557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809614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81067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811729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812786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813844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814903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81596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81702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818080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819140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82020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82126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82232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823383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3824445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825507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826570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382763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828696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3829759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830823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831887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83295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834017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835083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3836149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3837215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83828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839349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3840417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841485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842554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843623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84469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84576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846832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847903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3848974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3850046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851118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85219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853264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854337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85541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3856486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857561" y="458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3858636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859712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860789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861866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3862943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864021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865100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866179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86725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386833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869419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870500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871582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872664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873747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874830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875914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387699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878083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3879169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880255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881341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882429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883517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884605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885694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886784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887874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888965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890056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89114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892241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893334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89442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895522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89661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897713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898810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899907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901005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902103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903202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904302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905402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906503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907605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908708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909811" y="4558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910915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912019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91312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914230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915337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91644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91755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91866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91977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392088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92199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92310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924216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3925329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926443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927558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92867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929790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930907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932025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93314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934263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935383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93650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937626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938749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93987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940997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94212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943248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944375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94550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94663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947760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394889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95002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95115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3952286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3953420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3954555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3955690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3956827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395796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95910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96024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396138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962522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963664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3964807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965951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967096" y="4532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968241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3969388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3970536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397168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397283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397398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975136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3976288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3977442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3978597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979752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3980909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3982066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983225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984385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3985545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3986707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3987870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398903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3990199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3991365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3992532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3993700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3994870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3996040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3997211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399838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3999558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4000733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4001909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4003086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400426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400544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4006624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4007806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008989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010173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011359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4012545" y="4507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013733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014922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016112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4017303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401849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01969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4020885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4022081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4023279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4024478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4025678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4026879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4028082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02928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030492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031698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403290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034115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03532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036538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4037751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03896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040182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404140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4042619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4043839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4045061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4046284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047508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048734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049961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05119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05242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053652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054885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05612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405735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058594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4059833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4061073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4062316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4063559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4064805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4066051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06730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4068550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069801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071054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072309" y="4481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073565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074823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076083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077344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4078607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4079871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081137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4082405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4083675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084946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086219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087494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4088770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090048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4091328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4092610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4093893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4095178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4096465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097754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099044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100337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101631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102927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104225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105525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106827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108130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109436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4110743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112052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113364" y="4456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114677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115992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117309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118629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119950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121273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4122598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4123925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4125255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4126586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4127919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129255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130593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4131932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4133274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134618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135965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4137313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138663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140016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4141371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4142728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4144088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145450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4146813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4148180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149548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150919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4152292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153668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155046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4156426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157809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4159194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4160581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161971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163364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164759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166156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4167556" y="4430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4168958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4170363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171771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173181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174593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176009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177426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4178847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4180270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4181696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183125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4184556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185990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4187427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4188866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4190308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191753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4193201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4194652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196106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4197562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199022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4200484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4201950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4203418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4204889" y="44053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4206363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20784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420932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4210805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421229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421378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4215274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4216770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4218269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421977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4221277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4222786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4224298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225813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4227332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228854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4230380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4231909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423344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4234977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4236516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4238059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4239605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4241155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4242709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4244266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245826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424739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4248959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4250531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4252106" y="4379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4253685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4255269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256856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4258446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4260041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4261640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4263242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4264849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4266460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4268074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4269693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271316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272943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274574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4276210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4277850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4279494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4281142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4282795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4284452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4286113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4287779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4289450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291125" y="435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4292804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294488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4296177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4297871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4299569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4301272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4302980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4304693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4306410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4308133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4309861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4311593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4313331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4315074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316822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4318575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4320333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4322097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4323866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4325640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4327420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4329205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4330996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4332793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334595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336403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338217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340036" y="4328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341861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343692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345529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347373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349222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351077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352939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354807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356681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358561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360448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362342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364242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366148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368062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369982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371909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373843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375783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377731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379686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381648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383618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385594" y="430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387579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389570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391570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393576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395591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397613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399644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401682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403728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405783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407846" y="4277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409917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411996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414084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416181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418286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420401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422524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424656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426797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428948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431107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433277" y="4252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435456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437644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439842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442051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444269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446497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48736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450985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453244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455515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457796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460088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462391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464705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467030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469367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471716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474077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476449" y="4226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478834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481231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483640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486062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488497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490944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493405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495879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498367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500869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03384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05913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08457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511015" y="4201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513588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516176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518779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521398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24032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26682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529348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532030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34729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537446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40179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42929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45698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548484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551289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554112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556954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559815" y="417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562696" y="4150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565597" y="4150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568518" y="4150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4571460" y="4150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574423" y="4150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577407" y="4150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580412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583440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586491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589564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592661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595781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598926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602096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605290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4608511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4611758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615031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618332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621660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4625018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628404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631820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635266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638743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642251" y="4124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645792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649366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652974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656617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660295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664009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667760" y="40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671549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675377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679245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683154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687105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691099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695137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699220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703350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707528" y="4073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11755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16032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20362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724745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29183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4733678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738231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742844" y="4048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747520" y="4022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752260" y="4022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757066" y="4022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761941" y="4022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766886" y="4022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771904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776998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782171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787425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792763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798189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803705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809316" y="399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815025" y="3971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820837" y="3971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826755" y="3971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832784" y="3971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838929" y="3971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845196" y="3971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851589" y="3946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858115" y="3946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864780" y="3946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871592" y="3920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878557" y="3920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885684" y="3920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892982" y="3920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900460" y="3920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908128" y="3920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915997" y="3895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924081" y="3895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932392" y="3895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940945" y="3895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949757" y="3869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958845" y="3869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4968231" y="3869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4977937" y="3869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4987987" y="38697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4998410" y="3844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5009239" y="3844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5020510" y="381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5032265" y="381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5044552" y="381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5057428" y="3793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5070959" y="3793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5085222" y="3793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5100309" y="3767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5116334" y="3767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5133434" y="3767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5151778" y="37677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5171583" y="37167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5193127" y="37167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5216778" y="36912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5243040" y="36912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5272626" y="3665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5306598" y="3589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5346637" y="35381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5395667" y="3436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5459508" y="31555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5552847" y="284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5741042" y="284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1490143" y="2751661"/>
              <a:ext cx="447933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1490143" y="2361003"/>
              <a:ext cx="447933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tx1472"/>
            <p:cNvSpPr/>
            <p:nvPr/>
          </p:nvSpPr>
          <p:spPr>
            <a:xfrm>
              <a:off x="3029622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4" name="pl1473"/>
            <p:cNvSpPr/>
            <p:nvPr/>
          </p:nvSpPr>
          <p:spPr>
            <a:xfrm>
              <a:off x="2529554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3729809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4930063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6"/>
            <p:cNvSpPr/>
            <p:nvPr/>
          </p:nvSpPr>
          <p:spPr>
            <a:xfrm>
              <a:off x="2439216" y="5563088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8" name="tx1477"/>
            <p:cNvSpPr/>
            <p:nvPr/>
          </p:nvSpPr>
          <p:spPr>
            <a:xfrm>
              <a:off x="3673304" y="556060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8"/>
            <p:cNvSpPr/>
            <p:nvPr/>
          </p:nvSpPr>
          <p:spPr>
            <a:xfrm>
              <a:off x="4873558" y="5563088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0" name="tx1479"/>
            <p:cNvSpPr/>
            <p:nvPr/>
          </p:nvSpPr>
          <p:spPr>
            <a:xfrm>
              <a:off x="1263260" y="499208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1" name="tx1480"/>
            <p:cNvSpPr/>
            <p:nvPr/>
          </p:nvSpPr>
          <p:spPr>
            <a:xfrm>
              <a:off x="1263260" y="4484428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2" name="tx1481"/>
            <p:cNvSpPr/>
            <p:nvPr/>
          </p:nvSpPr>
          <p:spPr>
            <a:xfrm>
              <a:off x="1263260" y="3974888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83" name="tx1482"/>
            <p:cNvSpPr/>
            <p:nvPr/>
          </p:nvSpPr>
          <p:spPr>
            <a:xfrm>
              <a:off x="1263260" y="34616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84" name="tx1483"/>
            <p:cNvSpPr/>
            <p:nvPr/>
          </p:nvSpPr>
          <p:spPr>
            <a:xfrm>
              <a:off x="1263260" y="2951542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485" name="pl1484"/>
            <p:cNvSpPr/>
            <p:nvPr/>
          </p:nvSpPr>
          <p:spPr>
            <a:xfrm>
              <a:off x="1426881" y="50678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426881" y="45577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426881" y="40476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1426881" y="353748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1426881" y="302734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tx1489"/>
            <p:cNvSpPr/>
            <p:nvPr/>
          </p:nvSpPr>
          <p:spPr>
            <a:xfrm>
              <a:off x="3101568" y="5812188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1" name="tx1490"/>
            <p:cNvSpPr/>
            <p:nvPr/>
          </p:nvSpPr>
          <p:spPr>
            <a:xfrm rot="-5400000">
              <a:off x="598236" y="3983038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2" name="tx1491"/>
            <p:cNvSpPr/>
            <p:nvPr/>
          </p:nvSpPr>
          <p:spPr>
            <a:xfrm>
              <a:off x="3137026" y="1931314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  <p:sp>
          <p:nvSpPr>
            <p:cNvPr id="1493" name="rc1492"/>
            <p:cNvSpPr/>
            <p:nvPr/>
          </p:nvSpPr>
          <p:spPr>
            <a:xfrm>
              <a:off x="60960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6973964" y="2751661"/>
              <a:ext cx="425331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6973964" y="4969607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6973964" y="4254487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6973964" y="3539367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6973964" y="2824246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7562178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8703455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984473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10986008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6973964" y="5327168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6973964" y="4612047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6973964" y="3896927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6973964" y="3181806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699153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8132816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927409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1041537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167296" y="4504779"/>
              <a:ext cx="351513" cy="82238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518809" y="2874304"/>
              <a:ext cx="351513" cy="245286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870322" y="4368906"/>
              <a:ext cx="351513" cy="95826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8221836" y="4790827"/>
              <a:ext cx="351513" cy="5363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8573349" y="5076875"/>
              <a:ext cx="351513" cy="25029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8924862" y="5219900"/>
              <a:ext cx="351513" cy="10726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9276375" y="5305714"/>
              <a:ext cx="351513" cy="2145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9627889" y="5320016"/>
              <a:ext cx="351513" cy="715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9979402" y="5327168"/>
              <a:ext cx="351513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10330915" y="5323592"/>
              <a:ext cx="351513" cy="3575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10682428" y="5320016"/>
              <a:ext cx="351513" cy="715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6973964" y="2751661"/>
              <a:ext cx="425331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6973964" y="2361003"/>
              <a:ext cx="425331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tx1523"/>
            <p:cNvSpPr/>
            <p:nvPr/>
          </p:nvSpPr>
          <p:spPr>
            <a:xfrm>
              <a:off x="8400432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525" name="pl1524"/>
            <p:cNvSpPr/>
            <p:nvPr/>
          </p:nvSpPr>
          <p:spPr>
            <a:xfrm>
              <a:off x="6991539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8132816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9274093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10415370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tx1528"/>
            <p:cNvSpPr/>
            <p:nvPr/>
          </p:nvSpPr>
          <p:spPr>
            <a:xfrm>
              <a:off x="6850301" y="556060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30" name="tx1529"/>
            <p:cNvSpPr/>
            <p:nvPr/>
          </p:nvSpPr>
          <p:spPr>
            <a:xfrm>
              <a:off x="7991578" y="556060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531" name="tx1530"/>
            <p:cNvSpPr/>
            <p:nvPr/>
          </p:nvSpPr>
          <p:spPr>
            <a:xfrm>
              <a:off x="9132855" y="556060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532" name="tx1531"/>
            <p:cNvSpPr/>
            <p:nvPr/>
          </p:nvSpPr>
          <p:spPr>
            <a:xfrm>
              <a:off x="10274132" y="5563088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533" name="tx1532"/>
            <p:cNvSpPr/>
            <p:nvPr/>
          </p:nvSpPr>
          <p:spPr>
            <a:xfrm>
              <a:off x="6747081" y="525136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4" name="tx1533"/>
            <p:cNvSpPr/>
            <p:nvPr/>
          </p:nvSpPr>
          <p:spPr>
            <a:xfrm>
              <a:off x="6521060" y="453624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5" name="tx1534"/>
            <p:cNvSpPr/>
            <p:nvPr/>
          </p:nvSpPr>
          <p:spPr>
            <a:xfrm>
              <a:off x="6521060" y="382112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36" name="tx1535"/>
            <p:cNvSpPr/>
            <p:nvPr/>
          </p:nvSpPr>
          <p:spPr>
            <a:xfrm>
              <a:off x="6521060" y="3106003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537" name="pl1536"/>
            <p:cNvSpPr/>
            <p:nvPr/>
          </p:nvSpPr>
          <p:spPr>
            <a:xfrm>
              <a:off x="6910701" y="53271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6910701" y="461204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6910701" y="389692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6910701" y="318180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tx1540"/>
            <p:cNvSpPr/>
            <p:nvPr/>
          </p:nvSpPr>
          <p:spPr>
            <a:xfrm>
              <a:off x="8952411" y="5815165"/>
              <a:ext cx="296416" cy="1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</a:t>
              </a:r>
            </a:p>
          </p:txBody>
        </p:sp>
        <p:sp>
          <p:nvSpPr>
            <p:cNvPr id="1542" name="tx1541"/>
            <p:cNvSpPr/>
            <p:nvPr/>
          </p:nvSpPr>
          <p:spPr>
            <a:xfrm rot="-5400000">
              <a:off x="5971440" y="4006726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543" name="tx1542"/>
            <p:cNvSpPr/>
            <p:nvPr/>
          </p:nvSpPr>
          <p:spPr>
            <a:xfrm>
              <a:off x="8406187" y="1888005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Inr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50815"/>
                <a:gridCol w="1465004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Measure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1.92076124567474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0.9 - 8.6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Sodium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382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16164" y="2751661"/>
              <a:ext cx="425331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16164" y="5038596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16164" y="4557642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16164" y="4076688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16164" y="3595735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16164" y="3114781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33282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297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412665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52356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16164" y="5279072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16164" y="4798119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16164" y="4317165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16164" y="3836212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6164" y="3355258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16164" y="2874304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0312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84281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8251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09496" y="3880695"/>
              <a:ext cx="3866645" cy="1209608"/>
            </a:xfrm>
            <a:custGeom>
              <a:avLst/>
              <a:pathLst>
                <a:path w="3866645" h="1209608">
                  <a:moveTo>
                    <a:pt x="0" y="1209608"/>
                  </a:moveTo>
                  <a:lnTo>
                    <a:pt x="38666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84670" y="5302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63369" y="5302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998" y="5254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12618" y="5206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259174" y="5206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97193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329450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57543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82481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04939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425395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444201" y="5158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61619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77856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93072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507399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520942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33790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46016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557683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68845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79548" y="510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89830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599727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09270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18486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627398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636028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44396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652517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60409" y="5061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668084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675557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82838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89938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6868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03635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10249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16717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23046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729243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735314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741264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747099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52824" y="5013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758443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63961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769382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774710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779948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785100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90169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95158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800070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04907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09672" y="49656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14368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818996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823560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828060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832500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836881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841204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845472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849686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853848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857959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862021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66035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70002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873923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77800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81635" y="4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85427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889179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892890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896563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900198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903796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907358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910885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914377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917836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921261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924655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928018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931349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934651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37923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41166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44382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947569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950730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953864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56973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60055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63113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66147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969157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972143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975106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78046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0965" y="4869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83861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86736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989590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92424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95237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98030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00804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03558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06294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09011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11710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14390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017054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19699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022328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24940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27535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30114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32677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35224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037756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40272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42773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5259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731" y="4821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50189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052632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55061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57476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5987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62266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64641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67004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6935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71690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74014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076326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78625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8091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83189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8545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087706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8994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17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94397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605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9880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100989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03166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05332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107487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10963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11176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113894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116010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118116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12021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122301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124379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12644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128507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13055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132600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134633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136658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138674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140681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142681" y="477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144672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146654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14862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150595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152554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154505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156448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158383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16031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162232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164145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166050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316794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169840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171724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17360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17547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177334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179190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181040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182883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18471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18654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188372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9018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19199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193803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19560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197393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19917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200958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202732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204499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20626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208017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9767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11512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213250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214984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21671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218433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220150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221861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223567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225267" y="4725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226963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228653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230338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232018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23369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23536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23702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238686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24034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24199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243636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24527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24691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248543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250170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25179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253409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25502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256629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258233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25983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26142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26301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264604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3266186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3267763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26933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270906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27247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27403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3275589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27714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27869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280236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28177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283314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28484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28637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28790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289424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3290942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292456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29396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295474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29697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3298477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299973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301465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302954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304439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305921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3307400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308875" y="4677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31034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311815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31328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331474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31620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317655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31910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320555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32200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323443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324882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32631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32775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32918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330606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33203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33345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33486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336282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33769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339103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34050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34191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34331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34470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346102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34749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348882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35026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35165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35303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35440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35578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357156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358526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359893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36125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36261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36397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36533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336668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36803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36938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37073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37207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37342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37475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376095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37742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37876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380090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38141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38274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384063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385383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38670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388016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38932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39063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39194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39325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394558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39585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3397159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398456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39975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40104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402335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403624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404911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406195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407477" y="4629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40875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41003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41131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41258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341385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41512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41639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41766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41892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42018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42145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42270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42396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42521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42647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42772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42897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43021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43146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43270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43394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43518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43642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43766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43889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44012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44135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44258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44381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44504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446264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44748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44870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44992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45114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45235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45357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45478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45599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45720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45840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45961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46081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46202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46322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46442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46561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466814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46800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46920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47039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47158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47277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47395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47514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47632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47751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47869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47987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48104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48222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48340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484574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48574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48691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48808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925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9042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9158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9275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493914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9507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49623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497394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49855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49970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086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50201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0316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50431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50546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50661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0776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50890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005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11197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1233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51348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1461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515758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16895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518031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1916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520299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52143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2256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23693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52482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2595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52707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2820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29326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530450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531572" y="458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3269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3381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53493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3604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53716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53828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3939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4051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54162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54273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54384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54495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54606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54716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54827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54938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55048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55158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55268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55379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55489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55599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55708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55818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55928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56037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56147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56256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56365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56474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56583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56692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56801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56910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57019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57127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57236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57344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57453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57561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57669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57777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57885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57993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58101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58209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58316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58424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58531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58639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58746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58853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58961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59068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59175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59281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59388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59495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359602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359708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59815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59921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60028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60134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60240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360346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60452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60558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60664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60770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60876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60982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361087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61193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361298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61404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61509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61614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61720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61825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61930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62035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621403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62245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62350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62454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62559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62664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62768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62873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62977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630819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631862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63290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63394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63498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63602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63706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638107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639146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64018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641221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642258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643294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644330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645365" y="4532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64640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64743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64846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64950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65053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65156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65259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65362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65465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65568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65671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65774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65877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65980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66082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66185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66288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66390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66493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66595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66697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66800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66902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67004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67107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67209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67311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67413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67515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67617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67719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67821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67923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68024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68126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68228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68330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68431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68533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68634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68736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68837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68939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369040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69141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69243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69344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69445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69546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69648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69749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69850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369951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70052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70153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70254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70355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70455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70556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70657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70758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370858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70959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71060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71160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371261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71361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371462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71562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71663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71763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371864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71964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72064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72165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372265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72365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72465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72565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72666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72766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72866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72966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73066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73166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73266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73366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73466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73566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73666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73765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73865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73965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74065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74165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74264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74364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74464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74563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74663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74763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74862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74962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75061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75161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75260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75360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75459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75559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75658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75758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75857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75956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76056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76155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76254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76354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76453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76552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76652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76751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76850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76949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77049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77148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77247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773465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774456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377544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77643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77743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77842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377941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78040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78139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78238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78337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378436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78535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78634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78733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78832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78931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790304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379129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792283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79327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3794262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795251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79624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797230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798219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799208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800197" y="4484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80118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80217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380316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80415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80514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80613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80711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80810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380909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81008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381107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81206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81305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81403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81502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81601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81700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81799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81898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381997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82095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82194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82293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82392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82491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82590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82689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382787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82886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82985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83084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83183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8328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83381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383480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83578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83677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83776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83875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83974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84073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84172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84271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84370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84469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84568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84667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84766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84865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84964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85063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8516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85261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85360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85459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85558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85657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85756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85855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85954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86053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86152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86252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86351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86450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86549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86648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86748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86847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86946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87045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387145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87244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87343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87443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87542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87641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87741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87840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87939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88039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88138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88238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88337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88437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88536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88636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88735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88835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8935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89034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89134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89234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89333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89433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89533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89633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89732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89832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89932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90032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90132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90232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9033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9043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9053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9063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90732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90832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90932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91032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91132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91233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91333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91433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391533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91634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91734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91834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91935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92035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92136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92236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92337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92437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92538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92639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92739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92840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92941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93041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393142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93243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93344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393445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93546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393647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93748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93849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93950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94051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94152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394254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394355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94456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94558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394659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94760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94862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94963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95065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95166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95268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95370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3954719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395573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956754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95777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95879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95981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96083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396185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96287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396389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96491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965937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96696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396798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96900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97003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97105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97208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3973106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974132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975158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976185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977213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978241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979270" y="4436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98029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398132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98235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398339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98442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98545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98648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98751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98855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98958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99062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99165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99269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99372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99476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99580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99684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99787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99891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99995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400099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400204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400308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400412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400516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400621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400725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400830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400934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401039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401143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401248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401353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401458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401563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401668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401773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401878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401983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402088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402194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402299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402405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402510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402616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402722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402827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402933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403039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403145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403251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403357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403464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403570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403676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403783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403889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403996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404103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404209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404316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404423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404530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404637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404744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404852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404959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405066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405174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405281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405389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405497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405605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405712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405820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405929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406037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406145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6253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06362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06470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406579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406688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406796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06905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07014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407123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07232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07342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407451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407560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407670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407780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407889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407999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408109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408219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408329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408439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408550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08660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408771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408881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08992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09103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09214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09325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409436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409547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409659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409770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409882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409993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410105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410217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410329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410441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410553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10665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10778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10890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411003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11116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11229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11342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411455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411568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11682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411795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411909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412022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412136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412250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412364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412478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12593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12707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12822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412937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13051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13166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13281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413397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13512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13627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413743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413859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413975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414091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414207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14323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14439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14556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14673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14789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14906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150240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151412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415258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153761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415493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415611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415729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4158476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4159659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416084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162028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4163215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16440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165593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166784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167977" y="438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16917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17036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17156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417276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417396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17516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417637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417757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17878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17999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18120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418241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18362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418484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418606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418727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418850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418972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19094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19217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19339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19462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19585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19709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19832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19956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20079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20203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420327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20452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20576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20701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20826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20951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21076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21202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21327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421453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421579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421705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421832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421958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22085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22212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422339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422467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22595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22722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422850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22979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23107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423236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423365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423494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23623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423753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423882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24012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24142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424273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24403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24534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424665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24797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424928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425060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25192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25324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25456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25589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425722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425855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425989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26122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26256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26390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26525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26659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426794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426929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427065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27200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427336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27472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427609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427746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427883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28020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4281577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428295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28433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428571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28710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428849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428988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429127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429267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429407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29547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429688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429829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429970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430111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430253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430395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430537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430680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430823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4309668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431110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31254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4313985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31543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431687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431833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431978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432124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432270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432417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432563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432711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432858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433006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331546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433303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4334521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4336013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433750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433900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4340512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342019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4343530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4345044" y="4340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434656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434808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434960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435113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435267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435420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355750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35729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35884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436039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436195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436351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4365080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436664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436822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4369800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437138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437296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37455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437615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37775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437935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438096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438257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438419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438581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438744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438907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439070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439234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439399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439564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439729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39895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440062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440229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440396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440564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440733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440902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441071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441241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441412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41583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41755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41927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42100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42273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42447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42621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42796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42972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43148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43325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43502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43680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43859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44038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44218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44398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44579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44761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44943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45126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45310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45494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45679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45865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46051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46238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46426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46614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46803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46993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471841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47375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47567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47760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47953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481481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48343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485390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48735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48933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49131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49330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49530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49731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49932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50135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50338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50542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50747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50953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51160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513685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51577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517869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51997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522092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524217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52635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528498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530654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532820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534996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537183" y="4292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539381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54158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543808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46038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54828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5053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552797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55073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55736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55966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56197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564296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566633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56898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571344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57371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76108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7851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80925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583354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585797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588255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590726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593213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95714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9823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60076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60330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60587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608451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611046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613658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616287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61893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621595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624276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626975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62969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632427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63518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637956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464074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4356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646396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64925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652125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655021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65793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66088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663843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66682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669839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672872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4675930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4679013" y="4244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682122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685256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688416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4691604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694819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698063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701335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704637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707968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711331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714724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718150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721609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725101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728628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732190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735788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739423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743096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46807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750559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754351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58185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62063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765984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769951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73965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78027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82138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786299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90514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4794781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799105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803486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807925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812426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816990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821618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826314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831079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835916" y="419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840828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845817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850885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856037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861275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866603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872024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877543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883162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888887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894722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900672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906743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912940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919269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925737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932351" y="4148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939118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946047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953148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960429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967901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975577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983468" y="4099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991590" y="4051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999957" y="4051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5008588" y="4051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5017500" y="4051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5026715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5036258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5046156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5056438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5067141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5078302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5089970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5102196" y="4003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5115044" y="3955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5128587" y="3955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5142914" y="3907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5158130" y="3907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5174366" y="3907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5191785" y="385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5210590" y="385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5231047" y="385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5253505" y="3811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5278442" y="3811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5306536" y="3811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5338793" y="371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5376811" y="3715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5423368" y="3667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5483988" y="3619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5572617" y="3570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5751316" y="284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1716164" y="2751661"/>
              <a:ext cx="425331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1716164" y="2361003"/>
              <a:ext cx="425331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tx1472"/>
            <p:cNvSpPr/>
            <p:nvPr/>
          </p:nvSpPr>
          <p:spPr>
            <a:xfrm>
              <a:off x="3142632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4" name="pl1473"/>
            <p:cNvSpPr/>
            <p:nvPr/>
          </p:nvSpPr>
          <p:spPr>
            <a:xfrm>
              <a:off x="2703127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3842819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4982510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6"/>
            <p:cNvSpPr/>
            <p:nvPr/>
          </p:nvSpPr>
          <p:spPr>
            <a:xfrm>
              <a:off x="2612789" y="5563088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8" name="tx1477"/>
            <p:cNvSpPr/>
            <p:nvPr/>
          </p:nvSpPr>
          <p:spPr>
            <a:xfrm>
              <a:off x="3786314" y="556060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9" name="tx1478"/>
            <p:cNvSpPr/>
            <p:nvPr/>
          </p:nvSpPr>
          <p:spPr>
            <a:xfrm>
              <a:off x="4926005" y="5563088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0" name="tx1479"/>
            <p:cNvSpPr/>
            <p:nvPr/>
          </p:nvSpPr>
          <p:spPr>
            <a:xfrm>
              <a:off x="1263260" y="520326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81" name="tx1480"/>
            <p:cNvSpPr/>
            <p:nvPr/>
          </p:nvSpPr>
          <p:spPr>
            <a:xfrm>
              <a:off x="1263260" y="4722216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1482" name="tx1481"/>
            <p:cNvSpPr/>
            <p:nvPr/>
          </p:nvSpPr>
          <p:spPr>
            <a:xfrm>
              <a:off x="1263260" y="4241362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483" name="tx1482"/>
            <p:cNvSpPr/>
            <p:nvPr/>
          </p:nvSpPr>
          <p:spPr>
            <a:xfrm>
              <a:off x="1263260" y="37604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484" name="tx1483"/>
            <p:cNvSpPr/>
            <p:nvPr/>
          </p:nvSpPr>
          <p:spPr>
            <a:xfrm>
              <a:off x="1263260" y="3279455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485" name="tx1484"/>
            <p:cNvSpPr/>
            <p:nvPr/>
          </p:nvSpPr>
          <p:spPr>
            <a:xfrm>
              <a:off x="1263260" y="2798501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486" name="pl1485"/>
            <p:cNvSpPr/>
            <p:nvPr/>
          </p:nvSpPr>
          <p:spPr>
            <a:xfrm>
              <a:off x="1652901" y="527907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652901" y="479811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1652901" y="431716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1652901" y="383621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652901" y="33552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652901" y="287430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tx1491"/>
            <p:cNvSpPr/>
            <p:nvPr/>
          </p:nvSpPr>
          <p:spPr>
            <a:xfrm>
              <a:off x="3214578" y="5812188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3" name="tx1492"/>
            <p:cNvSpPr/>
            <p:nvPr/>
          </p:nvSpPr>
          <p:spPr>
            <a:xfrm rot="-5400000">
              <a:off x="598236" y="3983038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4" name="tx1493"/>
            <p:cNvSpPr/>
            <p:nvPr/>
          </p:nvSpPr>
          <p:spPr>
            <a:xfrm>
              <a:off x="3250036" y="1931314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  <p:sp>
          <p:nvSpPr>
            <p:cNvPr id="1495" name="rc1494"/>
            <p:cNvSpPr/>
            <p:nvPr/>
          </p:nvSpPr>
          <p:spPr>
            <a:xfrm>
              <a:off x="60960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6973964" y="2751661"/>
              <a:ext cx="425331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6973964" y="4997924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6973964" y="4339438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6973964" y="3680951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6973964" y="3022464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718452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787376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856301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9252252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994149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10630735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6973964" y="5327168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6973964" y="4668681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6973964" y="4010194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6973964" y="3351707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7529148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821839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890763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959687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1028611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10975356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167296" y="5320583"/>
              <a:ext cx="351513" cy="658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518809" y="5231687"/>
              <a:ext cx="351513" cy="9548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870322" y="4866227"/>
              <a:ext cx="351513" cy="4609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8221836" y="4076043"/>
              <a:ext cx="351513" cy="125112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8573349" y="2874304"/>
              <a:ext cx="351513" cy="245286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8924862" y="4918906"/>
              <a:ext cx="351513" cy="40826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9276375" y="5264611"/>
              <a:ext cx="351513" cy="6255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9627889" y="5310705"/>
              <a:ext cx="351513" cy="1646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9979402" y="5327168"/>
              <a:ext cx="351513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10330915" y="5327168"/>
              <a:ext cx="351513" cy="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10682428" y="5323875"/>
              <a:ext cx="351513" cy="329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6973964" y="2751661"/>
              <a:ext cx="425331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6973964" y="2361003"/>
              <a:ext cx="425331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tx1529"/>
            <p:cNvSpPr/>
            <p:nvPr/>
          </p:nvSpPr>
          <p:spPr>
            <a:xfrm>
              <a:off x="8400432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531" name="pl1530"/>
            <p:cNvSpPr/>
            <p:nvPr/>
          </p:nvSpPr>
          <p:spPr>
            <a:xfrm>
              <a:off x="7529148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8218390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8907631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9596873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10286114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10975356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tx1536"/>
            <p:cNvSpPr/>
            <p:nvPr/>
          </p:nvSpPr>
          <p:spPr>
            <a:xfrm>
              <a:off x="7359633" y="55606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38" name="tx1537"/>
            <p:cNvSpPr/>
            <p:nvPr/>
          </p:nvSpPr>
          <p:spPr>
            <a:xfrm>
              <a:off x="8048874" y="5560509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1539" name="tx1538"/>
            <p:cNvSpPr/>
            <p:nvPr/>
          </p:nvSpPr>
          <p:spPr>
            <a:xfrm>
              <a:off x="8738116" y="55606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540" name="tx1539"/>
            <p:cNvSpPr/>
            <p:nvPr/>
          </p:nvSpPr>
          <p:spPr>
            <a:xfrm>
              <a:off x="9427358" y="55606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41" name="tx1540"/>
            <p:cNvSpPr/>
            <p:nvPr/>
          </p:nvSpPr>
          <p:spPr>
            <a:xfrm>
              <a:off x="10116599" y="55606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542" name="tx1541"/>
            <p:cNvSpPr/>
            <p:nvPr/>
          </p:nvSpPr>
          <p:spPr>
            <a:xfrm>
              <a:off x="10805841" y="55606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543" name="tx1542"/>
            <p:cNvSpPr/>
            <p:nvPr/>
          </p:nvSpPr>
          <p:spPr>
            <a:xfrm>
              <a:off x="6747081" y="525136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4" name="tx1543"/>
            <p:cNvSpPr/>
            <p:nvPr/>
          </p:nvSpPr>
          <p:spPr>
            <a:xfrm>
              <a:off x="6521060" y="459287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45" name="tx1544"/>
            <p:cNvSpPr/>
            <p:nvPr/>
          </p:nvSpPr>
          <p:spPr>
            <a:xfrm>
              <a:off x="6521060" y="3934391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46" name="tx1545"/>
            <p:cNvSpPr/>
            <p:nvPr/>
          </p:nvSpPr>
          <p:spPr>
            <a:xfrm>
              <a:off x="6521060" y="327590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547" name="pl1546"/>
            <p:cNvSpPr/>
            <p:nvPr/>
          </p:nvSpPr>
          <p:spPr>
            <a:xfrm>
              <a:off x="6910701" y="53271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6910701" y="466868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6910701" y="40101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6910701" y="335170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tx1550"/>
            <p:cNvSpPr/>
            <p:nvPr/>
          </p:nvSpPr>
          <p:spPr>
            <a:xfrm>
              <a:off x="8670009" y="5808963"/>
              <a:ext cx="86121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Sodium</a:t>
              </a:r>
            </a:p>
          </p:txBody>
        </p:sp>
        <p:sp>
          <p:nvSpPr>
            <p:cNvPr id="1552" name="tx1551"/>
            <p:cNvSpPr/>
            <p:nvPr/>
          </p:nvSpPr>
          <p:spPr>
            <a:xfrm rot="-5400000">
              <a:off x="5971440" y="4006726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553" name="tx1552"/>
            <p:cNvSpPr/>
            <p:nvPr/>
          </p:nvSpPr>
          <p:spPr>
            <a:xfrm>
              <a:off x="8406187" y="1888005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Sodium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50815"/>
                <a:gridCol w="1387309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Measure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135.96401384083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119 - 170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Num_rnd1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382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3154" y="2751661"/>
              <a:ext cx="436632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3154" y="4976276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3154" y="4422137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3154" y="3867998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03154" y="3313858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03154" y="2759719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3135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0132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71300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41273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03154" y="5253346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03154" y="4699206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03154" y="4145067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603154" y="3590928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03154" y="3036789"/>
              <a:ext cx="4366320" cy="0"/>
            </a:xfrm>
            <a:custGeom>
              <a:avLst/>
              <a:pathLst>
                <a:path w="4366320" h="0">
                  <a:moveTo>
                    <a:pt x="0" y="0"/>
                  </a:moveTo>
                  <a:lnTo>
                    <a:pt x="4366320" y="0"/>
                  </a:lnTo>
                  <a:lnTo>
                    <a:pt x="436632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1634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78631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56287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01623" y="2874304"/>
              <a:ext cx="3969382" cy="2452863"/>
            </a:xfrm>
            <a:custGeom>
              <a:avLst/>
              <a:pathLst>
                <a:path w="3969382" h="2452863">
                  <a:moveTo>
                    <a:pt x="0" y="2452863"/>
                  </a:moveTo>
                  <a:lnTo>
                    <a:pt x="39693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76797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960244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51228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13458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161252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200281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33395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62234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287834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10889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331889" y="456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51194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69076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85743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01364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16071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29974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43163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55715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467692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79150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90137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00693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10853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520650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530110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39259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48119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56708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65046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73147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81026" y="4552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88697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6172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03461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10574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17522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24311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30951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637448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643810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650042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656150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662140" y="4541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68017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67378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679451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68501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690485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95863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701151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706355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1147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16518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1484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72637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73119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735948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740633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745253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749811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754308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75874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763127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767453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77172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775946" y="4530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80116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84236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88308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92334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6314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00251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04144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07995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811805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815576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819307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823001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26657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830278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833863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837413" y="4519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840930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844414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47866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51286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4675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58034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861364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864665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67937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71182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74399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77590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80755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883894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887008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890098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893164" y="4508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896205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99224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02220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05193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08145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11075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913983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16871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19739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22586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925414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28222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31011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33782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36534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939268" y="4497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1984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44682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47363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50027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952675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55306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7921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60520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63103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65670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68223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970760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73283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975791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78285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980764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983230" y="4485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85682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88120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90545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92957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5355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97741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00115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002475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4824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07160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09485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11797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014098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16388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18666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020933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23189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25434" y="447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27668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29891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032104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034307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036499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038681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040853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043016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045168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047311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049444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051568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053683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055788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057884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059971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062050" y="4463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064119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066180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068233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070276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072312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074339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076358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078368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080371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082366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084353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086332" y="4452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088303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090267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092223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094172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3096113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098047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3099974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101894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103807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105712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107611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109503" y="4441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111388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113266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115138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117003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118862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120714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122559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124399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3126232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3128059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3129879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131694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133502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135305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7102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38892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140677" y="4430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142457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144230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145998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147760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149517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151268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153014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154754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156489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158219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159943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3161662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3163376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3165085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166789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168488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170182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171871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173555" y="4419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175234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176908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178578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180242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181902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183558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3185209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3186855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3188497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3190134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3191767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3193395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3195019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3196639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3198254" y="4408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3199865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3201472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203074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204672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3206267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3207857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3209443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3211025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3212603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3214177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3215747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3217313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3218875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3220433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3221988" y="4397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3223538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3225085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3226628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3228168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3229704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3231236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3232764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3234289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3235811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3237328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3238843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3240353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3241861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3243365" y="4386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3244865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3246362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3247856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3249346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3250833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3252317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3253797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255275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256749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258219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259687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261151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262613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264071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265526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266978" y="437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3268427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269873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271316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3272757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274194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275628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277059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278487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279913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281336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282755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3284172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285587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286998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288407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289813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3291216" y="4364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3292616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3294014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295409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296802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298192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3299579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3300964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302346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303725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305102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306477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307849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309218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310585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311950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313312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314671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3316029" y="4352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317384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318736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320086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3321434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3322780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324123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3325464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3326802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3328138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3329472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3330804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3332134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3333461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3334786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3336109" y="43418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3337430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3338749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3340065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3341379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3342692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3344002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3345310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3346616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3347920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3349221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3350521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351819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353115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354409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355700" y="4330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356990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358278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359564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360848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362130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363410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364688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365964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367239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368511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369782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371051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372318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373583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374847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376108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377368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378626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379882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381137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382390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383641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384890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386137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387383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388627" y="4319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389870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391111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392350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393587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394823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396057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397290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398521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399750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400978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402204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403429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404652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405873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407093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408312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409529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410744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411958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413170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414381" y="43086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415590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416798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418005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419210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420413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421615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422816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424015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25213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26409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27604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28798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429990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31181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432370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433558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434745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435931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437115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38297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439479" y="429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40659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41838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43015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444191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45366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446540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447712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448884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0053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451222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2389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453556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54721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455884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57047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58208" y="4286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459368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460527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1685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462842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3997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465151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466304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67456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68607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469757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470906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2053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473199" y="4275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74345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5489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476632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477774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478915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480054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481193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482331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483467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484603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485738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486871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488004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489135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490265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491395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492523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493651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494777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495902" y="4264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497027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498150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499273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500394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501515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502635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503753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504871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505988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507104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508219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509333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510446" y="4253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511558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512669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513780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514889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515998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517105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518212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519318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520423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521528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522631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523734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524835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525936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527036" y="424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528136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529234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530332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531428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532524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533619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3534714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3535807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536900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537992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539083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3540174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541263" y="423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3542352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3543440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544528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545614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3546700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3547786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3548870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3549954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551037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3552119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3553200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3554281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555361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556441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557519" y="42199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3558597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3559675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560751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561827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562903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3563977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3565051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3566125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567197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568269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569341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570411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571481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572551" y="4208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573620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574688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575755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576822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577888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578954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580019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581084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582148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583211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584274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585336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586397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587458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588519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589579" y="4197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590638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591696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592755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593812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594869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595926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596982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598037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599092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600146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601200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602254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603306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604359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605411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606462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607513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608563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609613" y="41867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610662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611711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612759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613807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614854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615901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616948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617994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619039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3620084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3621129" y="4175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3622173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623217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3624260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3625303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3626346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3627388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628429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3629470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3630511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3631551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3632591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633631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3634670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3635709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3636747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637785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3638822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639859" y="4164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3640896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3641933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3642969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3644004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3645039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3646074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3647109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3648143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3649177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3650210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3651243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3652276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3653309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3654341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3655373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3656404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3657435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3658466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3659496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3660527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3661556" y="415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3662586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3663615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3664644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665673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666701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667729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668757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669784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670811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671838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672865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673891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674917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675943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676969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677994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79019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680044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681068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682093" y="414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683117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684140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685164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686187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687210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688233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689256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690278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691301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692323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693344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694366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695387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696409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697429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698450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699471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700491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701511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702531" y="4131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703551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704571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705590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3706610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707629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708648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709667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710686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711704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712722" y="4120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713741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714759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715777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716794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717812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3718830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719847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720864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721882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3722899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723915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724932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3725949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726966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3727982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728998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730015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731031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732047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733063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734079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3735095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736111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737126" y="41091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3738142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739157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740173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741188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742204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743219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744234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745249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3746265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3747280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748295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749310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750325" y="4098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751340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752355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3753369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754384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3755399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756414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757429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758443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3759458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760473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761488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762503" y="4086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763517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3764532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765547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766562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767577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768591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769606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770621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771636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3772651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773666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3774681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775696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776711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777726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778741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3779757" y="4075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780772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781787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782803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783818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784834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3785849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786865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787881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788897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789913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790929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791945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792961" y="4064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793977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794994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796010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797027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798043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799060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800077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801094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802111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803129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804146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805164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806181" y="405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807199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808217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809235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810253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811272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812290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3813309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814328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815347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816366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3817385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3818405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3819424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820444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821464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822484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823505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824525" y="4042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825546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826567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827588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828610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829631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830653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831675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832697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833720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834742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35765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836788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837812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838835" y="4031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839859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840883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841907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842932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843957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844982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846007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847032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848058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849084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850111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851137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852164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853191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854219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855247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856275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857303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858332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859361" y="4020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860390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861419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3862449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863479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864510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865541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866572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867603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868635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869667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870699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871732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872765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873799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874833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875867" y="4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876901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877936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3878971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880007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881043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3882079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883116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3884153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885191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886229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887267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888306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889345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3890384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3891424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892465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893505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3894546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895588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896630" y="39983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897672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898715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899759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900802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901847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3902891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3903936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904982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906028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907074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908121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909169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3910216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911265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3912314" y="39872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913363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914413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915463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3916514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917565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918617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919669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920722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3921775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922829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923884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924938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925994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927050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928106" y="3976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929163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3930221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931279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3932338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933397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934457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935517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936578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3937640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938702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939765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940828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941892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942956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3944021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945087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946153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947220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948288" y="3965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949356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950425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951494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952564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953635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954706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955778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956851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957924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958998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960073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961148" y="3953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962224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963301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964378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965456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966535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967614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968694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969775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970857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971939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3973022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974106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975190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976275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3977361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978448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979535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980623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981712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982802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983892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984984" y="3942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986076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987168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988262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989356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990451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991547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992644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993742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994840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995939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997039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998140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999242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4000345" y="3931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4001448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4002552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4003657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4004763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4005870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4006978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4008087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4009196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4010306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4011418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4012530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13643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4014757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4015872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4016988" y="3920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4018105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4019222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4020341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4021461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4022581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4023703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4024825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4025949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4027073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4028199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4029325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4030452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4031581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4032710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4033841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4034972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4036105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4037238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4038373" y="3909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4039508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4040645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4041782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4042921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4044061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4045202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4046344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4047487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4048631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4049776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4050923" y="3898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4052070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4053219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4054368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4055519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4056671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4057824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4058979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4060134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4061291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4062448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4063607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4064767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4065929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4067091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4068255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4069420" y="3887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4070586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4071754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4072922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4074092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4075263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4076436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4077609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4078784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4079960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4081138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4082317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4083497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4084678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4085861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4087045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4088231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4089417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4090605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4091795" y="3876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4092986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4094178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4095371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4096566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4097763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4098961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4100160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4101360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4102562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4103766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4104971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4106177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4107385" y="3865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4108595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4109805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4111018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4112232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4113447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4114664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4115882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4117102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4118324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4119547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4120771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4121997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4123225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4124455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125686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4126918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4128152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4129388" y="3854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4130626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4131865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4133106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4134348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4135592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4136838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138086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4139335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4140586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4141839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4143093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4144350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4145608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4146867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4148129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4149392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4150658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4151925" y="3843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4153194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4154464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4155737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4157011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4158288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4159566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4160846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4162128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4163412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4164698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4165986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4167275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4168567" y="383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4169861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4171157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4172454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4173754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4175056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4176360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4177666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4178974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4180284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4181596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4182911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4184227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4185546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4186867" y="3821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4188189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4189515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4190842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4192171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4193503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4194837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4196174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4197512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4198853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4200196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4201542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4202889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4204240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4205592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4206947" y="380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208304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4209664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211026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4212390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4213758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4215127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4216499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4217873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4219250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4220630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222012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4223397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4224784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4226174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4227566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4228962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4230359" y="3798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4231760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4233163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4234569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4235978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4237389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4238803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4240220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4241640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4243063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4244488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4245917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4247348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4248782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4250219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4251659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4253102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4254548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4255997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4257449" y="3787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4258905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4260363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4261824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4263289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4264756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4266227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4267701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4269178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4270659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4272142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4273630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4275120" y="3776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4276614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4278111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4279611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4281115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4282622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4284133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4285647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4287165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4288686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4290211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4291740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4293272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4294808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4296347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4297890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4299437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4300988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4302543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4304101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4305663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4307229" y="3765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4308799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4310373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4311951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4313533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4315119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4316709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4318303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4319902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4321504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4323111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4324722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4326337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4327957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4329581" y="375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4331209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4332842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4334479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4336121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4337767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4339418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4341073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4342733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4344398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4346068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4347742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4349421" y="3743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4351105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4352794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4354488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4356187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4357890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4359599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4361313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4363033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4364757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4366487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4368222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4369962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4371708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4373459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6"/>
            <p:cNvSpPr/>
            <p:nvPr/>
          </p:nvSpPr>
          <p:spPr>
            <a:xfrm>
              <a:off x="4375215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376978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378746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380519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382298" y="373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384083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385874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387671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389473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391282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393096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394917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396744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398577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400416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402262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404114" y="3721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405973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407838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409709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411588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413473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415365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417263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419169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421082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423001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424928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426862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428804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430753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432709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434673" y="3710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436644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438623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440610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442605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444607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446618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448637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450664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452699" y="3699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454743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456795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458856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460926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463004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465091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467188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469293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471408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473531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475665" y="3688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477808" y="3676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479960" y="3676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482122" y="3676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484294" y="3676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486477" y="3676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88669" y="3676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490871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493084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495308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497542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499787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502043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504310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506588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508877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11178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513491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15815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518152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20500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522861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525234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527620" y="3665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530019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532431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534856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537294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539746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42211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44691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47185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549693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552215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554753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557305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559873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62456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65055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567670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570301" y="3654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72948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57561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78294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8099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83708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58644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589194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591964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594754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59756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600390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603237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606104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460899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11901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614831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61778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620756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623752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626770" y="3643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629812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632878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635967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639081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642221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4645385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4648576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651794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655038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658311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4661612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664941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668300" y="36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671690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675110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678561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682045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685562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689113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692698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696318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699975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703668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707400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711170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714981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18832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722725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726661" y="362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30642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34667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738740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742860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47030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51250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55522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759848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64230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7"/>
            <p:cNvSpPr/>
            <p:nvPr/>
          </p:nvSpPr>
          <p:spPr>
            <a:xfrm>
              <a:off x="4768668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773165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777723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782343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787028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791779" y="3610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796600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801492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806457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811499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816621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821824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827113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832490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837960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843525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849190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854958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860835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866826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872934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879166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885527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892025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898664" y="359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905454" y="3588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912401" y="3588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919515" y="3588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926804" y="3588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934278" y="3588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941949" y="3588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949829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957930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966267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974857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983716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992865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5002326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5012123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5022283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5032839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5043825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5055284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5067261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5079812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5093001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5106904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5121612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5137232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5153900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5171782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5191087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5212087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5235142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5260741" y="3577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5289581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5322695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5361724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5409517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5471748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5562732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5746179" y="3566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1603154" y="2751661"/>
              <a:ext cx="436632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1603154" y="2361003"/>
              <a:ext cx="436632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tx1471"/>
            <p:cNvSpPr/>
            <p:nvPr/>
          </p:nvSpPr>
          <p:spPr>
            <a:xfrm>
              <a:off x="3086127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473" name="pl1472"/>
            <p:cNvSpPr/>
            <p:nvPr/>
          </p:nvSpPr>
          <p:spPr>
            <a:xfrm>
              <a:off x="2616341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3786314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4956287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tx1475"/>
            <p:cNvSpPr/>
            <p:nvPr/>
          </p:nvSpPr>
          <p:spPr>
            <a:xfrm>
              <a:off x="2526002" y="5563088"/>
              <a:ext cx="180677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77" name="tx1476"/>
            <p:cNvSpPr/>
            <p:nvPr/>
          </p:nvSpPr>
          <p:spPr>
            <a:xfrm>
              <a:off x="3729809" y="556060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8" name="tx1477"/>
            <p:cNvSpPr/>
            <p:nvPr/>
          </p:nvSpPr>
          <p:spPr>
            <a:xfrm>
              <a:off x="4899782" y="5563088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9" name="tx1478"/>
            <p:cNvSpPr/>
            <p:nvPr/>
          </p:nvSpPr>
          <p:spPr>
            <a:xfrm>
              <a:off x="1308603" y="5180122"/>
              <a:ext cx="180677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480" name="tx1479"/>
            <p:cNvSpPr/>
            <p:nvPr/>
          </p:nvSpPr>
          <p:spPr>
            <a:xfrm>
              <a:off x="1376270" y="462340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1" name="tx1480"/>
            <p:cNvSpPr/>
            <p:nvPr/>
          </p:nvSpPr>
          <p:spPr>
            <a:xfrm>
              <a:off x="1376270" y="4071844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82" name="tx1481"/>
            <p:cNvSpPr/>
            <p:nvPr/>
          </p:nvSpPr>
          <p:spPr>
            <a:xfrm>
              <a:off x="1263260" y="351512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83" name="tx1482"/>
            <p:cNvSpPr/>
            <p:nvPr/>
          </p:nvSpPr>
          <p:spPr>
            <a:xfrm>
              <a:off x="1263260" y="296098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84" name="pl1483"/>
            <p:cNvSpPr/>
            <p:nvPr/>
          </p:nvSpPr>
          <p:spPr>
            <a:xfrm>
              <a:off x="1539891" y="525334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539891" y="469920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539891" y="414506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539891" y="359092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1539891" y="303678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8"/>
            <p:cNvSpPr/>
            <p:nvPr/>
          </p:nvSpPr>
          <p:spPr>
            <a:xfrm>
              <a:off x="3158073" y="5812188"/>
              <a:ext cx="1256481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490" name="tx1489"/>
            <p:cNvSpPr/>
            <p:nvPr/>
          </p:nvSpPr>
          <p:spPr>
            <a:xfrm rot="-5400000">
              <a:off x="598236" y="3983038"/>
              <a:ext cx="861218" cy="235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491" name="tx1490"/>
            <p:cNvSpPr/>
            <p:nvPr/>
          </p:nvSpPr>
          <p:spPr>
            <a:xfrm>
              <a:off x="3193531" y="1931314"/>
              <a:ext cx="1185564" cy="239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Q-Q Plot</a:t>
              </a:r>
            </a:p>
          </p:txBody>
        </p:sp>
        <p:sp>
          <p:nvSpPr>
            <p:cNvPr id="1492" name="rc1491"/>
            <p:cNvSpPr/>
            <p:nvPr/>
          </p:nvSpPr>
          <p:spPr>
            <a:xfrm>
              <a:off x="6096000" y="1825625"/>
              <a:ext cx="52578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6973964" y="2751661"/>
              <a:ext cx="4253310" cy="2698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6973964" y="4939056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6973964" y="4162834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6973964" y="3386611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7479752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8456178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9432604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1040902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159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6973964" y="5327168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6973964" y="4550945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6973964" y="3774723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6973964" y="2998500"/>
              <a:ext cx="4253310" cy="0"/>
            </a:xfrm>
            <a:custGeom>
              <a:avLst/>
              <a:pathLst>
                <a:path w="4253310" h="0">
                  <a:moveTo>
                    <a:pt x="0" y="0"/>
                  </a:moveTo>
                  <a:lnTo>
                    <a:pt x="4253310" y="0"/>
                  </a:lnTo>
                  <a:lnTo>
                    <a:pt x="425331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6991539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7967965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8944391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9920816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10897242" y="2751661"/>
              <a:ext cx="0" cy="2698149"/>
            </a:xfrm>
            <a:custGeom>
              <a:avLst/>
              <a:pathLst>
                <a:path w="0" h="2698149">
                  <a:moveTo>
                    <a:pt x="0" y="269814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318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167296" y="4287029"/>
              <a:ext cx="351513" cy="104013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518809" y="3122696"/>
              <a:ext cx="351513" cy="220447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870322" y="3091647"/>
              <a:ext cx="351513" cy="223552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8221836" y="2874304"/>
              <a:ext cx="351513" cy="245286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8573349" y="2936402"/>
              <a:ext cx="351513" cy="2390765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8924862" y="3246891"/>
              <a:ext cx="351513" cy="208027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9276375" y="2951927"/>
              <a:ext cx="351513" cy="237524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9627889" y="3122696"/>
              <a:ext cx="351513" cy="220447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9979402" y="3107171"/>
              <a:ext cx="351513" cy="221999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10330915" y="3448709"/>
              <a:ext cx="351513" cy="187845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10682428" y="3976540"/>
              <a:ext cx="351513" cy="135062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6973964" y="2751661"/>
              <a:ext cx="4253310" cy="2698149"/>
            </a:xfrm>
            <a:prstGeom prst="rect">
              <a:avLst/>
            </a:prstGeom>
            <a:ln w="24637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6973964" y="2361003"/>
              <a:ext cx="4253310" cy="390658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tx1522"/>
            <p:cNvSpPr/>
            <p:nvPr/>
          </p:nvSpPr>
          <p:spPr>
            <a:xfrm>
              <a:off x="8400432" y="2478743"/>
              <a:ext cx="1400373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stratification</a:t>
              </a:r>
            </a:p>
          </p:txBody>
        </p:sp>
        <p:sp>
          <p:nvSpPr>
            <p:cNvPr id="1524" name="pl1523"/>
            <p:cNvSpPr/>
            <p:nvPr/>
          </p:nvSpPr>
          <p:spPr>
            <a:xfrm>
              <a:off x="6991539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7967965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8944391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9920816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10897242" y="5449811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tx1528"/>
            <p:cNvSpPr/>
            <p:nvPr/>
          </p:nvSpPr>
          <p:spPr>
            <a:xfrm>
              <a:off x="6850301" y="556060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30" name="tx1529"/>
            <p:cNvSpPr/>
            <p:nvPr/>
          </p:nvSpPr>
          <p:spPr>
            <a:xfrm>
              <a:off x="7826727" y="556060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531" name="tx1530"/>
            <p:cNvSpPr/>
            <p:nvPr/>
          </p:nvSpPr>
          <p:spPr>
            <a:xfrm>
              <a:off x="8803153" y="5560608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532" name="tx1531"/>
            <p:cNvSpPr/>
            <p:nvPr/>
          </p:nvSpPr>
          <p:spPr>
            <a:xfrm>
              <a:off x="9779579" y="5563088"/>
              <a:ext cx="282475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533" name="tx1532"/>
            <p:cNvSpPr/>
            <p:nvPr/>
          </p:nvSpPr>
          <p:spPr>
            <a:xfrm>
              <a:off x="10699499" y="5560608"/>
              <a:ext cx="39548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534" name="tx1533"/>
            <p:cNvSpPr/>
            <p:nvPr/>
          </p:nvSpPr>
          <p:spPr>
            <a:xfrm>
              <a:off x="6747081" y="525136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5" name="tx1534"/>
            <p:cNvSpPr/>
            <p:nvPr/>
          </p:nvSpPr>
          <p:spPr>
            <a:xfrm>
              <a:off x="6634070" y="447514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36" name="tx1535"/>
            <p:cNvSpPr/>
            <p:nvPr/>
          </p:nvSpPr>
          <p:spPr>
            <a:xfrm>
              <a:off x="6521060" y="369891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37" name="tx1536"/>
            <p:cNvSpPr/>
            <p:nvPr/>
          </p:nvSpPr>
          <p:spPr>
            <a:xfrm>
              <a:off x="6521060" y="2922697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38" name="pl1537"/>
            <p:cNvSpPr/>
            <p:nvPr/>
          </p:nvSpPr>
          <p:spPr>
            <a:xfrm>
              <a:off x="6910701" y="532716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6910701" y="455094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6910701" y="37747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6910701" y="299850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318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tx1541"/>
            <p:cNvSpPr/>
            <p:nvPr/>
          </p:nvSpPr>
          <p:spPr>
            <a:xfrm>
              <a:off x="8493586" y="5811444"/>
              <a:ext cx="121406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 Rnd1</a:t>
              </a:r>
            </a:p>
          </p:txBody>
        </p:sp>
        <p:sp>
          <p:nvSpPr>
            <p:cNvPr id="1543" name="tx1542"/>
            <p:cNvSpPr/>
            <p:nvPr/>
          </p:nvSpPr>
          <p:spPr>
            <a:xfrm rot="-5400000">
              <a:off x="5971440" y="4006726"/>
              <a:ext cx="67778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544" name="tx1543"/>
            <p:cNvSpPr/>
            <p:nvPr/>
          </p:nvSpPr>
          <p:spPr>
            <a:xfrm>
              <a:off x="8406187" y="1888005"/>
              <a:ext cx="1388864" cy="282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Num_rnd1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50815"/>
                <a:gridCol w="1465004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Measure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5.38754325259516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Missing 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Rishi Kothari</dc:creator>
  <cp:lastModifiedBy/>
  <cp:revision>1</cp:revision>
  <dcterms:created xsi:type="dcterms:W3CDTF">2023-10-11T21:55:10Z</dcterms:created>
  <dcterms:modified xsi:type="dcterms:W3CDTF">2023-11-04T14:32:44Z</dcterms:modified>
</cp:coreProperties>
</file>