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1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B715-4E71-E959-80CE-A07820F1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5BF9C-F0FD-03E4-96D3-E19AD3C0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EFAD-E5D7-5912-5C92-2F04DA7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28BD-E74D-D41C-FC50-A904823D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D8A8-1312-5C2A-6AED-5D43E0D5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1D24-F18D-F0C0-E836-E7442327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D3914-BD80-E377-DD08-2029E3E0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1E2F-8E10-63A2-EA4E-8988C94C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F01F-3603-42D5-6D2F-76E3584F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861C-1A39-07A4-E6A4-944F4380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D546-C040-D5C6-E143-0E2F1BC6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19FFA-65CE-2411-49A9-499DB450D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35C4-FED8-1E55-46CE-3F5378B1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0156-5EC3-E0D7-3097-DA7B33C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CFF1-AB53-5E5F-1F72-0E49BF76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B687-7FCF-A027-7B38-B1699BCA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2E3-6729-8128-E920-2C1EEF56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0FC6-09C1-6298-C29F-F3E6AB86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061-F3A8-6B97-9AFA-CE1CEE9A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EEC7-C19B-CF27-C183-BA72537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4F2D-59FD-B297-EB2E-161D9F70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C52D0-479A-1DA0-6059-40186B7C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2CF8-9A9A-E479-51B5-925D9184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0721-E174-F379-482A-B04E540E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14D5-5A71-26D7-9828-0B10F9FC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E34B-52EF-A86D-E655-27D91B04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F125-F7D0-DBD8-6735-6CE1AE37D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7EE05-2B3A-9C12-D478-006F3520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C07E-603B-0D39-E8E5-0B482E76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37C0-DE35-578B-504E-FF691AC2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890D-1FEB-E693-E0A9-3AE54C5A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C393-71CA-6117-DBA0-BFCB6F47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1E889-C610-FF71-1681-1BC893EE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41C0A-0370-18CF-A8C0-8D63A0E4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F51CA-632B-2FCD-EFFF-B511E1E22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8B79-459D-F402-7005-2E92AD7CE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27925-4E79-057F-96D2-C2D6CDC0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7EC80-01BA-7407-F777-60A5E91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E605-4784-BE0E-C6DD-EBDF87CE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C98B-108F-41AA-43D0-4F95B58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0D274-7C09-97A6-B782-5076A087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E149-AEB8-C33A-477A-11829B14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65CEF-2789-FDF7-1CE3-A923A386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7F078-C378-AB99-3E8C-A390AA95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DB5CE-DA6E-99E5-76CB-FCAB1A9A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B190B-4D32-55AB-1A65-2F60C0E1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67D4-1C81-1E04-05D8-7A754EF7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42BF-3EF3-72CB-90B4-F881D784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E9EBE-66D1-E621-1D6D-7166258B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B669-B040-EB49-D021-181C38EE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446E0-357B-A1EC-751E-854B6A1D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E4E9F-6623-A85D-6ED4-42D660A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6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A4A-E0A4-5BB7-FA50-7E1D7B0D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63D82-6ACC-33F7-185E-C9E4118A7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AD98-449C-D209-2FE7-85CAC135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A0300-3D7C-615D-CE6F-58ED51B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4E9C4-8A21-FEBE-EB3A-147762D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CAD1-8005-BB6B-3C14-5991F5E9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3ACEC-A35D-9165-DDAA-1BDB42EC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A989-2F90-22CA-B5C6-7BF6F6B6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0111-C9F8-19A2-B506-B1408487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F70F-15DD-DCFD-0FBC-6A66A2B37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E694-E694-0649-73F6-999952B7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c4b0c8204551755459de4a41167a435735f95d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Exploratory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Correlation Matrix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150135" y="245789"/>
              <a:ext cx="18917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 Vs Creatinine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18854" y="1607123"/>
              <a:ext cx="1124661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8854" y="5148278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8854" y="4013799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8854" y="2879319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8854" y="1744840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1151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45117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57871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71231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84591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8854" y="5715518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8854" y="4581039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8854" y="3446559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18854" y="2312079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4472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37831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51191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4551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77911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91270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1359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21011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54788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7945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96524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06479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68508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003582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4290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42324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08767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94111" y="3920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590979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30661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500053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4643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90402" y="5282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87989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19714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70921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59074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73333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69624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3195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1118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121587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757561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064799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6238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51859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79169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87704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216942" y="2831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73153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97460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363503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152943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65925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107471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475926" y="396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501529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022127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1841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766095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638079" y="5282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912333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268148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005058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67968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16005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234010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52376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70921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667788" y="3830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89411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25255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13307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77463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877042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817302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17574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1118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662206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662206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01359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638079" y="396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91118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386153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2342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996524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12454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43177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953852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558317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781688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800233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508587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791698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337899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285217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84290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85577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56265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7092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79455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86850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97945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61100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37899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316402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48847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96238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71488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638079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167212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93931" y="396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181328" y="3013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868508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766095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585397" y="4329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397640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79455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3919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482984" y="5282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107471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4349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58137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93571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11600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47592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167212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249603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84290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22695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95385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834370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79455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87704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7333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885577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7193968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749026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77463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2212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5626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22127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11600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225476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551259" y="3603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701926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646614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6142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22127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92635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781688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209884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812873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817302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51859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94531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842905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406175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795804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586873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842905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987989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440312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680751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754608" y="5282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894111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645137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269624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474450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23548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74902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26109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269624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585397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882624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902322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805815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928489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201349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75756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098937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69624" y="3920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92824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491518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89411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996524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04773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081868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842905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740492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09040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77463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47592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02646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576862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283740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08186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70192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595407" y="3603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791698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00505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225476" y="396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884100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05626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4031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621011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894111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761666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090402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79169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1928249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82583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47592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064799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1894111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885577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672217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593931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757561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53852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164259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285217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35883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1475926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86850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970921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1842905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53852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95385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013593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849963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91118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363503" y="5282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551259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14160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892635" y="3830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056265" y="3648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201349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798757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209884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932354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87704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636603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636603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15014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386153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754608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068904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1859974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977979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192815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1774630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461486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859974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592455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92824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849963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919714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140132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672217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309344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421767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6613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030661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343481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7083021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943841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03919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013593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48709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1945317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83437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397640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626592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714889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704878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781688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307867" y="3240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80876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326412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186850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773153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194531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081868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090402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1894111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611000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1774630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03066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1731958" y="36940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168928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541249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124540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868508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602466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10747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197092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448847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310820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926772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1953852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534190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1979455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030661" y="4329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1842905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196238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037719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181328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199652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397640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848487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1723423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047730" y="4011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191338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1970921" y="5282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987989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20988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078915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973550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714889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959434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59393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18428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81730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423243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457381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1885577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9061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362026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116005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815825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1680751" y="34671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354968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397640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180876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1817302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551259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141608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455905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17574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672217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1800233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1783164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1928249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406175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196238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190264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1766095" y="3603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187704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1603942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114529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078915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1911180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61100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073333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209884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822883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009164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90116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1475926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57833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766095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24402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252556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559794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899693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173195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022127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201349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525656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74902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1877042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389106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23063" y="3920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141608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790222" y="3784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77463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828465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04773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645137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729005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179169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252556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1894111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224000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31778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1689286" y="3920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894111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147592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186850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83437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454428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488566" y="41024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1859974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1919714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86850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1731958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56127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757561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1783164" y="3648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414709" y="4329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23548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35496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1475926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1663683" y="3830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073333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1996524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933830" y="34217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87704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1894111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4522703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977979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1808767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1672217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071857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02212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064799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935307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165514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195385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1987989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116005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636603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817302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1911180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766095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1842905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1894111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1842905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29522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32083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2704878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162101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182583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174049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875566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133074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193678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188557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380571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199652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1868508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195385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832894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1936783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1475926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158677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1475926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623640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162954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03919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199652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669264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1851439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08186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188557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1612476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183437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1996524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1731958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056265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09040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847010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35496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165514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475926" y="3784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1987989" y="3739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993571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11600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362026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195385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1740492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29365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012116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167221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194531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167212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89411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177463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70635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832894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080391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993571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1885577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576862" y="34217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918238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457381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064799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00505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073333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676322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167221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326412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2286693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92824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708984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1928249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194531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872613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235487" y="23326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199652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171488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208186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209884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2713413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1714889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703402" y="396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1475926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320831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064799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628069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168928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87704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2064799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465915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191118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2167212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2303762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184280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263660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192824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030661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808767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150143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158677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475926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159540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199652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389106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312296" y="3830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209884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1979455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1808767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50858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60394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068904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029185" y="3920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1868508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005058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1859974" y="3648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953852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616582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1919714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201349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169782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08892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1731958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167221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198397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1697820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1706355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2696344" y="3285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194531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440312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814349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525656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911180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1987989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1783164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1868508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039196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187704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1919714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1817302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1552736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147592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1475926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525656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174902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383201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689286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566852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75608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2107471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1996524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1928249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2039196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168075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187704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438836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071857" y="41024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764619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1936783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165735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2320831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292275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92824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534190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1475926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173195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949423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167221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1970921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97945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2098937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454428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3097460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3541249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064799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706355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1894111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15867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1885577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90264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2636603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12454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2465915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926772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187704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857021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2081868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188557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1817302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056265" y="34671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68075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2013593" y="3875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1928249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013593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2269624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431778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183437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99652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278159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278159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191118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198798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185997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229522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2064799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185143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15014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175756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757561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1945317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276682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181730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80876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209884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199652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197092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952376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1894111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993571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2278159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39468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39468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2261090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774630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740492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2073333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568328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1970921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1928249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29522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278159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1774630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2209884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39764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2141608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2039196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299504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020651" y="4329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286693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79169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83437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3370561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423243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1475926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1987989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576862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642185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2380571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201349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2969444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77315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03919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31640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221841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2286693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1475926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174902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097460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239764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1859974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1825836" y="3739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444418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150143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039196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3396164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175756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2073333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87704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056265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14160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1936783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2354968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188557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2064799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877042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253419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192815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1842905" y="5282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2406175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2329365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2005058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2047730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044778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33789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1868508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1783164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1919714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2414709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183437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1629545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090402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386153" y="3920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59540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192824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96238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461486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185997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683381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201349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2423243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517122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2354968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783164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1928249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20840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186850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2167212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1877042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99652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238910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2158677" y="36940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1578339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295227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147592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811396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831418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175756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2696344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662206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90264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1868508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04773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3199873" y="4011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2013593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2013593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264513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11452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174049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174902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181730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1347910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706355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3362026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2090402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1834370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1953852" y="396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2320831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2124540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1680751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081868" y="3512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1817302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670741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2602466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8576539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1936783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730481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197092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1757561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1919714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791698" y="3830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007687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1612476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191971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07333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2261090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162954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2986513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542725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2662206" y="3512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1825836" y="3330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161247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996524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1945317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1894111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2226952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1859974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1962386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2448847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86850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14160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2312296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93678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278159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2244021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2670741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1766095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996524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235487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91118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608047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056265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174049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1680751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184280" y="4011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28669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005058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62101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130523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235487" y="5282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945317" y="3603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184290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174902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235487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107471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1885577" y="5282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186850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2713413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94647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2602466" y="4329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180023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172342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188557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183437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186850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1646614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173195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205626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1757561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3259614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2244021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646614" y="3920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1859974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171488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194531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168928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1774630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1689286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87704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3899693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090402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88557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227815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1766095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1783164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1859974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1373513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1868508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218428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1919714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1655148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261090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188557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208186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2133074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72194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1859974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205626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194531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962386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1825836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137351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2158677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697820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1962386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57686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1996524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919714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2465915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013593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090402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95943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1911180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2465915" y="3830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877042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1663683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1911180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188557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22695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2022127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791698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177463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72342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2244021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179169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11600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346434" y="396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1851439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81730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551259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173195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4428825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1859974" y="3875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2517122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81730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141608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208407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2457381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1928249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00505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1877042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2645137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303762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2150143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212454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184290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431778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190264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295227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04773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2363503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2542725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633650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670741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1894111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1894111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1919714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1936783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185997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3387629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1859974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851439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138204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1766095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184290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292275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877042" y="3830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2628069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178316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892635" y="4329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06479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4326412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2320831" y="4011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167221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329365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2005058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169782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2133074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1902646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232083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163807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687809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4539772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573910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5350539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1894111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397640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167212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1962386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186850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3609524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2611000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420291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14160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2013593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114529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2030661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191118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1808767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218428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158687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612476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800233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894111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1330841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2406175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3310820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85997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2073333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834370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1979455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2457381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919714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1919714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3507111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2252556" y="34217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2056265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192815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714889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749026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342005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11600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1339376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1689286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90264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766095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936783" y="4329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987989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1936783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2380571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1757561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05626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817302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2235487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151006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132230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37761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016222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212454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167221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191118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1902646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030661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4061846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1919714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1987989" y="3603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05626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05889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05626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1714889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85849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144178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188557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198798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05626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4241069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2525656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1749026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252556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1672217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175746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188557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2039196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1740492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78316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2201349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1808767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646614" y="34217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1962386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219281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196238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2081868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2713413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1714889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84405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18428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1612476" y="4011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2133074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687809" y="4329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3421767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884100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68075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3592455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902646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243177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3404698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184280" y="3784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551259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774630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098937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320831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3618058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750179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3882624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1723423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585397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83437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723664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749026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2039196" y="41024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1970921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3259614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030661" y="36940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2107471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2696344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919714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82583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1825836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817302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194531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2039196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884100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81730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174902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196238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173195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936783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2201349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1842905" y="3875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030661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2098937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2611000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739016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2081868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1766095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1851439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953852" y="3648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90264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586873" y="34671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191971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1936783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173195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1518598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3916762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2047730" y="3557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1859974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209884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909704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1740492" y="3784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894111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4693391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1885577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825836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1390582" y="3739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88557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1868508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1578339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161306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047730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205626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168928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970921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2721947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1902646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188557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245738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1902646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3899693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1936783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01359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928249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204773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1783164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1714889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1723423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142472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191971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221841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593931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2628069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2167212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1970921" y="41024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022127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320840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183437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2303762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1996524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1877042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19281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185997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081868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2662206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1757561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1424720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329365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1527132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96238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1535667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144178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2226952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2824360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653672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1962386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191971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2525656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706355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4027709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2278159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1757561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554683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186850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216721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201349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902646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2209884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443736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2312296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201349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314866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1663683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808767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178316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1757561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2252556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2073333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209893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124540" y="36940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1868508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8636280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231229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2252556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1621011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35644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517122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4300809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3729005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2389106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73195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2022127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363503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1928249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37203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2209884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551259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1714889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1987989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92824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60394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1817302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494088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4104518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1612476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987989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201349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04773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1424720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44884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902646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205626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962386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231229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2372037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02212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689286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200505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858497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926772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849963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206479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1817302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1689286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79022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1877042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1894111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2098937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3344958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73195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834370" y="3285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2517122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3088926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2611000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4471497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8186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2039196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884110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8841105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65514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1621011" y="41024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1774630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180876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180023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431778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9395840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283289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82583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928249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173195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218418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901169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936783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1672217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201349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06479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1364979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1987989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2867032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186850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1987989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90264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244021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081868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176609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785965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785965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218418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1962386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214160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178316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013593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4847010" y="4329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1586873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185997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57095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1953852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5401746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697820" y="3875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1808767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1800233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303762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178316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1970921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203919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2064799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188557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2730481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2593931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2039196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130523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168928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1970921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2226952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2107471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073333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536820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1868508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2278159" y="3920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193678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2986513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1911180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2653672" y="3557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137351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2397640" y="36940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839952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2687809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2423243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2073333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2158677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2201349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1885577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217574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2909704" y="4329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3387629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1629545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226962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145032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2687809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2781688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217574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885577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5905275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1877042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217574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1757561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226962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1723423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2116005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2081868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2175746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2005058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1697820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2482984" y="31040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834370" y="3784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3344958" y="41024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2926772" y="45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1996524" y="3512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4804338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3234010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406175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406175" y="4193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2124540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190264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969444" y="4646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1962386" y="4011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047730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1791698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542725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3234010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2901169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1962386" y="3330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201349" y="36940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187704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2372037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468544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3831418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2397640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868508" y="4737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1475926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867032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851439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832894" y="3875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2116005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894111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1808767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1817302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1655148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2056265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3302286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1970921" y="396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2116005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979455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2269624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1851439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200505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1996524" y="4057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2747550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3191338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1936783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2841428" y="478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2150143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1953852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3643661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190264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1919714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2372037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919714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195385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1859974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2389106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2721947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2039196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2593931" y="501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1868508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1868508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116005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1902646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191971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192824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1791698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4505635" y="4329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2901169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194531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2551259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1808767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1928249" y="3784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2508587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680751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4642185" y="396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2090402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2320831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1646614" y="396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2346434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2517122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1842905" y="496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2175746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2090402" y="5236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2312296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1697820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731958" y="519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1928249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1859974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2303762" y="42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1766095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2841428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190264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3455905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1663683" y="414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3165735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1868508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033291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2525656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2209884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1885577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2482984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2098937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825836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2073333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1364979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953852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1680751" y="44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2056265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2303762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2389106" y="4238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3524180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2295227" y="455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970921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2278159" y="469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2730481" y="3830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2116005" y="4420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4224000" y="4374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440312" y="4011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2269624" y="4828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9617735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689286" y="5100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757561" y="505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3054788" y="4873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397640" y="4919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2081868" y="5146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977979" y="4601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g1471"/>
            <p:cNvSpPr/>
            <p:nvPr/>
          </p:nvSpPr>
          <p:spPr>
            <a:xfrm>
              <a:off x="1330064" y="4547334"/>
              <a:ext cx="10224199" cy="1381275"/>
            </a:xfrm>
            <a:custGeom>
              <a:avLst/>
              <a:pathLst>
                <a:path w="10224199" h="1381275">
                  <a:moveTo>
                    <a:pt x="0" y="320546"/>
                  </a:moveTo>
                  <a:lnTo>
                    <a:pt x="129420" y="341920"/>
                  </a:lnTo>
                  <a:lnTo>
                    <a:pt x="258840" y="356282"/>
                  </a:lnTo>
                  <a:lnTo>
                    <a:pt x="388260" y="360427"/>
                  </a:lnTo>
                  <a:lnTo>
                    <a:pt x="517681" y="354862"/>
                  </a:lnTo>
                  <a:lnTo>
                    <a:pt x="647101" y="336970"/>
                  </a:lnTo>
                  <a:lnTo>
                    <a:pt x="776521" y="305981"/>
                  </a:lnTo>
                  <a:lnTo>
                    <a:pt x="905941" y="264797"/>
                  </a:lnTo>
                  <a:lnTo>
                    <a:pt x="1035362" y="217213"/>
                  </a:lnTo>
                  <a:lnTo>
                    <a:pt x="1164782" y="171641"/>
                  </a:lnTo>
                  <a:lnTo>
                    <a:pt x="1294202" y="129989"/>
                  </a:lnTo>
                  <a:lnTo>
                    <a:pt x="1423622" y="93145"/>
                  </a:lnTo>
                  <a:lnTo>
                    <a:pt x="1553043" y="64390"/>
                  </a:lnTo>
                  <a:lnTo>
                    <a:pt x="1682463" y="41339"/>
                  </a:lnTo>
                  <a:lnTo>
                    <a:pt x="1811883" y="23818"/>
                  </a:lnTo>
                  <a:lnTo>
                    <a:pt x="1941303" y="13255"/>
                  </a:lnTo>
                  <a:lnTo>
                    <a:pt x="2070724" y="7106"/>
                  </a:lnTo>
                  <a:lnTo>
                    <a:pt x="2200144" y="2842"/>
                  </a:lnTo>
                  <a:lnTo>
                    <a:pt x="2329564" y="108"/>
                  </a:lnTo>
                  <a:lnTo>
                    <a:pt x="2458984" y="0"/>
                  </a:lnTo>
                  <a:lnTo>
                    <a:pt x="2588405" y="2318"/>
                  </a:lnTo>
                  <a:lnTo>
                    <a:pt x="2717825" y="5062"/>
                  </a:lnTo>
                  <a:lnTo>
                    <a:pt x="2847245" y="6483"/>
                  </a:lnTo>
                  <a:lnTo>
                    <a:pt x="2976665" y="6449"/>
                  </a:lnTo>
                  <a:lnTo>
                    <a:pt x="3106086" y="6688"/>
                  </a:lnTo>
                  <a:lnTo>
                    <a:pt x="3235506" y="9368"/>
                  </a:lnTo>
                  <a:lnTo>
                    <a:pt x="3364926" y="14912"/>
                  </a:lnTo>
                  <a:lnTo>
                    <a:pt x="3494346" y="22744"/>
                  </a:lnTo>
                  <a:lnTo>
                    <a:pt x="3623767" y="31894"/>
                  </a:lnTo>
                  <a:lnTo>
                    <a:pt x="3753187" y="41285"/>
                  </a:lnTo>
                  <a:lnTo>
                    <a:pt x="3882607" y="49998"/>
                  </a:lnTo>
                  <a:lnTo>
                    <a:pt x="4012027" y="57525"/>
                  </a:lnTo>
                  <a:lnTo>
                    <a:pt x="4141448" y="63883"/>
                  </a:lnTo>
                  <a:lnTo>
                    <a:pt x="4270868" y="69513"/>
                  </a:lnTo>
                  <a:lnTo>
                    <a:pt x="4400288" y="74929"/>
                  </a:lnTo>
                  <a:lnTo>
                    <a:pt x="4529708" y="80503"/>
                  </a:lnTo>
                  <a:lnTo>
                    <a:pt x="4659129" y="86484"/>
                  </a:lnTo>
                  <a:lnTo>
                    <a:pt x="4788549" y="93026"/>
                  </a:lnTo>
                  <a:lnTo>
                    <a:pt x="4917969" y="100221"/>
                  </a:lnTo>
                  <a:lnTo>
                    <a:pt x="5047389" y="108108"/>
                  </a:lnTo>
                  <a:lnTo>
                    <a:pt x="5176810" y="116694"/>
                  </a:lnTo>
                  <a:lnTo>
                    <a:pt x="5306230" y="125957"/>
                  </a:lnTo>
                  <a:lnTo>
                    <a:pt x="5435650" y="135854"/>
                  </a:lnTo>
                  <a:lnTo>
                    <a:pt x="5565070" y="146323"/>
                  </a:lnTo>
                  <a:lnTo>
                    <a:pt x="5694491" y="157286"/>
                  </a:lnTo>
                  <a:lnTo>
                    <a:pt x="5823911" y="168651"/>
                  </a:lnTo>
                  <a:lnTo>
                    <a:pt x="5953331" y="180313"/>
                  </a:lnTo>
                  <a:lnTo>
                    <a:pt x="6082751" y="192155"/>
                  </a:lnTo>
                  <a:lnTo>
                    <a:pt x="6212172" y="204052"/>
                  </a:lnTo>
                  <a:lnTo>
                    <a:pt x="6341592" y="215870"/>
                  </a:lnTo>
                  <a:lnTo>
                    <a:pt x="6471012" y="227474"/>
                  </a:lnTo>
                  <a:lnTo>
                    <a:pt x="6600432" y="238730"/>
                  </a:lnTo>
                  <a:lnTo>
                    <a:pt x="6729853" y="249508"/>
                  </a:lnTo>
                  <a:lnTo>
                    <a:pt x="6859273" y="259691"/>
                  </a:lnTo>
                  <a:lnTo>
                    <a:pt x="6988693" y="269177"/>
                  </a:lnTo>
                  <a:lnTo>
                    <a:pt x="7118113" y="277882"/>
                  </a:lnTo>
                  <a:lnTo>
                    <a:pt x="7247534" y="285747"/>
                  </a:lnTo>
                  <a:lnTo>
                    <a:pt x="7376954" y="292731"/>
                  </a:lnTo>
                  <a:lnTo>
                    <a:pt x="7506374" y="298816"/>
                  </a:lnTo>
                  <a:lnTo>
                    <a:pt x="7635794" y="304003"/>
                  </a:lnTo>
                  <a:lnTo>
                    <a:pt x="7765215" y="308307"/>
                  </a:lnTo>
                  <a:lnTo>
                    <a:pt x="7894635" y="311755"/>
                  </a:lnTo>
                  <a:lnTo>
                    <a:pt x="8024055" y="314383"/>
                  </a:lnTo>
                  <a:lnTo>
                    <a:pt x="8153475" y="316235"/>
                  </a:lnTo>
                  <a:lnTo>
                    <a:pt x="8282896" y="317354"/>
                  </a:lnTo>
                  <a:lnTo>
                    <a:pt x="8412316" y="317790"/>
                  </a:lnTo>
                  <a:lnTo>
                    <a:pt x="8541736" y="317589"/>
                  </a:lnTo>
                  <a:lnTo>
                    <a:pt x="8671156" y="316798"/>
                  </a:lnTo>
                  <a:lnTo>
                    <a:pt x="8800577" y="315465"/>
                  </a:lnTo>
                  <a:lnTo>
                    <a:pt x="8929997" y="313633"/>
                  </a:lnTo>
                  <a:lnTo>
                    <a:pt x="9059417" y="311346"/>
                  </a:lnTo>
                  <a:lnTo>
                    <a:pt x="9188837" y="308646"/>
                  </a:lnTo>
                  <a:lnTo>
                    <a:pt x="9318258" y="305571"/>
                  </a:lnTo>
                  <a:lnTo>
                    <a:pt x="9447678" y="302160"/>
                  </a:lnTo>
                  <a:lnTo>
                    <a:pt x="9577098" y="298451"/>
                  </a:lnTo>
                  <a:lnTo>
                    <a:pt x="9706518" y="294477"/>
                  </a:lnTo>
                  <a:lnTo>
                    <a:pt x="9835939" y="290273"/>
                  </a:lnTo>
                  <a:lnTo>
                    <a:pt x="9965359" y="285872"/>
                  </a:lnTo>
                  <a:lnTo>
                    <a:pt x="10094779" y="281306"/>
                  </a:lnTo>
                  <a:lnTo>
                    <a:pt x="10224199" y="276605"/>
                  </a:lnTo>
                  <a:lnTo>
                    <a:pt x="10224199" y="1381275"/>
                  </a:lnTo>
                  <a:lnTo>
                    <a:pt x="10094779" y="1344413"/>
                  </a:lnTo>
                  <a:lnTo>
                    <a:pt x="9965359" y="1307696"/>
                  </a:lnTo>
                  <a:lnTo>
                    <a:pt x="9835939" y="1271163"/>
                  </a:lnTo>
                  <a:lnTo>
                    <a:pt x="9706518" y="1234857"/>
                  </a:lnTo>
                  <a:lnTo>
                    <a:pt x="9577098" y="1198820"/>
                  </a:lnTo>
                  <a:lnTo>
                    <a:pt x="9447678" y="1163096"/>
                  </a:lnTo>
                  <a:lnTo>
                    <a:pt x="9318258" y="1127730"/>
                  </a:lnTo>
                  <a:lnTo>
                    <a:pt x="9188837" y="1092770"/>
                  </a:lnTo>
                  <a:lnTo>
                    <a:pt x="9059417" y="1058262"/>
                  </a:lnTo>
                  <a:lnTo>
                    <a:pt x="8929997" y="1024256"/>
                  </a:lnTo>
                  <a:lnTo>
                    <a:pt x="8800577" y="990804"/>
                  </a:lnTo>
                  <a:lnTo>
                    <a:pt x="8671156" y="957958"/>
                  </a:lnTo>
                  <a:lnTo>
                    <a:pt x="8541736" y="925773"/>
                  </a:lnTo>
                  <a:lnTo>
                    <a:pt x="8412316" y="894306"/>
                  </a:lnTo>
                  <a:lnTo>
                    <a:pt x="8282896" y="863612"/>
                  </a:lnTo>
                  <a:lnTo>
                    <a:pt x="8153475" y="833751"/>
                  </a:lnTo>
                  <a:lnTo>
                    <a:pt x="8024055" y="804778"/>
                  </a:lnTo>
                  <a:lnTo>
                    <a:pt x="7894635" y="776750"/>
                  </a:lnTo>
                  <a:lnTo>
                    <a:pt x="7765215" y="749718"/>
                  </a:lnTo>
                  <a:lnTo>
                    <a:pt x="7635794" y="723729"/>
                  </a:lnTo>
                  <a:lnTo>
                    <a:pt x="7506374" y="698819"/>
                  </a:lnTo>
                  <a:lnTo>
                    <a:pt x="7376954" y="675015"/>
                  </a:lnTo>
                  <a:lnTo>
                    <a:pt x="7247534" y="652326"/>
                  </a:lnTo>
                  <a:lnTo>
                    <a:pt x="7118113" y="630743"/>
                  </a:lnTo>
                  <a:lnTo>
                    <a:pt x="6988693" y="610238"/>
                  </a:lnTo>
                  <a:lnTo>
                    <a:pt x="6859273" y="590758"/>
                  </a:lnTo>
                  <a:lnTo>
                    <a:pt x="6729853" y="572231"/>
                  </a:lnTo>
                  <a:lnTo>
                    <a:pt x="6600432" y="554565"/>
                  </a:lnTo>
                  <a:lnTo>
                    <a:pt x="6471012" y="537652"/>
                  </a:lnTo>
                  <a:lnTo>
                    <a:pt x="6341592" y="521373"/>
                  </a:lnTo>
                  <a:lnTo>
                    <a:pt x="6212172" y="505603"/>
                  </a:lnTo>
                  <a:lnTo>
                    <a:pt x="6082751" y="490215"/>
                  </a:lnTo>
                  <a:lnTo>
                    <a:pt x="5953331" y="475089"/>
                  </a:lnTo>
                  <a:lnTo>
                    <a:pt x="5823911" y="460106"/>
                  </a:lnTo>
                  <a:lnTo>
                    <a:pt x="5694491" y="445161"/>
                  </a:lnTo>
                  <a:lnTo>
                    <a:pt x="5565070" y="430158"/>
                  </a:lnTo>
                  <a:lnTo>
                    <a:pt x="5435650" y="415015"/>
                  </a:lnTo>
                  <a:lnTo>
                    <a:pt x="5306230" y="399664"/>
                  </a:lnTo>
                  <a:lnTo>
                    <a:pt x="5176810" y="384053"/>
                  </a:lnTo>
                  <a:lnTo>
                    <a:pt x="5047389" y="368148"/>
                  </a:lnTo>
                  <a:lnTo>
                    <a:pt x="4917969" y="351938"/>
                  </a:lnTo>
                  <a:lnTo>
                    <a:pt x="4788549" y="335438"/>
                  </a:lnTo>
                  <a:lnTo>
                    <a:pt x="4659129" y="318700"/>
                  </a:lnTo>
                  <a:lnTo>
                    <a:pt x="4529708" y="301822"/>
                  </a:lnTo>
                  <a:lnTo>
                    <a:pt x="4400288" y="284970"/>
                  </a:lnTo>
                  <a:lnTo>
                    <a:pt x="4270868" y="268403"/>
                  </a:lnTo>
                  <a:lnTo>
                    <a:pt x="4141448" y="252503"/>
                  </a:lnTo>
                  <a:lnTo>
                    <a:pt x="4012027" y="237813"/>
                  </a:lnTo>
                  <a:lnTo>
                    <a:pt x="3882607" y="224959"/>
                  </a:lnTo>
                  <a:lnTo>
                    <a:pt x="3753187" y="214213"/>
                  </a:lnTo>
                  <a:lnTo>
                    <a:pt x="3623767" y="205317"/>
                  </a:lnTo>
                  <a:lnTo>
                    <a:pt x="3494346" y="197610"/>
                  </a:lnTo>
                  <a:lnTo>
                    <a:pt x="3364926" y="190265"/>
                  </a:lnTo>
                  <a:lnTo>
                    <a:pt x="3235506" y="182567"/>
                  </a:lnTo>
                  <a:lnTo>
                    <a:pt x="3106086" y="174195"/>
                  </a:lnTo>
                  <a:lnTo>
                    <a:pt x="2976665" y="165738"/>
                  </a:lnTo>
                  <a:lnTo>
                    <a:pt x="2847245" y="159057"/>
                  </a:lnTo>
                  <a:lnTo>
                    <a:pt x="2717825" y="155410"/>
                  </a:lnTo>
                  <a:lnTo>
                    <a:pt x="2588405" y="154196"/>
                  </a:lnTo>
                  <a:lnTo>
                    <a:pt x="2458984" y="153193"/>
                  </a:lnTo>
                  <a:lnTo>
                    <a:pt x="2329564" y="149973"/>
                  </a:lnTo>
                  <a:lnTo>
                    <a:pt x="2200144" y="145160"/>
                  </a:lnTo>
                  <a:lnTo>
                    <a:pt x="2070724" y="142130"/>
                  </a:lnTo>
                  <a:lnTo>
                    <a:pt x="1941303" y="142890"/>
                  </a:lnTo>
                  <a:lnTo>
                    <a:pt x="1811883" y="147274"/>
                  </a:lnTo>
                  <a:lnTo>
                    <a:pt x="1682463" y="155013"/>
                  </a:lnTo>
                  <a:lnTo>
                    <a:pt x="1553043" y="169140"/>
                  </a:lnTo>
                  <a:lnTo>
                    <a:pt x="1423622" y="190788"/>
                  </a:lnTo>
                  <a:lnTo>
                    <a:pt x="1294202" y="218149"/>
                  </a:lnTo>
                  <a:lnTo>
                    <a:pt x="1164782" y="252136"/>
                  </a:lnTo>
                  <a:lnTo>
                    <a:pt x="1035362" y="290478"/>
                  </a:lnTo>
                  <a:lnTo>
                    <a:pt x="905941" y="328829"/>
                  </a:lnTo>
                  <a:lnTo>
                    <a:pt x="776521" y="364515"/>
                  </a:lnTo>
                  <a:lnTo>
                    <a:pt x="647101" y="391304"/>
                  </a:lnTo>
                  <a:lnTo>
                    <a:pt x="517681" y="413137"/>
                  </a:lnTo>
                  <a:lnTo>
                    <a:pt x="388260" y="435297"/>
                  </a:lnTo>
                  <a:lnTo>
                    <a:pt x="258840" y="460021"/>
                  </a:lnTo>
                  <a:lnTo>
                    <a:pt x="129420" y="490369"/>
                  </a:lnTo>
                  <a:lnTo>
                    <a:pt x="0" y="52543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l1472"/>
            <p:cNvSpPr/>
            <p:nvPr/>
          </p:nvSpPr>
          <p:spPr>
            <a:xfrm>
              <a:off x="1330064" y="4547334"/>
              <a:ext cx="10224199" cy="360427"/>
            </a:xfrm>
            <a:custGeom>
              <a:avLst/>
              <a:pathLst>
                <a:path w="10224199" h="360427">
                  <a:moveTo>
                    <a:pt x="0" y="320546"/>
                  </a:moveTo>
                  <a:lnTo>
                    <a:pt x="129420" y="341920"/>
                  </a:lnTo>
                  <a:lnTo>
                    <a:pt x="258840" y="356282"/>
                  </a:lnTo>
                  <a:lnTo>
                    <a:pt x="388260" y="360427"/>
                  </a:lnTo>
                  <a:lnTo>
                    <a:pt x="517681" y="354862"/>
                  </a:lnTo>
                  <a:lnTo>
                    <a:pt x="647101" y="336970"/>
                  </a:lnTo>
                  <a:lnTo>
                    <a:pt x="776521" y="305981"/>
                  </a:lnTo>
                  <a:lnTo>
                    <a:pt x="905941" y="264797"/>
                  </a:lnTo>
                  <a:lnTo>
                    <a:pt x="1035362" y="217213"/>
                  </a:lnTo>
                  <a:lnTo>
                    <a:pt x="1164782" y="171641"/>
                  </a:lnTo>
                  <a:lnTo>
                    <a:pt x="1294202" y="129989"/>
                  </a:lnTo>
                  <a:lnTo>
                    <a:pt x="1423622" y="93145"/>
                  </a:lnTo>
                  <a:lnTo>
                    <a:pt x="1553043" y="64390"/>
                  </a:lnTo>
                  <a:lnTo>
                    <a:pt x="1682463" y="41339"/>
                  </a:lnTo>
                  <a:lnTo>
                    <a:pt x="1811883" y="23818"/>
                  </a:lnTo>
                  <a:lnTo>
                    <a:pt x="1941303" y="13255"/>
                  </a:lnTo>
                  <a:lnTo>
                    <a:pt x="2070724" y="7106"/>
                  </a:lnTo>
                  <a:lnTo>
                    <a:pt x="2200144" y="2842"/>
                  </a:lnTo>
                  <a:lnTo>
                    <a:pt x="2329564" y="108"/>
                  </a:lnTo>
                  <a:lnTo>
                    <a:pt x="2458984" y="0"/>
                  </a:lnTo>
                  <a:lnTo>
                    <a:pt x="2588405" y="2318"/>
                  </a:lnTo>
                  <a:lnTo>
                    <a:pt x="2717825" y="5062"/>
                  </a:lnTo>
                  <a:lnTo>
                    <a:pt x="2847245" y="6483"/>
                  </a:lnTo>
                  <a:lnTo>
                    <a:pt x="2976665" y="6449"/>
                  </a:lnTo>
                  <a:lnTo>
                    <a:pt x="3106086" y="6688"/>
                  </a:lnTo>
                  <a:lnTo>
                    <a:pt x="3235506" y="9368"/>
                  </a:lnTo>
                  <a:lnTo>
                    <a:pt x="3364926" y="14912"/>
                  </a:lnTo>
                  <a:lnTo>
                    <a:pt x="3494346" y="22744"/>
                  </a:lnTo>
                  <a:lnTo>
                    <a:pt x="3623767" y="31894"/>
                  </a:lnTo>
                  <a:lnTo>
                    <a:pt x="3753187" y="41285"/>
                  </a:lnTo>
                  <a:lnTo>
                    <a:pt x="3882607" y="49998"/>
                  </a:lnTo>
                  <a:lnTo>
                    <a:pt x="4012027" y="57525"/>
                  </a:lnTo>
                  <a:lnTo>
                    <a:pt x="4141448" y="63883"/>
                  </a:lnTo>
                  <a:lnTo>
                    <a:pt x="4270868" y="69513"/>
                  </a:lnTo>
                  <a:lnTo>
                    <a:pt x="4400288" y="74929"/>
                  </a:lnTo>
                  <a:lnTo>
                    <a:pt x="4529708" y="80503"/>
                  </a:lnTo>
                  <a:lnTo>
                    <a:pt x="4659129" y="86484"/>
                  </a:lnTo>
                  <a:lnTo>
                    <a:pt x="4788549" y="93026"/>
                  </a:lnTo>
                  <a:lnTo>
                    <a:pt x="4917969" y="100221"/>
                  </a:lnTo>
                  <a:lnTo>
                    <a:pt x="5047389" y="108108"/>
                  </a:lnTo>
                  <a:lnTo>
                    <a:pt x="5176810" y="116694"/>
                  </a:lnTo>
                  <a:lnTo>
                    <a:pt x="5306230" y="125957"/>
                  </a:lnTo>
                  <a:lnTo>
                    <a:pt x="5435650" y="135854"/>
                  </a:lnTo>
                  <a:lnTo>
                    <a:pt x="5565070" y="146323"/>
                  </a:lnTo>
                  <a:lnTo>
                    <a:pt x="5694491" y="157286"/>
                  </a:lnTo>
                  <a:lnTo>
                    <a:pt x="5823911" y="168651"/>
                  </a:lnTo>
                  <a:lnTo>
                    <a:pt x="5953331" y="180313"/>
                  </a:lnTo>
                  <a:lnTo>
                    <a:pt x="6082751" y="192155"/>
                  </a:lnTo>
                  <a:lnTo>
                    <a:pt x="6212172" y="204052"/>
                  </a:lnTo>
                  <a:lnTo>
                    <a:pt x="6341592" y="215870"/>
                  </a:lnTo>
                  <a:lnTo>
                    <a:pt x="6471012" y="227474"/>
                  </a:lnTo>
                  <a:lnTo>
                    <a:pt x="6600432" y="238730"/>
                  </a:lnTo>
                  <a:lnTo>
                    <a:pt x="6729853" y="249508"/>
                  </a:lnTo>
                  <a:lnTo>
                    <a:pt x="6859273" y="259691"/>
                  </a:lnTo>
                  <a:lnTo>
                    <a:pt x="6988693" y="269177"/>
                  </a:lnTo>
                  <a:lnTo>
                    <a:pt x="7118113" y="277882"/>
                  </a:lnTo>
                  <a:lnTo>
                    <a:pt x="7247534" y="285747"/>
                  </a:lnTo>
                  <a:lnTo>
                    <a:pt x="7376954" y="292731"/>
                  </a:lnTo>
                  <a:lnTo>
                    <a:pt x="7506374" y="298816"/>
                  </a:lnTo>
                  <a:lnTo>
                    <a:pt x="7635794" y="304003"/>
                  </a:lnTo>
                  <a:lnTo>
                    <a:pt x="7765215" y="308307"/>
                  </a:lnTo>
                  <a:lnTo>
                    <a:pt x="7894635" y="311755"/>
                  </a:lnTo>
                  <a:lnTo>
                    <a:pt x="8024055" y="314383"/>
                  </a:lnTo>
                  <a:lnTo>
                    <a:pt x="8153475" y="316235"/>
                  </a:lnTo>
                  <a:lnTo>
                    <a:pt x="8282896" y="317354"/>
                  </a:lnTo>
                  <a:lnTo>
                    <a:pt x="8412316" y="317790"/>
                  </a:lnTo>
                  <a:lnTo>
                    <a:pt x="8541736" y="317589"/>
                  </a:lnTo>
                  <a:lnTo>
                    <a:pt x="8671156" y="316798"/>
                  </a:lnTo>
                  <a:lnTo>
                    <a:pt x="8800577" y="315465"/>
                  </a:lnTo>
                  <a:lnTo>
                    <a:pt x="8929997" y="313633"/>
                  </a:lnTo>
                  <a:lnTo>
                    <a:pt x="9059417" y="311346"/>
                  </a:lnTo>
                  <a:lnTo>
                    <a:pt x="9188837" y="308646"/>
                  </a:lnTo>
                  <a:lnTo>
                    <a:pt x="9318258" y="305571"/>
                  </a:lnTo>
                  <a:lnTo>
                    <a:pt x="9447678" y="302160"/>
                  </a:lnTo>
                  <a:lnTo>
                    <a:pt x="9577098" y="298451"/>
                  </a:lnTo>
                  <a:lnTo>
                    <a:pt x="9706518" y="294477"/>
                  </a:lnTo>
                  <a:lnTo>
                    <a:pt x="9835939" y="290273"/>
                  </a:lnTo>
                  <a:lnTo>
                    <a:pt x="9965359" y="285872"/>
                  </a:lnTo>
                  <a:lnTo>
                    <a:pt x="10094779" y="281306"/>
                  </a:lnTo>
                  <a:lnTo>
                    <a:pt x="10224199" y="2766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1330064" y="4689465"/>
              <a:ext cx="10224199" cy="1239144"/>
            </a:xfrm>
            <a:custGeom>
              <a:avLst/>
              <a:pathLst>
                <a:path w="10224199" h="1239144">
                  <a:moveTo>
                    <a:pt x="10224199" y="1239144"/>
                  </a:moveTo>
                  <a:lnTo>
                    <a:pt x="10094779" y="1202283"/>
                  </a:lnTo>
                  <a:lnTo>
                    <a:pt x="9965359" y="1165565"/>
                  </a:lnTo>
                  <a:lnTo>
                    <a:pt x="9835939" y="1129032"/>
                  </a:lnTo>
                  <a:lnTo>
                    <a:pt x="9706518" y="1092726"/>
                  </a:lnTo>
                  <a:lnTo>
                    <a:pt x="9577098" y="1056689"/>
                  </a:lnTo>
                  <a:lnTo>
                    <a:pt x="9447678" y="1020965"/>
                  </a:lnTo>
                  <a:lnTo>
                    <a:pt x="9318258" y="985599"/>
                  </a:lnTo>
                  <a:lnTo>
                    <a:pt x="9188837" y="950639"/>
                  </a:lnTo>
                  <a:lnTo>
                    <a:pt x="9059417" y="916131"/>
                  </a:lnTo>
                  <a:lnTo>
                    <a:pt x="8929997" y="882125"/>
                  </a:lnTo>
                  <a:lnTo>
                    <a:pt x="8800577" y="848673"/>
                  </a:lnTo>
                  <a:lnTo>
                    <a:pt x="8671156" y="815827"/>
                  </a:lnTo>
                  <a:lnTo>
                    <a:pt x="8541736" y="783643"/>
                  </a:lnTo>
                  <a:lnTo>
                    <a:pt x="8412316" y="752175"/>
                  </a:lnTo>
                  <a:lnTo>
                    <a:pt x="8282896" y="721482"/>
                  </a:lnTo>
                  <a:lnTo>
                    <a:pt x="8153475" y="691620"/>
                  </a:lnTo>
                  <a:lnTo>
                    <a:pt x="8024055" y="662647"/>
                  </a:lnTo>
                  <a:lnTo>
                    <a:pt x="7894635" y="634619"/>
                  </a:lnTo>
                  <a:lnTo>
                    <a:pt x="7765215" y="607587"/>
                  </a:lnTo>
                  <a:lnTo>
                    <a:pt x="7635794" y="581598"/>
                  </a:lnTo>
                  <a:lnTo>
                    <a:pt x="7506374" y="556689"/>
                  </a:lnTo>
                  <a:lnTo>
                    <a:pt x="7376954" y="532884"/>
                  </a:lnTo>
                  <a:lnTo>
                    <a:pt x="7247534" y="510195"/>
                  </a:lnTo>
                  <a:lnTo>
                    <a:pt x="7118113" y="488612"/>
                  </a:lnTo>
                  <a:lnTo>
                    <a:pt x="6988693" y="468107"/>
                  </a:lnTo>
                  <a:lnTo>
                    <a:pt x="6859273" y="448627"/>
                  </a:lnTo>
                  <a:lnTo>
                    <a:pt x="6729853" y="430100"/>
                  </a:lnTo>
                  <a:lnTo>
                    <a:pt x="6600432" y="412434"/>
                  </a:lnTo>
                  <a:lnTo>
                    <a:pt x="6471012" y="395521"/>
                  </a:lnTo>
                  <a:lnTo>
                    <a:pt x="6341592" y="379242"/>
                  </a:lnTo>
                  <a:lnTo>
                    <a:pt x="6212172" y="363472"/>
                  </a:lnTo>
                  <a:lnTo>
                    <a:pt x="6082751" y="348085"/>
                  </a:lnTo>
                  <a:lnTo>
                    <a:pt x="5953331" y="332958"/>
                  </a:lnTo>
                  <a:lnTo>
                    <a:pt x="5823911" y="317975"/>
                  </a:lnTo>
                  <a:lnTo>
                    <a:pt x="5694491" y="303030"/>
                  </a:lnTo>
                  <a:lnTo>
                    <a:pt x="5565070" y="288027"/>
                  </a:lnTo>
                  <a:lnTo>
                    <a:pt x="5435650" y="272884"/>
                  </a:lnTo>
                  <a:lnTo>
                    <a:pt x="5306230" y="257533"/>
                  </a:lnTo>
                  <a:lnTo>
                    <a:pt x="5176810" y="241922"/>
                  </a:lnTo>
                  <a:lnTo>
                    <a:pt x="5047389" y="226017"/>
                  </a:lnTo>
                  <a:lnTo>
                    <a:pt x="4917969" y="209807"/>
                  </a:lnTo>
                  <a:lnTo>
                    <a:pt x="4788549" y="193307"/>
                  </a:lnTo>
                  <a:lnTo>
                    <a:pt x="4659129" y="176569"/>
                  </a:lnTo>
                  <a:lnTo>
                    <a:pt x="4529708" y="159691"/>
                  </a:lnTo>
                  <a:lnTo>
                    <a:pt x="4400288" y="142840"/>
                  </a:lnTo>
                  <a:lnTo>
                    <a:pt x="4270868" y="126272"/>
                  </a:lnTo>
                  <a:lnTo>
                    <a:pt x="4141448" y="110372"/>
                  </a:lnTo>
                  <a:lnTo>
                    <a:pt x="4012027" y="95682"/>
                  </a:lnTo>
                  <a:lnTo>
                    <a:pt x="3882607" y="82828"/>
                  </a:lnTo>
                  <a:lnTo>
                    <a:pt x="3753187" y="72082"/>
                  </a:lnTo>
                  <a:lnTo>
                    <a:pt x="3623767" y="63186"/>
                  </a:lnTo>
                  <a:lnTo>
                    <a:pt x="3494346" y="55479"/>
                  </a:lnTo>
                  <a:lnTo>
                    <a:pt x="3364926" y="48135"/>
                  </a:lnTo>
                  <a:lnTo>
                    <a:pt x="3235506" y="40437"/>
                  </a:lnTo>
                  <a:lnTo>
                    <a:pt x="3106086" y="32064"/>
                  </a:lnTo>
                  <a:lnTo>
                    <a:pt x="2976665" y="23607"/>
                  </a:lnTo>
                  <a:lnTo>
                    <a:pt x="2847245" y="16926"/>
                  </a:lnTo>
                  <a:lnTo>
                    <a:pt x="2717825" y="13279"/>
                  </a:lnTo>
                  <a:lnTo>
                    <a:pt x="2588405" y="12065"/>
                  </a:lnTo>
                  <a:lnTo>
                    <a:pt x="2458984" y="11062"/>
                  </a:lnTo>
                  <a:lnTo>
                    <a:pt x="2329564" y="7842"/>
                  </a:lnTo>
                  <a:lnTo>
                    <a:pt x="2200144" y="3029"/>
                  </a:lnTo>
                  <a:lnTo>
                    <a:pt x="2070724" y="0"/>
                  </a:lnTo>
                  <a:lnTo>
                    <a:pt x="1941303" y="759"/>
                  </a:lnTo>
                  <a:lnTo>
                    <a:pt x="1811883" y="5144"/>
                  </a:lnTo>
                  <a:lnTo>
                    <a:pt x="1682463" y="12882"/>
                  </a:lnTo>
                  <a:lnTo>
                    <a:pt x="1553043" y="27009"/>
                  </a:lnTo>
                  <a:lnTo>
                    <a:pt x="1423622" y="48657"/>
                  </a:lnTo>
                  <a:lnTo>
                    <a:pt x="1294202" y="76018"/>
                  </a:lnTo>
                  <a:lnTo>
                    <a:pt x="1164782" y="110005"/>
                  </a:lnTo>
                  <a:lnTo>
                    <a:pt x="1035362" y="148347"/>
                  </a:lnTo>
                  <a:lnTo>
                    <a:pt x="905941" y="186698"/>
                  </a:lnTo>
                  <a:lnTo>
                    <a:pt x="776521" y="222384"/>
                  </a:lnTo>
                  <a:lnTo>
                    <a:pt x="647101" y="249173"/>
                  </a:lnTo>
                  <a:lnTo>
                    <a:pt x="517681" y="271006"/>
                  </a:lnTo>
                  <a:lnTo>
                    <a:pt x="388260" y="293166"/>
                  </a:lnTo>
                  <a:lnTo>
                    <a:pt x="258840" y="317890"/>
                  </a:lnTo>
                  <a:lnTo>
                    <a:pt x="129420" y="348238"/>
                  </a:lnTo>
                  <a:lnTo>
                    <a:pt x="0" y="3833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4" name="pl1474"/>
            <p:cNvSpPr/>
            <p:nvPr/>
          </p:nvSpPr>
          <p:spPr>
            <a:xfrm>
              <a:off x="1330064" y="4621336"/>
              <a:ext cx="10224199" cy="754939"/>
            </a:xfrm>
            <a:custGeom>
              <a:avLst/>
              <a:pathLst>
                <a:path w="10224199" h="754939">
                  <a:moveTo>
                    <a:pt x="0" y="348987"/>
                  </a:moveTo>
                  <a:lnTo>
                    <a:pt x="129420" y="342143"/>
                  </a:lnTo>
                  <a:lnTo>
                    <a:pt x="258840" y="334150"/>
                  </a:lnTo>
                  <a:lnTo>
                    <a:pt x="388260" y="323861"/>
                  </a:lnTo>
                  <a:lnTo>
                    <a:pt x="517681" y="309998"/>
                  </a:lnTo>
                  <a:lnTo>
                    <a:pt x="647101" y="290135"/>
                  </a:lnTo>
                  <a:lnTo>
                    <a:pt x="776521" y="261247"/>
                  </a:lnTo>
                  <a:lnTo>
                    <a:pt x="905941" y="222812"/>
                  </a:lnTo>
                  <a:lnTo>
                    <a:pt x="1035362" y="179844"/>
                  </a:lnTo>
                  <a:lnTo>
                    <a:pt x="1164782" y="137887"/>
                  </a:lnTo>
                  <a:lnTo>
                    <a:pt x="1294202" y="100068"/>
                  </a:lnTo>
                  <a:lnTo>
                    <a:pt x="1423622" y="67965"/>
                  </a:lnTo>
                  <a:lnTo>
                    <a:pt x="1553043" y="42763"/>
                  </a:lnTo>
                  <a:lnTo>
                    <a:pt x="1682463" y="24174"/>
                  </a:lnTo>
                  <a:lnTo>
                    <a:pt x="1811883" y="11545"/>
                  </a:lnTo>
                  <a:lnTo>
                    <a:pt x="1941303" y="4071"/>
                  </a:lnTo>
                  <a:lnTo>
                    <a:pt x="2070724" y="616"/>
                  </a:lnTo>
                  <a:lnTo>
                    <a:pt x="2200144" y="0"/>
                  </a:lnTo>
                  <a:lnTo>
                    <a:pt x="2329564" y="1039"/>
                  </a:lnTo>
                  <a:lnTo>
                    <a:pt x="2458984" y="2595"/>
                  </a:lnTo>
                  <a:lnTo>
                    <a:pt x="2588405" y="4255"/>
                  </a:lnTo>
                  <a:lnTo>
                    <a:pt x="2717825" y="6235"/>
                  </a:lnTo>
                  <a:lnTo>
                    <a:pt x="2847245" y="8769"/>
                  </a:lnTo>
                  <a:lnTo>
                    <a:pt x="2976665" y="12092"/>
                  </a:lnTo>
                  <a:lnTo>
                    <a:pt x="3106086" y="16440"/>
                  </a:lnTo>
                  <a:lnTo>
                    <a:pt x="3235506" y="21966"/>
                  </a:lnTo>
                  <a:lnTo>
                    <a:pt x="3364926" y="28587"/>
                  </a:lnTo>
                  <a:lnTo>
                    <a:pt x="3494346" y="36175"/>
                  </a:lnTo>
                  <a:lnTo>
                    <a:pt x="3623767" y="44604"/>
                  </a:lnTo>
                  <a:lnTo>
                    <a:pt x="3753187" y="53747"/>
                  </a:lnTo>
                  <a:lnTo>
                    <a:pt x="3882607" y="63477"/>
                  </a:lnTo>
                  <a:lnTo>
                    <a:pt x="4012027" y="73667"/>
                  </a:lnTo>
                  <a:lnTo>
                    <a:pt x="4141448" y="84191"/>
                  </a:lnTo>
                  <a:lnTo>
                    <a:pt x="4270868" y="94957"/>
                  </a:lnTo>
                  <a:lnTo>
                    <a:pt x="4400288" y="105948"/>
                  </a:lnTo>
                  <a:lnTo>
                    <a:pt x="4529708" y="117161"/>
                  </a:lnTo>
                  <a:lnTo>
                    <a:pt x="4659129" y="128590"/>
                  </a:lnTo>
                  <a:lnTo>
                    <a:pt x="4788549" y="140231"/>
                  </a:lnTo>
                  <a:lnTo>
                    <a:pt x="4917969" y="152078"/>
                  </a:lnTo>
                  <a:lnTo>
                    <a:pt x="5047389" y="164127"/>
                  </a:lnTo>
                  <a:lnTo>
                    <a:pt x="5176810" y="176372"/>
                  </a:lnTo>
                  <a:lnTo>
                    <a:pt x="5306230" y="188809"/>
                  </a:lnTo>
                  <a:lnTo>
                    <a:pt x="5435650" y="201433"/>
                  </a:lnTo>
                  <a:lnTo>
                    <a:pt x="5565070" y="214239"/>
                  </a:lnTo>
                  <a:lnTo>
                    <a:pt x="5694491" y="227222"/>
                  </a:lnTo>
                  <a:lnTo>
                    <a:pt x="5823911" y="240377"/>
                  </a:lnTo>
                  <a:lnTo>
                    <a:pt x="5953331" y="253699"/>
                  </a:lnTo>
                  <a:lnTo>
                    <a:pt x="6082751" y="267184"/>
                  </a:lnTo>
                  <a:lnTo>
                    <a:pt x="6212172" y="280826"/>
                  </a:lnTo>
                  <a:lnTo>
                    <a:pt x="6341592" y="294620"/>
                  </a:lnTo>
                  <a:lnTo>
                    <a:pt x="6471012" y="308562"/>
                  </a:lnTo>
                  <a:lnTo>
                    <a:pt x="6600432" y="322646"/>
                  </a:lnTo>
                  <a:lnTo>
                    <a:pt x="6729853" y="336868"/>
                  </a:lnTo>
                  <a:lnTo>
                    <a:pt x="6859273" y="351223"/>
                  </a:lnTo>
                  <a:lnTo>
                    <a:pt x="6988693" y="365706"/>
                  </a:lnTo>
                  <a:lnTo>
                    <a:pt x="7118113" y="380311"/>
                  </a:lnTo>
                  <a:lnTo>
                    <a:pt x="7247534" y="395035"/>
                  </a:lnTo>
                  <a:lnTo>
                    <a:pt x="7376954" y="409871"/>
                  </a:lnTo>
                  <a:lnTo>
                    <a:pt x="7506374" y="424816"/>
                  </a:lnTo>
                  <a:lnTo>
                    <a:pt x="7635794" y="439864"/>
                  </a:lnTo>
                  <a:lnTo>
                    <a:pt x="7765215" y="455011"/>
                  </a:lnTo>
                  <a:lnTo>
                    <a:pt x="7894635" y="470251"/>
                  </a:lnTo>
                  <a:lnTo>
                    <a:pt x="8024055" y="485579"/>
                  </a:lnTo>
                  <a:lnTo>
                    <a:pt x="8153475" y="500991"/>
                  </a:lnTo>
                  <a:lnTo>
                    <a:pt x="8282896" y="516482"/>
                  </a:lnTo>
                  <a:lnTo>
                    <a:pt x="8412316" y="532046"/>
                  </a:lnTo>
                  <a:lnTo>
                    <a:pt x="8541736" y="547679"/>
                  </a:lnTo>
                  <a:lnTo>
                    <a:pt x="8671156" y="563377"/>
                  </a:lnTo>
                  <a:lnTo>
                    <a:pt x="8800577" y="579133"/>
                  </a:lnTo>
                  <a:lnTo>
                    <a:pt x="8929997" y="594943"/>
                  </a:lnTo>
                  <a:lnTo>
                    <a:pt x="9059417" y="610803"/>
                  </a:lnTo>
                  <a:lnTo>
                    <a:pt x="9188837" y="626706"/>
                  </a:lnTo>
                  <a:lnTo>
                    <a:pt x="9318258" y="642649"/>
                  </a:lnTo>
                  <a:lnTo>
                    <a:pt x="9447678" y="658627"/>
                  </a:lnTo>
                  <a:lnTo>
                    <a:pt x="9577098" y="674634"/>
                  </a:lnTo>
                  <a:lnTo>
                    <a:pt x="9706518" y="690665"/>
                  </a:lnTo>
                  <a:lnTo>
                    <a:pt x="9835939" y="706716"/>
                  </a:lnTo>
                  <a:lnTo>
                    <a:pt x="9965359" y="722782"/>
                  </a:lnTo>
                  <a:lnTo>
                    <a:pt x="10094779" y="738858"/>
                  </a:lnTo>
                  <a:lnTo>
                    <a:pt x="10224199" y="754939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tx1475"/>
            <p:cNvSpPr/>
            <p:nvPr/>
          </p:nvSpPr>
          <p:spPr>
            <a:xfrm>
              <a:off x="10191015" y="1866377"/>
              <a:ext cx="104382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10295397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10334990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10419399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10458992" y="1864119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10740309" y="1934906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10780467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10820060" y="1864471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10900446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10940040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85" name="tx1485"/>
            <p:cNvSpPr/>
            <p:nvPr/>
          </p:nvSpPr>
          <p:spPr>
            <a:xfrm>
              <a:off x="11024449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6" name="tx1486"/>
            <p:cNvSpPr/>
            <p:nvPr/>
          </p:nvSpPr>
          <p:spPr>
            <a:xfrm>
              <a:off x="11064042" y="1864189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2.6e-07</a:t>
              </a:r>
            </a:p>
          </p:txBody>
        </p:sp>
        <p:sp>
          <p:nvSpPr>
            <p:cNvPr id="1487" name="rc1487"/>
            <p:cNvSpPr/>
            <p:nvPr/>
          </p:nvSpPr>
          <p:spPr>
            <a:xfrm>
              <a:off x="818854" y="1607123"/>
              <a:ext cx="1124661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rc1488"/>
            <p:cNvSpPr/>
            <p:nvPr/>
          </p:nvSpPr>
          <p:spPr>
            <a:xfrm>
              <a:off x="818854" y="1214183"/>
              <a:ext cx="1124661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tx1489"/>
            <p:cNvSpPr/>
            <p:nvPr/>
          </p:nvSpPr>
          <p:spPr>
            <a:xfrm>
              <a:off x="5741977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90" name="pl1490"/>
            <p:cNvSpPr/>
            <p:nvPr/>
          </p:nvSpPr>
          <p:spPr>
            <a:xfrm>
              <a:off x="1244720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3378318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2"/>
            <p:cNvSpPr/>
            <p:nvPr/>
          </p:nvSpPr>
          <p:spPr>
            <a:xfrm>
              <a:off x="5511915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3"/>
            <p:cNvSpPr/>
            <p:nvPr/>
          </p:nvSpPr>
          <p:spPr>
            <a:xfrm>
              <a:off x="764551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4"/>
            <p:cNvSpPr/>
            <p:nvPr/>
          </p:nvSpPr>
          <p:spPr>
            <a:xfrm>
              <a:off x="9779111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5"/>
            <p:cNvSpPr/>
            <p:nvPr/>
          </p:nvSpPr>
          <p:spPr>
            <a:xfrm>
              <a:off x="11912708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tx1496"/>
            <p:cNvSpPr/>
            <p:nvPr/>
          </p:nvSpPr>
          <p:spPr>
            <a:xfrm>
              <a:off x="1103482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497" name="tx1497"/>
            <p:cNvSpPr/>
            <p:nvPr/>
          </p:nvSpPr>
          <p:spPr>
            <a:xfrm>
              <a:off x="3237080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498" name="tx1498"/>
            <p:cNvSpPr/>
            <p:nvPr/>
          </p:nvSpPr>
          <p:spPr>
            <a:xfrm>
              <a:off x="5370678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499" name="tx1499"/>
            <p:cNvSpPr/>
            <p:nvPr/>
          </p:nvSpPr>
          <p:spPr>
            <a:xfrm>
              <a:off x="7504275" y="6247673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500" name="tx1500"/>
            <p:cNvSpPr/>
            <p:nvPr/>
          </p:nvSpPr>
          <p:spPr>
            <a:xfrm>
              <a:off x="9581368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501" name="tx1501"/>
            <p:cNvSpPr/>
            <p:nvPr/>
          </p:nvSpPr>
          <p:spPr>
            <a:xfrm>
              <a:off x="11714965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1502" name="tx1502"/>
            <p:cNvSpPr/>
            <p:nvPr/>
          </p:nvSpPr>
          <p:spPr>
            <a:xfrm>
              <a:off x="422505" y="5639715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03" name="tx1503"/>
            <p:cNvSpPr/>
            <p:nvPr/>
          </p:nvSpPr>
          <p:spPr>
            <a:xfrm>
              <a:off x="422505" y="4505235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504" name="tx1504"/>
            <p:cNvSpPr/>
            <p:nvPr/>
          </p:nvSpPr>
          <p:spPr>
            <a:xfrm>
              <a:off x="422505" y="3370756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505" name="tx1505"/>
            <p:cNvSpPr/>
            <p:nvPr/>
          </p:nvSpPr>
          <p:spPr>
            <a:xfrm>
              <a:off x="422505" y="2238757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506" name="pl1506"/>
            <p:cNvSpPr/>
            <p:nvPr/>
          </p:nvSpPr>
          <p:spPr>
            <a:xfrm>
              <a:off x="755591" y="571551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7"/>
            <p:cNvSpPr/>
            <p:nvPr/>
          </p:nvSpPr>
          <p:spPr>
            <a:xfrm>
              <a:off x="755591" y="458103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8"/>
            <p:cNvSpPr/>
            <p:nvPr/>
          </p:nvSpPr>
          <p:spPr>
            <a:xfrm>
              <a:off x="755591" y="344655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9"/>
            <p:cNvSpPr/>
            <p:nvPr/>
          </p:nvSpPr>
          <p:spPr>
            <a:xfrm>
              <a:off x="755591" y="231207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tx1510"/>
            <p:cNvSpPr/>
            <p:nvPr/>
          </p:nvSpPr>
          <p:spPr>
            <a:xfrm>
              <a:off x="5863285" y="6495829"/>
              <a:ext cx="115775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Creatinine</a:t>
              </a:r>
            </a:p>
          </p:txBody>
        </p:sp>
        <p:sp>
          <p:nvSpPr>
            <p:cNvPr id="1511" name="tx1511"/>
            <p:cNvSpPr/>
            <p:nvPr/>
          </p:nvSpPr>
          <p:spPr>
            <a:xfrm rot="-5400000">
              <a:off x="69226" y="3779850"/>
              <a:ext cx="296416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</a:t>
              </a:r>
            </a:p>
          </p:txBody>
        </p:sp>
        <p:sp>
          <p:nvSpPr>
            <p:cNvPr id="1512" name="tx1512"/>
            <p:cNvSpPr/>
            <p:nvPr/>
          </p:nvSpPr>
          <p:spPr>
            <a:xfrm>
              <a:off x="5307126" y="804884"/>
              <a:ext cx="2270075" cy="2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Creatinine Vs Inr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Inr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757636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298405" y="245789"/>
              <a:ext cx="159518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 Vs Sodium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18854" y="1607123"/>
              <a:ext cx="1124661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8854" y="5629719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8854" y="4331484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8854" y="3033249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8854" y="1735014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3291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3765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54240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54714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55189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8854" y="4980602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8854" y="3682367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8854" y="2384132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3053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3528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4002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4477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54951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55426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14728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0808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913779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512830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710932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111881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10932" y="4228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10932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10932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0932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512830" y="5786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15677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13779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11407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16626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06662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13779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12830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16152" y="29824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512830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713305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913779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12830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0950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913779" y="428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512830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114254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111881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114254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114254" y="5786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512830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13305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314728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16152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512830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13779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515203" y="4124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111881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715677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12356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07611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16626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515203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15203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312356" y="428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715677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10932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15203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111881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312356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312356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510458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510458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312356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312356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13779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1045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13305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312356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314728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11881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1529438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114254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512830" y="428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107136" y="31901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14254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11407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09509" y="469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911407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512830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14728" y="5786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12356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512830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913779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913779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13779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312356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710932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12830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1330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17101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51045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512830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314728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314728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715677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512830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515203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312356" y="3865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11407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508085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114254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13305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913779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913779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109509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515203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913779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913779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512830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13305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515203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13305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314728" y="5786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114254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913779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309983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1045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13305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114254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10458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510458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708560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715677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512830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111881" y="4228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114254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911407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515203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515203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116626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111881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515203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114254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515203" y="3865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515203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911407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314728" y="428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515203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114254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916152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111881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314728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114254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515203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913779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510458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515203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715677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920897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312356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508085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13305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309983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515203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111881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909034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114254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114254" y="5786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114254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713305" y="4124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718050" y="3917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515203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710932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512830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109509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17101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17101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50808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911407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512830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515203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71330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314728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114254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109509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913779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909034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512830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918524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913779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713305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710932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314728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913779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715677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314728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715677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512830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312356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114254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1505713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111881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718050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314728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911407" y="3449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314728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512830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913779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512830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515203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91377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916152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715677" y="39691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715677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111881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713305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515203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312356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111881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713305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510458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312356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715677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314728" y="469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312356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4111881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713305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512830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913779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916152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713305" y="433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314728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515203" y="5786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718050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51520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913779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911407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91377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710932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10950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911407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111881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510458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913779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312356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517575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911407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510458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710932" y="3709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713305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515203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312356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510458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312356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312356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913779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715677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710932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111881" y="3865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512830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711899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510458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508085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111881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16626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309983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312356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312356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517575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512830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309983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4512830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307611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114254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911407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515203" y="4228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114254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918524" y="4072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713305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314728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911407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111881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116626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508085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515203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710932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314728" y="4228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909034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111881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114254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913779" y="4436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51520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111881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309983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111881" y="3917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913779" y="469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111881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305238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913779" y="4124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515203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111881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713305" y="3657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4713305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4111881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15203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911407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715677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111881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307611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314728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314728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715677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710932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715677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515203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111881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314728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715677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4512830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911407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51045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114254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512830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309983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109509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515203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710932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916152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8321846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114254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515203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715677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715677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114254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314728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307611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512830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512830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512830" y="4072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911407" y="4021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312356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109509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312356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911407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710932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715677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314728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911407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312356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314728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510458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913779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1305238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512830" y="3657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309983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116626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510458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71330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314728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713305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312356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114254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715677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307611" y="2411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512830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515203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314728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114254" y="428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317101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515203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916152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512830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312356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111881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909034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114254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114254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109509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312356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913779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710932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512830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911407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309983" y="4124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515203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114254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114254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312356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312356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314728" y="4228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713305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909034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715677" y="3917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512830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10950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114254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51520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314728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916152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713305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312356" y="3501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515203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312356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312356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715677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314728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512830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314728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114254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512830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713305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114254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71330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913779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715677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309983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515203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708560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710932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51520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512830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312356" y="4436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715677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713305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715677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706187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713305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708560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312356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1906662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312356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713305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309983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312356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913779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911407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116626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111881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7319473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111881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715677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114254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111881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2107136" y="3709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312356" y="4176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114254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71330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2909034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906662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1906662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111881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713305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508085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713305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510458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510458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312356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713305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114254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114254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111881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3710932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913779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314728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911407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107136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312356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312356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114254" y="469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911407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916152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916152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3109509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3911407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515203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913779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710932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515203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312356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10950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512830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111881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512830" y="4021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713305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916152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512830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91377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911407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109509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111881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107136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3510458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312356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109509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312356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111881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111881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114254" y="5786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2107136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515203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512830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916152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109509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512830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111881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71330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71330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114254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3109509" y="4228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317101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312356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5715677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510458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512830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512830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515203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312356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114254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715677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10950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512830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2508085" y="39691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515203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713305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114254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710932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710932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512830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109509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3911407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512830" y="433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515203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916152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10950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920897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312356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519948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713305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116626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517575" y="428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2307611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913779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1906662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2708560" y="3761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309983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312356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515203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314728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317101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116626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314728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2107136" y="4124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114254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913779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51520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913779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2708560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314728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909034" y="3761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2708560" y="355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512830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512830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515203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312356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114254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314728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718050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314728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913779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116626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515203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114254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713305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16152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114254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111881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913779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715677" y="433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51520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515203" y="5786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916152" y="3865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715677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116626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312356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515203" y="5786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317101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916152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510458" y="469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911407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11899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713305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715677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715677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114254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2508085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718050" y="4228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312356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713305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3510458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4512830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3911407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312356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715677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3309983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715677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913779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4312356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710932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114254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715677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10950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4312356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51520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114254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314728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2909034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1906662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4913779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4312356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4512830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10950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911407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4913779" y="4124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512830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913779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114254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512830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715677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4913779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911407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314728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116626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309983" y="428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1706187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911407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5114254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4512830" y="4176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314728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250808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4512830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4111881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515203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2508085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351045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510458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307611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916152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114254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510458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512830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314728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708560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713305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715677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916152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515203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4111881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3710932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2107136" y="4124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710932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4312356" y="469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911407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3911407" y="433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916152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314728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114254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911407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512830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710932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4111881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114254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5715677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510458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114254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713305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512830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512830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515203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3309983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309983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3710932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7519948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314728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4512830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111881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312356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3510458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4111881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3309983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310950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116626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5114254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4111881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4312356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8121371" y="3657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314728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713305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330998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4713305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5515203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351045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3309983" y="469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3309983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512830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4512830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4111881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114254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916152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312356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51520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4512830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3710932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710932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111881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5314728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5715677" y="3865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4111881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710932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51045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4713305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5515203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515203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4512830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3710932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4312356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314728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911407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4312356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3911407" y="3657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911407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3510458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4512830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4913779" y="433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3911407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3109509" y="469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515203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4512830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114254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916152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4111881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916152" y="4072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4312356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515203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114254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515203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114254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2909034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3911407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4913779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718050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715677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3710932" y="4436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715677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3710932" y="39691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4111881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4913779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114254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4312356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4312356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3911407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5515203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3109509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5715677" y="4176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4913779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909034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4312356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710932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116626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911407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916152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4913779" y="3917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4312356" y="3709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3710932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3911407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909034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4111881" y="38133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4312356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314728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4312356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708560" y="4072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4913779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510458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5114254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5916152" y="4021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4913779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4512830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4111881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715677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4512830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4312356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5916152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4512830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510458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508085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3109509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3911407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4713305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4512830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4111881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4312356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4111881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4512830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4111881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4713305" y="4436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107136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4512830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5515203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508085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4512830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4111881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4913779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4713305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250808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114254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4312356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5515203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107136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5715677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4111881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4312356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330998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4713305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5515203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3710932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4713305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3911407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3710932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3510458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5515203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4512830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319473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3911407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3710932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4713305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4713305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4111881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4512830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4312356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5114254" y="39691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4512830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5114254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5114254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5916152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4111881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4312356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4512830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491377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4913779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5114254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5715677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4111881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909034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3710932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4111881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7319473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4111881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3309983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4913779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5314728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4913779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909034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5916152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510458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715677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5314728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314728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5114254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5715677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911407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909034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3911407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3911407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5916152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5916152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3510458" y="3501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3510458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4312356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5715677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4713305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4111881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4512830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5916152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5916152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5314728" y="4436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5916152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5314728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4111881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4913779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5114254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519948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4913779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5916152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718050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5715677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4312356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3710932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551520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4312356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3510458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3510458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3911407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107136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5515203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4312356" y="469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4111881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4111881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0950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4111881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2307611" y="4176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4512830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3710932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4512830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51045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5314728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2708560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5114254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4913779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309983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4713305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3309983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4312356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4913779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911407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4111881" y="4228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4713305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4111881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8522320" y="38133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109509" y="39691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2909034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4312356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5314728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471330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5515203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351045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5114254" y="469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4913779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4913779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4111881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5715677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116626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708560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4512830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5515203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3510458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4713305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4913779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5916152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5515203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718050" y="329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3911407" y="4072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4713305" y="4436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5114254" y="4903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7118999" y="3761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4312356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5916152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5515203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3911407" y="4540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310950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4512830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4713305" y="5059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5114254" y="433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4312356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5114254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4512830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4312356" y="355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5916152" y="39691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471330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5314728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517575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3710932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3710932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5715677" y="51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3309983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4913779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5314728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4512830" y="4176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4913779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5114254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314728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4312356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5916152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4713305" y="428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4713305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5114254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3510458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310950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5715677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4713305" y="438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5114254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4512830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4913779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4913779" y="52154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4713305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4713305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4512830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4913779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4913779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5515203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4111881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2909034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4312356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5114254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5114254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4512830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3710932" y="5475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491377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491377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909034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5114254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116626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5114254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5114254" y="4696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4512830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4312356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3510458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3710932" y="4072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1906662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4312356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116626" y="428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5515203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2307611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4913779" y="428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5916152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4512830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5114254" y="542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5916152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5515203" y="5734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4913779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4512830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4111881" y="5682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3309983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5515203" y="4644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5314728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5715677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4713305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512830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4512830" y="4488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4913779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5515203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4512830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4312356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5916152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4913779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4312356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2708560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5114254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5715677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4713305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5515203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3911407" y="485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3109509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4913779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4713305" y="4592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5114254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3911407" y="4955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5114254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5114254" y="5111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4111881" y="4124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5314728" y="4799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5114254" y="4748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4111881" y="433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4913779" y="526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4312356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5314728" y="5578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5314728" y="5526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5715677" y="531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4913779" y="537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5916152" y="5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4713305" y="5007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g1470"/>
            <p:cNvSpPr/>
            <p:nvPr/>
          </p:nvSpPr>
          <p:spPr>
            <a:xfrm>
              <a:off x="1330064" y="3950751"/>
              <a:ext cx="10224199" cy="1977859"/>
            </a:xfrm>
            <a:custGeom>
              <a:avLst/>
              <a:pathLst>
                <a:path w="10224199" h="1977859">
                  <a:moveTo>
                    <a:pt x="0" y="466848"/>
                  </a:moveTo>
                  <a:lnTo>
                    <a:pt x="129420" y="532374"/>
                  </a:lnTo>
                  <a:lnTo>
                    <a:pt x="258840" y="593774"/>
                  </a:lnTo>
                  <a:lnTo>
                    <a:pt x="388260" y="649387"/>
                  </a:lnTo>
                  <a:lnTo>
                    <a:pt x="517681" y="698168"/>
                  </a:lnTo>
                  <a:lnTo>
                    <a:pt x="647101" y="740563"/>
                  </a:lnTo>
                  <a:lnTo>
                    <a:pt x="776521" y="779182"/>
                  </a:lnTo>
                  <a:lnTo>
                    <a:pt x="905941" y="817856"/>
                  </a:lnTo>
                  <a:lnTo>
                    <a:pt x="1035362" y="857411"/>
                  </a:lnTo>
                  <a:lnTo>
                    <a:pt x="1164782" y="895984"/>
                  </a:lnTo>
                  <a:lnTo>
                    <a:pt x="1294202" y="931364"/>
                  </a:lnTo>
                  <a:lnTo>
                    <a:pt x="1423622" y="962593"/>
                  </a:lnTo>
                  <a:lnTo>
                    <a:pt x="1553043" y="990626"/>
                  </a:lnTo>
                  <a:lnTo>
                    <a:pt x="1682463" y="1017422"/>
                  </a:lnTo>
                  <a:lnTo>
                    <a:pt x="1811883" y="1043745"/>
                  </a:lnTo>
                  <a:lnTo>
                    <a:pt x="1941303" y="1068468"/>
                  </a:lnTo>
                  <a:lnTo>
                    <a:pt x="2070724" y="1089956"/>
                  </a:lnTo>
                  <a:lnTo>
                    <a:pt x="2200144" y="1107826"/>
                  </a:lnTo>
                  <a:lnTo>
                    <a:pt x="2329564" y="1124340"/>
                  </a:lnTo>
                  <a:lnTo>
                    <a:pt x="2458984" y="1143668"/>
                  </a:lnTo>
                  <a:lnTo>
                    <a:pt x="2588405" y="1168032"/>
                  </a:lnTo>
                  <a:lnTo>
                    <a:pt x="2717825" y="1195912"/>
                  </a:lnTo>
                  <a:lnTo>
                    <a:pt x="2847245" y="1224787"/>
                  </a:lnTo>
                  <a:lnTo>
                    <a:pt x="2976665" y="1252846"/>
                  </a:lnTo>
                  <a:lnTo>
                    <a:pt x="3106086" y="1280668"/>
                  </a:lnTo>
                  <a:lnTo>
                    <a:pt x="3235506" y="1310867"/>
                  </a:lnTo>
                  <a:lnTo>
                    <a:pt x="3364926" y="1344319"/>
                  </a:lnTo>
                  <a:lnTo>
                    <a:pt x="3494346" y="1376942"/>
                  </a:lnTo>
                  <a:lnTo>
                    <a:pt x="3623767" y="1403467"/>
                  </a:lnTo>
                  <a:lnTo>
                    <a:pt x="3753187" y="1420135"/>
                  </a:lnTo>
                  <a:lnTo>
                    <a:pt x="3882607" y="1425893"/>
                  </a:lnTo>
                  <a:lnTo>
                    <a:pt x="4012027" y="1420464"/>
                  </a:lnTo>
                  <a:lnTo>
                    <a:pt x="4141448" y="1402302"/>
                  </a:lnTo>
                  <a:lnTo>
                    <a:pt x="4270868" y="1369722"/>
                  </a:lnTo>
                  <a:lnTo>
                    <a:pt x="4400288" y="1322905"/>
                  </a:lnTo>
                  <a:lnTo>
                    <a:pt x="4529708" y="1265208"/>
                  </a:lnTo>
                  <a:lnTo>
                    <a:pt x="4659129" y="1201398"/>
                  </a:lnTo>
                  <a:lnTo>
                    <a:pt x="4788549" y="1135728"/>
                  </a:lnTo>
                  <a:lnTo>
                    <a:pt x="4917969" y="1070533"/>
                  </a:lnTo>
                  <a:lnTo>
                    <a:pt x="5047389" y="1004150"/>
                  </a:lnTo>
                  <a:lnTo>
                    <a:pt x="5176810" y="934745"/>
                  </a:lnTo>
                  <a:lnTo>
                    <a:pt x="5306230" y="862589"/>
                  </a:lnTo>
                  <a:lnTo>
                    <a:pt x="5435650" y="789630"/>
                  </a:lnTo>
                  <a:lnTo>
                    <a:pt x="5565070" y="718407"/>
                  </a:lnTo>
                  <a:lnTo>
                    <a:pt x="5694491" y="650986"/>
                  </a:lnTo>
                  <a:lnTo>
                    <a:pt x="5823911" y="587194"/>
                  </a:lnTo>
                  <a:lnTo>
                    <a:pt x="5953331" y="525310"/>
                  </a:lnTo>
                  <a:lnTo>
                    <a:pt x="6082751" y="463721"/>
                  </a:lnTo>
                  <a:lnTo>
                    <a:pt x="6212172" y="401619"/>
                  </a:lnTo>
                  <a:lnTo>
                    <a:pt x="6341592" y="339398"/>
                  </a:lnTo>
                  <a:lnTo>
                    <a:pt x="6471012" y="278578"/>
                  </a:lnTo>
                  <a:lnTo>
                    <a:pt x="6600432" y="221412"/>
                  </a:lnTo>
                  <a:lnTo>
                    <a:pt x="6729853" y="170232"/>
                  </a:lnTo>
                  <a:lnTo>
                    <a:pt x="6859273" y="125997"/>
                  </a:lnTo>
                  <a:lnTo>
                    <a:pt x="6988693" y="88861"/>
                  </a:lnTo>
                  <a:lnTo>
                    <a:pt x="7118113" y="58717"/>
                  </a:lnTo>
                  <a:lnTo>
                    <a:pt x="7247534" y="35292"/>
                  </a:lnTo>
                  <a:lnTo>
                    <a:pt x="7376954" y="18201"/>
                  </a:lnTo>
                  <a:lnTo>
                    <a:pt x="7506374" y="6977"/>
                  </a:lnTo>
                  <a:lnTo>
                    <a:pt x="7635794" y="1098"/>
                  </a:lnTo>
                  <a:lnTo>
                    <a:pt x="7765215" y="0"/>
                  </a:lnTo>
                  <a:lnTo>
                    <a:pt x="7894635" y="3090"/>
                  </a:lnTo>
                  <a:lnTo>
                    <a:pt x="8024055" y="9766"/>
                  </a:lnTo>
                  <a:lnTo>
                    <a:pt x="8153475" y="19420"/>
                  </a:lnTo>
                  <a:lnTo>
                    <a:pt x="8282896" y="31466"/>
                  </a:lnTo>
                  <a:lnTo>
                    <a:pt x="8412316" y="45342"/>
                  </a:lnTo>
                  <a:lnTo>
                    <a:pt x="8541736" y="60535"/>
                  </a:lnTo>
                  <a:lnTo>
                    <a:pt x="8671156" y="76584"/>
                  </a:lnTo>
                  <a:lnTo>
                    <a:pt x="8800577" y="93092"/>
                  </a:lnTo>
                  <a:lnTo>
                    <a:pt x="8929997" y="109725"/>
                  </a:lnTo>
                  <a:lnTo>
                    <a:pt x="9059417" y="126216"/>
                  </a:lnTo>
                  <a:lnTo>
                    <a:pt x="9188837" y="142357"/>
                  </a:lnTo>
                  <a:lnTo>
                    <a:pt x="9318258" y="157991"/>
                  </a:lnTo>
                  <a:lnTo>
                    <a:pt x="9447678" y="173005"/>
                  </a:lnTo>
                  <a:lnTo>
                    <a:pt x="9577098" y="187320"/>
                  </a:lnTo>
                  <a:lnTo>
                    <a:pt x="9706518" y="200883"/>
                  </a:lnTo>
                  <a:lnTo>
                    <a:pt x="9835939" y="213656"/>
                  </a:lnTo>
                  <a:lnTo>
                    <a:pt x="9965359" y="225617"/>
                  </a:lnTo>
                  <a:lnTo>
                    <a:pt x="10094779" y="236750"/>
                  </a:lnTo>
                  <a:lnTo>
                    <a:pt x="10224199" y="247039"/>
                  </a:lnTo>
                  <a:lnTo>
                    <a:pt x="10224199" y="1977859"/>
                  </a:lnTo>
                  <a:lnTo>
                    <a:pt x="10094779" y="1887686"/>
                  </a:lnTo>
                  <a:lnTo>
                    <a:pt x="9965359" y="1798781"/>
                  </a:lnTo>
                  <a:lnTo>
                    <a:pt x="9835939" y="1711554"/>
                  </a:lnTo>
                  <a:lnTo>
                    <a:pt x="9706518" y="1626413"/>
                  </a:lnTo>
                  <a:lnTo>
                    <a:pt x="9577098" y="1543759"/>
                  </a:lnTo>
                  <a:lnTo>
                    <a:pt x="9447678" y="1463979"/>
                  </a:lnTo>
                  <a:lnTo>
                    <a:pt x="9318258" y="1387447"/>
                  </a:lnTo>
                  <a:lnTo>
                    <a:pt x="9188837" y="1314505"/>
                  </a:lnTo>
                  <a:lnTo>
                    <a:pt x="9059417" y="1245467"/>
                  </a:lnTo>
                  <a:lnTo>
                    <a:pt x="8929997" y="1180600"/>
                  </a:lnTo>
                  <a:lnTo>
                    <a:pt x="8800577" y="1120119"/>
                  </a:lnTo>
                  <a:lnTo>
                    <a:pt x="8671156" y="1064182"/>
                  </a:lnTo>
                  <a:lnTo>
                    <a:pt x="8541736" y="1012882"/>
                  </a:lnTo>
                  <a:lnTo>
                    <a:pt x="8412316" y="966243"/>
                  </a:lnTo>
                  <a:lnTo>
                    <a:pt x="8282896" y="924232"/>
                  </a:lnTo>
                  <a:lnTo>
                    <a:pt x="8153475" y="886757"/>
                  </a:lnTo>
                  <a:lnTo>
                    <a:pt x="8024055" y="853683"/>
                  </a:lnTo>
                  <a:lnTo>
                    <a:pt x="7894635" y="824846"/>
                  </a:lnTo>
                  <a:lnTo>
                    <a:pt x="7765215" y="800067"/>
                  </a:lnTo>
                  <a:lnTo>
                    <a:pt x="7635794" y="779164"/>
                  </a:lnTo>
                  <a:lnTo>
                    <a:pt x="7506374" y="761970"/>
                  </a:lnTo>
                  <a:lnTo>
                    <a:pt x="7376954" y="748346"/>
                  </a:lnTo>
                  <a:lnTo>
                    <a:pt x="7247534" y="738194"/>
                  </a:lnTo>
                  <a:lnTo>
                    <a:pt x="7118113" y="731472"/>
                  </a:lnTo>
                  <a:lnTo>
                    <a:pt x="6988693" y="728220"/>
                  </a:lnTo>
                  <a:lnTo>
                    <a:pt x="6859273" y="728587"/>
                  </a:lnTo>
                  <a:lnTo>
                    <a:pt x="6729853" y="732893"/>
                  </a:lnTo>
                  <a:lnTo>
                    <a:pt x="6600432" y="741716"/>
                  </a:lnTo>
                  <a:lnTo>
                    <a:pt x="6471012" y="756021"/>
                  </a:lnTo>
                  <a:lnTo>
                    <a:pt x="6341592" y="776972"/>
                  </a:lnTo>
                  <a:lnTo>
                    <a:pt x="6212172" y="805448"/>
                  </a:lnTo>
                  <a:lnTo>
                    <a:pt x="6082751" y="841595"/>
                  </a:lnTo>
                  <a:lnTo>
                    <a:pt x="5953331" y="884431"/>
                  </a:lnTo>
                  <a:lnTo>
                    <a:pt x="5823911" y="931775"/>
                  </a:lnTo>
                  <a:lnTo>
                    <a:pt x="5694491" y="980639"/>
                  </a:lnTo>
                  <a:lnTo>
                    <a:pt x="5565070" y="1027935"/>
                  </a:lnTo>
                  <a:lnTo>
                    <a:pt x="5435650" y="1072498"/>
                  </a:lnTo>
                  <a:lnTo>
                    <a:pt x="5306230" y="1115927"/>
                  </a:lnTo>
                  <a:lnTo>
                    <a:pt x="5176810" y="1160328"/>
                  </a:lnTo>
                  <a:lnTo>
                    <a:pt x="5047389" y="1207219"/>
                  </a:lnTo>
                  <a:lnTo>
                    <a:pt x="4917969" y="1256442"/>
                  </a:lnTo>
                  <a:lnTo>
                    <a:pt x="4788549" y="1305727"/>
                  </a:lnTo>
                  <a:lnTo>
                    <a:pt x="4659129" y="1351899"/>
                  </a:lnTo>
                  <a:lnTo>
                    <a:pt x="4529708" y="1393209"/>
                  </a:lnTo>
                  <a:lnTo>
                    <a:pt x="4400288" y="1429449"/>
                  </a:lnTo>
                  <a:lnTo>
                    <a:pt x="4270868" y="1460926"/>
                  </a:lnTo>
                  <a:lnTo>
                    <a:pt x="4141448" y="1486538"/>
                  </a:lnTo>
                  <a:lnTo>
                    <a:pt x="4012027" y="1502008"/>
                  </a:lnTo>
                  <a:lnTo>
                    <a:pt x="3882607" y="1502714"/>
                  </a:lnTo>
                  <a:lnTo>
                    <a:pt x="3753187" y="1490656"/>
                  </a:lnTo>
                  <a:lnTo>
                    <a:pt x="3623767" y="1470817"/>
                  </a:lnTo>
                  <a:lnTo>
                    <a:pt x="3494346" y="1447405"/>
                  </a:lnTo>
                  <a:lnTo>
                    <a:pt x="3364926" y="1421921"/>
                  </a:lnTo>
                  <a:lnTo>
                    <a:pt x="3235506" y="1394357"/>
                  </a:lnTo>
                  <a:lnTo>
                    <a:pt x="3106086" y="1365480"/>
                  </a:lnTo>
                  <a:lnTo>
                    <a:pt x="2976665" y="1337826"/>
                  </a:lnTo>
                  <a:lnTo>
                    <a:pt x="2847245" y="1314174"/>
                  </a:lnTo>
                  <a:lnTo>
                    <a:pt x="2717825" y="1295258"/>
                  </a:lnTo>
                  <a:lnTo>
                    <a:pt x="2588405" y="1279423"/>
                  </a:lnTo>
                  <a:lnTo>
                    <a:pt x="2458984" y="1264304"/>
                  </a:lnTo>
                  <a:lnTo>
                    <a:pt x="2329564" y="1248465"/>
                  </a:lnTo>
                  <a:lnTo>
                    <a:pt x="2200144" y="1233086"/>
                  </a:lnTo>
                  <a:lnTo>
                    <a:pt x="2070724" y="1220396"/>
                  </a:lnTo>
                  <a:lnTo>
                    <a:pt x="1941303" y="1210695"/>
                  </a:lnTo>
                  <a:lnTo>
                    <a:pt x="1811883" y="1201636"/>
                  </a:lnTo>
                  <a:lnTo>
                    <a:pt x="1682463" y="1189622"/>
                  </a:lnTo>
                  <a:lnTo>
                    <a:pt x="1553043" y="1171604"/>
                  </a:lnTo>
                  <a:lnTo>
                    <a:pt x="1423622" y="1148198"/>
                  </a:lnTo>
                  <a:lnTo>
                    <a:pt x="1294202" y="1123557"/>
                  </a:lnTo>
                  <a:lnTo>
                    <a:pt x="1164782" y="1100994"/>
                  </a:lnTo>
                  <a:lnTo>
                    <a:pt x="1035362" y="1081909"/>
                  </a:lnTo>
                  <a:lnTo>
                    <a:pt x="905941" y="1066449"/>
                  </a:lnTo>
                  <a:lnTo>
                    <a:pt x="776521" y="1055105"/>
                  </a:lnTo>
                  <a:lnTo>
                    <a:pt x="647101" y="1050082"/>
                  </a:lnTo>
                  <a:lnTo>
                    <a:pt x="517681" y="1054398"/>
                  </a:lnTo>
                  <a:lnTo>
                    <a:pt x="388260" y="1069554"/>
                  </a:lnTo>
                  <a:lnTo>
                    <a:pt x="258840" y="1094879"/>
                  </a:lnTo>
                  <a:lnTo>
                    <a:pt x="129420" y="1128218"/>
                  </a:lnTo>
                  <a:lnTo>
                    <a:pt x="0" y="11667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1330064" y="3950751"/>
              <a:ext cx="10224199" cy="1425893"/>
            </a:xfrm>
            <a:custGeom>
              <a:avLst/>
              <a:pathLst>
                <a:path w="10224199" h="1425893">
                  <a:moveTo>
                    <a:pt x="0" y="466848"/>
                  </a:moveTo>
                  <a:lnTo>
                    <a:pt x="129420" y="532374"/>
                  </a:lnTo>
                  <a:lnTo>
                    <a:pt x="258840" y="593774"/>
                  </a:lnTo>
                  <a:lnTo>
                    <a:pt x="388260" y="649387"/>
                  </a:lnTo>
                  <a:lnTo>
                    <a:pt x="517681" y="698168"/>
                  </a:lnTo>
                  <a:lnTo>
                    <a:pt x="647101" y="740563"/>
                  </a:lnTo>
                  <a:lnTo>
                    <a:pt x="776521" y="779182"/>
                  </a:lnTo>
                  <a:lnTo>
                    <a:pt x="905941" y="817856"/>
                  </a:lnTo>
                  <a:lnTo>
                    <a:pt x="1035362" y="857411"/>
                  </a:lnTo>
                  <a:lnTo>
                    <a:pt x="1164782" y="895984"/>
                  </a:lnTo>
                  <a:lnTo>
                    <a:pt x="1294202" y="931364"/>
                  </a:lnTo>
                  <a:lnTo>
                    <a:pt x="1423622" y="962593"/>
                  </a:lnTo>
                  <a:lnTo>
                    <a:pt x="1553043" y="990626"/>
                  </a:lnTo>
                  <a:lnTo>
                    <a:pt x="1682463" y="1017422"/>
                  </a:lnTo>
                  <a:lnTo>
                    <a:pt x="1811883" y="1043745"/>
                  </a:lnTo>
                  <a:lnTo>
                    <a:pt x="1941303" y="1068468"/>
                  </a:lnTo>
                  <a:lnTo>
                    <a:pt x="2070724" y="1089956"/>
                  </a:lnTo>
                  <a:lnTo>
                    <a:pt x="2200144" y="1107826"/>
                  </a:lnTo>
                  <a:lnTo>
                    <a:pt x="2329564" y="1124340"/>
                  </a:lnTo>
                  <a:lnTo>
                    <a:pt x="2458984" y="1143668"/>
                  </a:lnTo>
                  <a:lnTo>
                    <a:pt x="2588405" y="1168032"/>
                  </a:lnTo>
                  <a:lnTo>
                    <a:pt x="2717825" y="1195912"/>
                  </a:lnTo>
                  <a:lnTo>
                    <a:pt x="2847245" y="1224787"/>
                  </a:lnTo>
                  <a:lnTo>
                    <a:pt x="2976665" y="1252846"/>
                  </a:lnTo>
                  <a:lnTo>
                    <a:pt x="3106086" y="1280668"/>
                  </a:lnTo>
                  <a:lnTo>
                    <a:pt x="3235506" y="1310867"/>
                  </a:lnTo>
                  <a:lnTo>
                    <a:pt x="3364926" y="1344319"/>
                  </a:lnTo>
                  <a:lnTo>
                    <a:pt x="3494346" y="1376942"/>
                  </a:lnTo>
                  <a:lnTo>
                    <a:pt x="3623767" y="1403467"/>
                  </a:lnTo>
                  <a:lnTo>
                    <a:pt x="3753187" y="1420135"/>
                  </a:lnTo>
                  <a:lnTo>
                    <a:pt x="3882607" y="1425893"/>
                  </a:lnTo>
                  <a:lnTo>
                    <a:pt x="4012027" y="1420464"/>
                  </a:lnTo>
                  <a:lnTo>
                    <a:pt x="4141448" y="1402302"/>
                  </a:lnTo>
                  <a:lnTo>
                    <a:pt x="4270868" y="1369722"/>
                  </a:lnTo>
                  <a:lnTo>
                    <a:pt x="4400288" y="1322905"/>
                  </a:lnTo>
                  <a:lnTo>
                    <a:pt x="4529708" y="1265208"/>
                  </a:lnTo>
                  <a:lnTo>
                    <a:pt x="4659129" y="1201398"/>
                  </a:lnTo>
                  <a:lnTo>
                    <a:pt x="4788549" y="1135728"/>
                  </a:lnTo>
                  <a:lnTo>
                    <a:pt x="4917969" y="1070533"/>
                  </a:lnTo>
                  <a:lnTo>
                    <a:pt x="5047389" y="1004150"/>
                  </a:lnTo>
                  <a:lnTo>
                    <a:pt x="5176810" y="934745"/>
                  </a:lnTo>
                  <a:lnTo>
                    <a:pt x="5306230" y="862589"/>
                  </a:lnTo>
                  <a:lnTo>
                    <a:pt x="5435650" y="789630"/>
                  </a:lnTo>
                  <a:lnTo>
                    <a:pt x="5565070" y="718407"/>
                  </a:lnTo>
                  <a:lnTo>
                    <a:pt x="5694491" y="650986"/>
                  </a:lnTo>
                  <a:lnTo>
                    <a:pt x="5823911" y="587194"/>
                  </a:lnTo>
                  <a:lnTo>
                    <a:pt x="5953331" y="525310"/>
                  </a:lnTo>
                  <a:lnTo>
                    <a:pt x="6082751" y="463721"/>
                  </a:lnTo>
                  <a:lnTo>
                    <a:pt x="6212172" y="401619"/>
                  </a:lnTo>
                  <a:lnTo>
                    <a:pt x="6341592" y="339398"/>
                  </a:lnTo>
                  <a:lnTo>
                    <a:pt x="6471012" y="278578"/>
                  </a:lnTo>
                  <a:lnTo>
                    <a:pt x="6600432" y="221412"/>
                  </a:lnTo>
                  <a:lnTo>
                    <a:pt x="6729853" y="170232"/>
                  </a:lnTo>
                  <a:lnTo>
                    <a:pt x="6859273" y="125997"/>
                  </a:lnTo>
                  <a:lnTo>
                    <a:pt x="6988693" y="88861"/>
                  </a:lnTo>
                  <a:lnTo>
                    <a:pt x="7118113" y="58717"/>
                  </a:lnTo>
                  <a:lnTo>
                    <a:pt x="7247534" y="35292"/>
                  </a:lnTo>
                  <a:lnTo>
                    <a:pt x="7376954" y="18201"/>
                  </a:lnTo>
                  <a:lnTo>
                    <a:pt x="7506374" y="6977"/>
                  </a:lnTo>
                  <a:lnTo>
                    <a:pt x="7635794" y="1098"/>
                  </a:lnTo>
                  <a:lnTo>
                    <a:pt x="7765215" y="0"/>
                  </a:lnTo>
                  <a:lnTo>
                    <a:pt x="7894635" y="3090"/>
                  </a:lnTo>
                  <a:lnTo>
                    <a:pt x="8024055" y="9766"/>
                  </a:lnTo>
                  <a:lnTo>
                    <a:pt x="8153475" y="19420"/>
                  </a:lnTo>
                  <a:lnTo>
                    <a:pt x="8282896" y="31466"/>
                  </a:lnTo>
                  <a:lnTo>
                    <a:pt x="8412316" y="45342"/>
                  </a:lnTo>
                  <a:lnTo>
                    <a:pt x="8541736" y="60535"/>
                  </a:lnTo>
                  <a:lnTo>
                    <a:pt x="8671156" y="76584"/>
                  </a:lnTo>
                  <a:lnTo>
                    <a:pt x="8800577" y="93092"/>
                  </a:lnTo>
                  <a:lnTo>
                    <a:pt x="8929997" y="109725"/>
                  </a:lnTo>
                  <a:lnTo>
                    <a:pt x="9059417" y="126216"/>
                  </a:lnTo>
                  <a:lnTo>
                    <a:pt x="9188837" y="142357"/>
                  </a:lnTo>
                  <a:lnTo>
                    <a:pt x="9318258" y="157991"/>
                  </a:lnTo>
                  <a:lnTo>
                    <a:pt x="9447678" y="173005"/>
                  </a:lnTo>
                  <a:lnTo>
                    <a:pt x="9577098" y="187320"/>
                  </a:lnTo>
                  <a:lnTo>
                    <a:pt x="9706518" y="200883"/>
                  </a:lnTo>
                  <a:lnTo>
                    <a:pt x="9835939" y="213656"/>
                  </a:lnTo>
                  <a:lnTo>
                    <a:pt x="9965359" y="225617"/>
                  </a:lnTo>
                  <a:lnTo>
                    <a:pt x="10094779" y="236750"/>
                  </a:lnTo>
                  <a:lnTo>
                    <a:pt x="10224199" y="2470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2" name="pl1472"/>
            <p:cNvSpPr/>
            <p:nvPr/>
          </p:nvSpPr>
          <p:spPr>
            <a:xfrm>
              <a:off x="1330064" y="4678971"/>
              <a:ext cx="10224199" cy="1249638"/>
            </a:xfrm>
            <a:custGeom>
              <a:avLst/>
              <a:pathLst>
                <a:path w="10224199" h="1249638">
                  <a:moveTo>
                    <a:pt x="10224199" y="1249638"/>
                  </a:moveTo>
                  <a:lnTo>
                    <a:pt x="10094779" y="1159466"/>
                  </a:lnTo>
                  <a:lnTo>
                    <a:pt x="9965359" y="1070561"/>
                  </a:lnTo>
                  <a:lnTo>
                    <a:pt x="9835939" y="983334"/>
                  </a:lnTo>
                  <a:lnTo>
                    <a:pt x="9706518" y="898193"/>
                  </a:lnTo>
                  <a:lnTo>
                    <a:pt x="9577098" y="815538"/>
                  </a:lnTo>
                  <a:lnTo>
                    <a:pt x="9447678" y="735759"/>
                  </a:lnTo>
                  <a:lnTo>
                    <a:pt x="9318258" y="659227"/>
                  </a:lnTo>
                  <a:lnTo>
                    <a:pt x="9188837" y="586285"/>
                  </a:lnTo>
                  <a:lnTo>
                    <a:pt x="9059417" y="517247"/>
                  </a:lnTo>
                  <a:lnTo>
                    <a:pt x="8929997" y="452379"/>
                  </a:lnTo>
                  <a:lnTo>
                    <a:pt x="8800577" y="391899"/>
                  </a:lnTo>
                  <a:lnTo>
                    <a:pt x="8671156" y="335962"/>
                  </a:lnTo>
                  <a:lnTo>
                    <a:pt x="8541736" y="284661"/>
                  </a:lnTo>
                  <a:lnTo>
                    <a:pt x="8412316" y="238023"/>
                  </a:lnTo>
                  <a:lnTo>
                    <a:pt x="8282896" y="196012"/>
                  </a:lnTo>
                  <a:lnTo>
                    <a:pt x="8153475" y="158536"/>
                  </a:lnTo>
                  <a:lnTo>
                    <a:pt x="8024055" y="125463"/>
                  </a:lnTo>
                  <a:lnTo>
                    <a:pt x="7894635" y="96626"/>
                  </a:lnTo>
                  <a:lnTo>
                    <a:pt x="7765215" y="71847"/>
                  </a:lnTo>
                  <a:lnTo>
                    <a:pt x="7635794" y="50943"/>
                  </a:lnTo>
                  <a:lnTo>
                    <a:pt x="7506374" y="33750"/>
                  </a:lnTo>
                  <a:lnTo>
                    <a:pt x="7376954" y="20126"/>
                  </a:lnTo>
                  <a:lnTo>
                    <a:pt x="7247534" y="9974"/>
                  </a:lnTo>
                  <a:lnTo>
                    <a:pt x="7118113" y="3252"/>
                  </a:lnTo>
                  <a:lnTo>
                    <a:pt x="6988693" y="0"/>
                  </a:lnTo>
                  <a:lnTo>
                    <a:pt x="6859273" y="367"/>
                  </a:lnTo>
                  <a:lnTo>
                    <a:pt x="6729853" y="4673"/>
                  </a:lnTo>
                  <a:lnTo>
                    <a:pt x="6600432" y="13496"/>
                  </a:lnTo>
                  <a:lnTo>
                    <a:pt x="6471012" y="27801"/>
                  </a:lnTo>
                  <a:lnTo>
                    <a:pt x="6341592" y="48752"/>
                  </a:lnTo>
                  <a:lnTo>
                    <a:pt x="6212172" y="77228"/>
                  </a:lnTo>
                  <a:lnTo>
                    <a:pt x="6082751" y="113375"/>
                  </a:lnTo>
                  <a:lnTo>
                    <a:pt x="5953331" y="156211"/>
                  </a:lnTo>
                  <a:lnTo>
                    <a:pt x="5823911" y="203555"/>
                  </a:lnTo>
                  <a:lnTo>
                    <a:pt x="5694491" y="252419"/>
                  </a:lnTo>
                  <a:lnTo>
                    <a:pt x="5565070" y="299715"/>
                  </a:lnTo>
                  <a:lnTo>
                    <a:pt x="5435650" y="344278"/>
                  </a:lnTo>
                  <a:lnTo>
                    <a:pt x="5306230" y="387707"/>
                  </a:lnTo>
                  <a:lnTo>
                    <a:pt x="5176810" y="432108"/>
                  </a:lnTo>
                  <a:lnTo>
                    <a:pt x="5047389" y="478999"/>
                  </a:lnTo>
                  <a:lnTo>
                    <a:pt x="4917969" y="528221"/>
                  </a:lnTo>
                  <a:lnTo>
                    <a:pt x="4788549" y="577507"/>
                  </a:lnTo>
                  <a:lnTo>
                    <a:pt x="4659129" y="623679"/>
                  </a:lnTo>
                  <a:lnTo>
                    <a:pt x="4529708" y="664989"/>
                  </a:lnTo>
                  <a:lnTo>
                    <a:pt x="4400288" y="701229"/>
                  </a:lnTo>
                  <a:lnTo>
                    <a:pt x="4270868" y="732706"/>
                  </a:lnTo>
                  <a:lnTo>
                    <a:pt x="4141448" y="758318"/>
                  </a:lnTo>
                  <a:lnTo>
                    <a:pt x="4012027" y="773788"/>
                  </a:lnTo>
                  <a:lnTo>
                    <a:pt x="3882607" y="774493"/>
                  </a:lnTo>
                  <a:lnTo>
                    <a:pt x="3753187" y="762436"/>
                  </a:lnTo>
                  <a:lnTo>
                    <a:pt x="3623767" y="742597"/>
                  </a:lnTo>
                  <a:lnTo>
                    <a:pt x="3494346" y="719185"/>
                  </a:lnTo>
                  <a:lnTo>
                    <a:pt x="3364926" y="693700"/>
                  </a:lnTo>
                  <a:lnTo>
                    <a:pt x="3235506" y="666136"/>
                  </a:lnTo>
                  <a:lnTo>
                    <a:pt x="3106086" y="637260"/>
                  </a:lnTo>
                  <a:lnTo>
                    <a:pt x="2976665" y="609606"/>
                  </a:lnTo>
                  <a:lnTo>
                    <a:pt x="2847245" y="585953"/>
                  </a:lnTo>
                  <a:lnTo>
                    <a:pt x="2717825" y="567038"/>
                  </a:lnTo>
                  <a:lnTo>
                    <a:pt x="2588405" y="551203"/>
                  </a:lnTo>
                  <a:lnTo>
                    <a:pt x="2458984" y="536084"/>
                  </a:lnTo>
                  <a:lnTo>
                    <a:pt x="2329564" y="520245"/>
                  </a:lnTo>
                  <a:lnTo>
                    <a:pt x="2200144" y="504866"/>
                  </a:lnTo>
                  <a:lnTo>
                    <a:pt x="2070724" y="492176"/>
                  </a:lnTo>
                  <a:lnTo>
                    <a:pt x="1941303" y="482475"/>
                  </a:lnTo>
                  <a:lnTo>
                    <a:pt x="1811883" y="473416"/>
                  </a:lnTo>
                  <a:lnTo>
                    <a:pt x="1682463" y="461402"/>
                  </a:lnTo>
                  <a:lnTo>
                    <a:pt x="1553043" y="443384"/>
                  </a:lnTo>
                  <a:lnTo>
                    <a:pt x="1423622" y="419978"/>
                  </a:lnTo>
                  <a:lnTo>
                    <a:pt x="1294202" y="395337"/>
                  </a:lnTo>
                  <a:lnTo>
                    <a:pt x="1164782" y="372774"/>
                  </a:lnTo>
                  <a:lnTo>
                    <a:pt x="1035362" y="353689"/>
                  </a:lnTo>
                  <a:lnTo>
                    <a:pt x="905941" y="338229"/>
                  </a:lnTo>
                  <a:lnTo>
                    <a:pt x="776521" y="326884"/>
                  </a:lnTo>
                  <a:lnTo>
                    <a:pt x="647101" y="321862"/>
                  </a:lnTo>
                  <a:lnTo>
                    <a:pt x="517681" y="326178"/>
                  </a:lnTo>
                  <a:lnTo>
                    <a:pt x="388260" y="341334"/>
                  </a:lnTo>
                  <a:lnTo>
                    <a:pt x="258840" y="366659"/>
                  </a:lnTo>
                  <a:lnTo>
                    <a:pt x="129420" y="399998"/>
                  </a:lnTo>
                  <a:lnTo>
                    <a:pt x="0" y="4385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1330064" y="4334025"/>
              <a:ext cx="10224199" cy="1081030"/>
            </a:xfrm>
            <a:custGeom>
              <a:avLst/>
              <a:pathLst>
                <a:path w="10224199" h="1081030">
                  <a:moveTo>
                    <a:pt x="0" y="433547"/>
                  </a:moveTo>
                  <a:lnTo>
                    <a:pt x="129420" y="447022"/>
                  </a:lnTo>
                  <a:lnTo>
                    <a:pt x="258840" y="461053"/>
                  </a:lnTo>
                  <a:lnTo>
                    <a:pt x="388260" y="476196"/>
                  </a:lnTo>
                  <a:lnTo>
                    <a:pt x="517681" y="493009"/>
                  </a:lnTo>
                  <a:lnTo>
                    <a:pt x="647101" y="512048"/>
                  </a:lnTo>
                  <a:lnTo>
                    <a:pt x="776521" y="533869"/>
                  </a:lnTo>
                  <a:lnTo>
                    <a:pt x="905941" y="558879"/>
                  </a:lnTo>
                  <a:lnTo>
                    <a:pt x="1035362" y="586386"/>
                  </a:lnTo>
                  <a:lnTo>
                    <a:pt x="1164782" y="615215"/>
                  </a:lnTo>
                  <a:lnTo>
                    <a:pt x="1294202" y="644187"/>
                  </a:lnTo>
                  <a:lnTo>
                    <a:pt x="1423622" y="672122"/>
                  </a:lnTo>
                  <a:lnTo>
                    <a:pt x="1553043" y="697841"/>
                  </a:lnTo>
                  <a:lnTo>
                    <a:pt x="1682463" y="720248"/>
                  </a:lnTo>
                  <a:lnTo>
                    <a:pt x="1811883" y="739417"/>
                  </a:lnTo>
                  <a:lnTo>
                    <a:pt x="1941303" y="756308"/>
                  </a:lnTo>
                  <a:lnTo>
                    <a:pt x="2070724" y="771902"/>
                  </a:lnTo>
                  <a:lnTo>
                    <a:pt x="2200144" y="787182"/>
                  </a:lnTo>
                  <a:lnTo>
                    <a:pt x="2329564" y="803129"/>
                  </a:lnTo>
                  <a:lnTo>
                    <a:pt x="2458984" y="820712"/>
                  </a:lnTo>
                  <a:lnTo>
                    <a:pt x="2588405" y="840454"/>
                  </a:lnTo>
                  <a:lnTo>
                    <a:pt x="2717825" y="862311"/>
                  </a:lnTo>
                  <a:lnTo>
                    <a:pt x="2847245" y="886207"/>
                  </a:lnTo>
                  <a:lnTo>
                    <a:pt x="2976665" y="912062"/>
                  </a:lnTo>
                  <a:lnTo>
                    <a:pt x="3106086" y="939800"/>
                  </a:lnTo>
                  <a:lnTo>
                    <a:pt x="3235506" y="969338"/>
                  </a:lnTo>
                  <a:lnTo>
                    <a:pt x="3364926" y="999846"/>
                  </a:lnTo>
                  <a:lnTo>
                    <a:pt x="3494346" y="1028900"/>
                  </a:lnTo>
                  <a:lnTo>
                    <a:pt x="3623767" y="1053868"/>
                  </a:lnTo>
                  <a:lnTo>
                    <a:pt x="3753187" y="1072122"/>
                  </a:lnTo>
                  <a:lnTo>
                    <a:pt x="3882607" y="1081030"/>
                  </a:lnTo>
                  <a:lnTo>
                    <a:pt x="4012027" y="1077962"/>
                  </a:lnTo>
                  <a:lnTo>
                    <a:pt x="4141448" y="1061146"/>
                  </a:lnTo>
                  <a:lnTo>
                    <a:pt x="4270868" y="1032050"/>
                  </a:lnTo>
                  <a:lnTo>
                    <a:pt x="4400288" y="992903"/>
                  </a:lnTo>
                  <a:lnTo>
                    <a:pt x="4529708" y="945934"/>
                  </a:lnTo>
                  <a:lnTo>
                    <a:pt x="4659129" y="893375"/>
                  </a:lnTo>
                  <a:lnTo>
                    <a:pt x="4788549" y="837454"/>
                  </a:lnTo>
                  <a:lnTo>
                    <a:pt x="4917969" y="780213"/>
                  </a:lnTo>
                  <a:lnTo>
                    <a:pt x="5047389" y="722411"/>
                  </a:lnTo>
                  <a:lnTo>
                    <a:pt x="5176810" y="664263"/>
                  </a:lnTo>
                  <a:lnTo>
                    <a:pt x="5306230" y="605984"/>
                  </a:lnTo>
                  <a:lnTo>
                    <a:pt x="5435650" y="547790"/>
                  </a:lnTo>
                  <a:lnTo>
                    <a:pt x="5565070" y="489897"/>
                  </a:lnTo>
                  <a:lnTo>
                    <a:pt x="5694491" y="432538"/>
                  </a:lnTo>
                  <a:lnTo>
                    <a:pt x="5823911" y="376211"/>
                  </a:lnTo>
                  <a:lnTo>
                    <a:pt x="5953331" y="321597"/>
                  </a:lnTo>
                  <a:lnTo>
                    <a:pt x="6082751" y="269384"/>
                  </a:lnTo>
                  <a:lnTo>
                    <a:pt x="6212172" y="220260"/>
                  </a:lnTo>
                  <a:lnTo>
                    <a:pt x="6341592" y="174911"/>
                  </a:lnTo>
                  <a:lnTo>
                    <a:pt x="6471012" y="134026"/>
                  </a:lnTo>
                  <a:lnTo>
                    <a:pt x="6600432" y="98290"/>
                  </a:lnTo>
                  <a:lnTo>
                    <a:pt x="6729853" y="68289"/>
                  </a:lnTo>
                  <a:lnTo>
                    <a:pt x="6859273" y="44018"/>
                  </a:lnTo>
                  <a:lnTo>
                    <a:pt x="6988693" y="25266"/>
                  </a:lnTo>
                  <a:lnTo>
                    <a:pt x="7118113" y="11821"/>
                  </a:lnTo>
                  <a:lnTo>
                    <a:pt x="7247534" y="3469"/>
                  </a:lnTo>
                  <a:lnTo>
                    <a:pt x="7376954" y="0"/>
                  </a:lnTo>
                  <a:lnTo>
                    <a:pt x="7506374" y="1199"/>
                  </a:lnTo>
                  <a:lnTo>
                    <a:pt x="7635794" y="6857"/>
                  </a:lnTo>
                  <a:lnTo>
                    <a:pt x="7765215" y="16759"/>
                  </a:lnTo>
                  <a:lnTo>
                    <a:pt x="7894635" y="30694"/>
                  </a:lnTo>
                  <a:lnTo>
                    <a:pt x="8024055" y="48450"/>
                  </a:lnTo>
                  <a:lnTo>
                    <a:pt x="8153475" y="69814"/>
                  </a:lnTo>
                  <a:lnTo>
                    <a:pt x="8282896" y="94575"/>
                  </a:lnTo>
                  <a:lnTo>
                    <a:pt x="8412316" y="122519"/>
                  </a:lnTo>
                  <a:lnTo>
                    <a:pt x="8541736" y="153434"/>
                  </a:lnTo>
                  <a:lnTo>
                    <a:pt x="8671156" y="187109"/>
                  </a:lnTo>
                  <a:lnTo>
                    <a:pt x="8800577" y="223331"/>
                  </a:lnTo>
                  <a:lnTo>
                    <a:pt x="8929997" y="261888"/>
                  </a:lnTo>
                  <a:lnTo>
                    <a:pt x="9059417" y="302568"/>
                  </a:lnTo>
                  <a:lnTo>
                    <a:pt x="9188837" y="345157"/>
                  </a:lnTo>
                  <a:lnTo>
                    <a:pt x="9318258" y="389445"/>
                  </a:lnTo>
                  <a:lnTo>
                    <a:pt x="9447678" y="435219"/>
                  </a:lnTo>
                  <a:lnTo>
                    <a:pt x="9577098" y="482266"/>
                  </a:lnTo>
                  <a:lnTo>
                    <a:pt x="9706518" y="530374"/>
                  </a:lnTo>
                  <a:lnTo>
                    <a:pt x="9835939" y="579331"/>
                  </a:lnTo>
                  <a:lnTo>
                    <a:pt x="9965359" y="628925"/>
                  </a:lnTo>
                  <a:lnTo>
                    <a:pt x="10094779" y="678944"/>
                  </a:lnTo>
                  <a:lnTo>
                    <a:pt x="10224199" y="729175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tx1474"/>
            <p:cNvSpPr/>
            <p:nvPr/>
          </p:nvSpPr>
          <p:spPr>
            <a:xfrm>
              <a:off x="10072141" y="1866377"/>
              <a:ext cx="104382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475" name="tx1475"/>
            <p:cNvSpPr/>
            <p:nvPr/>
          </p:nvSpPr>
          <p:spPr>
            <a:xfrm>
              <a:off x="10176523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10216116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10300525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10340119" y="1960384"/>
              <a:ext cx="98806" cy="9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−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10458992" y="1864119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10740309" y="1934906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10780467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10820060" y="1864471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10900446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10940040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85" name="tx1485"/>
            <p:cNvSpPr/>
            <p:nvPr/>
          </p:nvSpPr>
          <p:spPr>
            <a:xfrm>
              <a:off x="11024449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6" name="tx1486"/>
            <p:cNvSpPr/>
            <p:nvPr/>
          </p:nvSpPr>
          <p:spPr>
            <a:xfrm>
              <a:off x="11064042" y="1864189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1.7e-06</a:t>
              </a:r>
            </a:p>
          </p:txBody>
        </p:sp>
        <p:sp>
          <p:nvSpPr>
            <p:cNvPr id="1487" name="rc1487"/>
            <p:cNvSpPr/>
            <p:nvPr/>
          </p:nvSpPr>
          <p:spPr>
            <a:xfrm>
              <a:off x="818854" y="1607123"/>
              <a:ext cx="1124661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rc1488"/>
            <p:cNvSpPr/>
            <p:nvPr/>
          </p:nvSpPr>
          <p:spPr>
            <a:xfrm>
              <a:off x="818854" y="1214183"/>
              <a:ext cx="1124661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tx1489"/>
            <p:cNvSpPr/>
            <p:nvPr/>
          </p:nvSpPr>
          <p:spPr>
            <a:xfrm>
              <a:off x="5741977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90" name="pl1490"/>
            <p:cNvSpPr/>
            <p:nvPr/>
          </p:nvSpPr>
          <p:spPr>
            <a:xfrm>
              <a:off x="153053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353528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2"/>
            <p:cNvSpPr/>
            <p:nvPr/>
          </p:nvSpPr>
          <p:spPr>
            <a:xfrm>
              <a:off x="554002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3"/>
            <p:cNvSpPr/>
            <p:nvPr/>
          </p:nvSpPr>
          <p:spPr>
            <a:xfrm>
              <a:off x="754477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4"/>
            <p:cNvSpPr/>
            <p:nvPr/>
          </p:nvSpPr>
          <p:spPr>
            <a:xfrm>
              <a:off x="954951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5"/>
            <p:cNvSpPr/>
            <p:nvPr/>
          </p:nvSpPr>
          <p:spPr>
            <a:xfrm>
              <a:off x="1155426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tx1496"/>
            <p:cNvSpPr/>
            <p:nvPr/>
          </p:nvSpPr>
          <p:spPr>
            <a:xfrm>
              <a:off x="1361023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497" name="tx1497"/>
            <p:cNvSpPr/>
            <p:nvPr/>
          </p:nvSpPr>
          <p:spPr>
            <a:xfrm>
              <a:off x="3365768" y="6245093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1498" name="tx1498"/>
            <p:cNvSpPr/>
            <p:nvPr/>
          </p:nvSpPr>
          <p:spPr>
            <a:xfrm>
              <a:off x="5370514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499" name="tx1499"/>
            <p:cNvSpPr/>
            <p:nvPr/>
          </p:nvSpPr>
          <p:spPr>
            <a:xfrm>
              <a:off x="7375259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00" name="tx1500"/>
            <p:cNvSpPr/>
            <p:nvPr/>
          </p:nvSpPr>
          <p:spPr>
            <a:xfrm>
              <a:off x="9380004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501" name="tx1501"/>
            <p:cNvSpPr/>
            <p:nvPr/>
          </p:nvSpPr>
          <p:spPr>
            <a:xfrm>
              <a:off x="11384749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170</a:t>
              </a:r>
            </a:p>
          </p:txBody>
        </p:sp>
        <p:sp>
          <p:nvSpPr>
            <p:cNvPr id="1502" name="tx1502"/>
            <p:cNvSpPr/>
            <p:nvPr/>
          </p:nvSpPr>
          <p:spPr>
            <a:xfrm>
              <a:off x="422505" y="4904799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503" name="tx1503"/>
            <p:cNvSpPr/>
            <p:nvPr/>
          </p:nvSpPr>
          <p:spPr>
            <a:xfrm>
              <a:off x="422505" y="3606564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504" name="tx1504"/>
            <p:cNvSpPr/>
            <p:nvPr/>
          </p:nvSpPr>
          <p:spPr>
            <a:xfrm>
              <a:off x="422505" y="2310809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505" name="pl1505"/>
            <p:cNvSpPr/>
            <p:nvPr/>
          </p:nvSpPr>
          <p:spPr>
            <a:xfrm>
              <a:off x="755591" y="49806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6"/>
            <p:cNvSpPr/>
            <p:nvPr/>
          </p:nvSpPr>
          <p:spPr>
            <a:xfrm>
              <a:off x="755591" y="368236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7"/>
            <p:cNvSpPr/>
            <p:nvPr/>
          </p:nvSpPr>
          <p:spPr>
            <a:xfrm>
              <a:off x="755591" y="238413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tx1508"/>
            <p:cNvSpPr/>
            <p:nvPr/>
          </p:nvSpPr>
          <p:spPr>
            <a:xfrm>
              <a:off x="6011555" y="6495829"/>
              <a:ext cx="86121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Sodium</a:t>
              </a:r>
            </a:p>
          </p:txBody>
        </p:sp>
        <p:sp>
          <p:nvSpPr>
            <p:cNvPr id="1509" name="tx1509"/>
            <p:cNvSpPr/>
            <p:nvPr/>
          </p:nvSpPr>
          <p:spPr>
            <a:xfrm rot="-5400000">
              <a:off x="69226" y="3779850"/>
              <a:ext cx="296416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</a:t>
              </a:r>
            </a:p>
          </p:txBody>
        </p:sp>
        <p:sp>
          <p:nvSpPr>
            <p:cNvPr id="1510" name="tx1510"/>
            <p:cNvSpPr/>
            <p:nvPr/>
          </p:nvSpPr>
          <p:spPr>
            <a:xfrm>
              <a:off x="5485050" y="804884"/>
              <a:ext cx="1914227" cy="2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Sodium Vs Inr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Inr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757636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136058" y="200769"/>
              <a:ext cx="1919882" cy="233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 Vs Num_rnd1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18854" y="1607123"/>
              <a:ext cx="1124661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8854" y="5741532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8854" y="4405266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8854" y="3068999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8854" y="1732733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1407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5412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29418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13423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8854" y="5073399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8854" y="3737132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8854" y="2400866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34097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7415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1420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55426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78056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257394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9711803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3572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80565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7653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96142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18840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2765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14529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6771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9143791" y="4300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95669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418840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28131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212554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212554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0852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281316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80448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0052609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098951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08520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78056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959820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40509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234974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1302234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1330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3647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5411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77283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439758" y="3017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418840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86852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644543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050701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141583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17338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418840" y="4353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0847825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16771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925739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348576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554863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26907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418840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599703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9370996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55486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871747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03736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58145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599703" y="419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46368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98534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0734222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3572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76531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54863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39491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28131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9370996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9257394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09895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86852" y="4353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0852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08520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152943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646045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41260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9566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9939007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735725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8348576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666963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327658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9257394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009271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9030189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09895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9598200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009271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982540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916587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982540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68938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80298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167714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72498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25889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039341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6292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758145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873249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713305" y="4353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54111" y="3231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1188631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13305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54863" y="478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508520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45294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35007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1188631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2212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918089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122874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1188631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66846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100454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0734222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1302234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64604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1188631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646045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1415836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46217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6292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55336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985349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22123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9030189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32765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12137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59970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644543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53094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1188631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646045" y="3926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1075029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44543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575780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1075029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644543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121371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175964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0052609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58896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16771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23497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394918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305238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9711803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713305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554863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873249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062062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21405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054111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91808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281316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17338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9030189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1188631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050701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84932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0507018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463680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8234974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054111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326156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096142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32615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30523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646045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666963" y="4300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09271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9825405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03169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668465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834857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939007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327658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66696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823497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1027981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743975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711803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916587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76531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096142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30523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577283" y="3926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532443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0507018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8916587" y="4353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80565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054111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80448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646045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141583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871747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9143791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35007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9257394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25889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7653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508520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31691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0279814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463680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9939007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48610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826907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622123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234974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10045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782067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55336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8462178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782067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758145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57728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100454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350078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2690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895669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10166211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212554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918089" y="419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7098951" y="39795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1188631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0373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1075029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7212554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39491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9143791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031691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21405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9484598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9143791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100454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1096142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530940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925739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1646045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031691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98534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350078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10734222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8007769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9370996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11302234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644543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03736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9598200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78206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258896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076531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8802985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7439758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07653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713305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846217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1075029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16771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713305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8802985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10052609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554863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7666963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9939007" y="3498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062062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530940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96292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8916587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982540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871747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11529438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417338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508520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009271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1141583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8462178" y="4033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48610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64454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10847825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668465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668465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903018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622123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873249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1646045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75814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925739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167714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622123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962929" y="478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11075029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823497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916587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214056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175964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530940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7212554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9598200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7326156" y="440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305238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690885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031691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71330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690885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11415836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418840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804487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1141583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096142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0734222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1418840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214056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50852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96292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0166211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145294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100454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122874" y="37657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441260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532443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732615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84932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982540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031691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7894167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187324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599703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394918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48610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8121371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305238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05411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948459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372498" y="3926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175964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9143791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441260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735725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372498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87174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10052609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303736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599703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214056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800776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1415836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7098951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9598200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857578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167714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940509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755336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14529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986852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4372498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350078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743975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11188631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868938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804487" y="4300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918089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9143791" y="4139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948459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804487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7098951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463680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948459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23647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0507018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644543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84932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985349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054111" y="4300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7553360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96292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281316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50852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599703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100454" y="4514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62212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94050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98534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8689383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948459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7439758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644543" y="39795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214056" y="478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35007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778056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895669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372498" y="419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84932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7098951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622123" y="37123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39491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8348576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8462178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7212554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1188631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8462178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985349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062062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82690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690885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039341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87174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735725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10166211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8462178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9825405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236476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91808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84932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107502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11075029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98534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187324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03736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78206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16771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948459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7894167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8689383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55486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07653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918089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19013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8916587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164604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10052609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8916587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668465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834857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10279814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7666963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7212554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41733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175964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372498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69088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766696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94050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8575780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9370996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12287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82690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10507018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394918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327658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713305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118863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10166211" y="4139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9370996" y="40864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8234974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78206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849327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153244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1188631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076531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8121371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30373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1118863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10052609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94050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812137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1107502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918089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577283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46368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281316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10734222" y="37123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167714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8575780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690885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16771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214056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10620620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164604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959820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9484598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891658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03736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530940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7894167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1415836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7212554" y="2429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971180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880298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03169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258896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1759647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25889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372498" y="4353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11415836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7553360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1027981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873249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834857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66846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486100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009271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709895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9598200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41733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8575780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03169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75964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10052609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895669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8121371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11415836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644543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50852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69088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834857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7666963" y="419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89566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895669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508520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153244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327658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9598200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508520" y="4300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394918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53094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417338" y="39795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1027981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326156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0734222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940509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78206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164604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10734222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12287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666963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666963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9257394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10166211" y="35519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91808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463680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9484598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1418840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8802985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350078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145294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622123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9939007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9030189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8689383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145294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32615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32615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10620620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031691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48610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031691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1039341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508520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69088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19013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759647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1084782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1141583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210045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16771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1873249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666963" y="4514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326156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326156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10507018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10847825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8234974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1096142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281316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9598200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89416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418840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87324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925739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39491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1305238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10052609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10052609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759647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894167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780565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327658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868938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10393416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64604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9825405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66846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394918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849327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258896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962929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12287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69088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868938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1418840" y="37657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16771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735725" y="4246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439758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153244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873249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3804487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834857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1141583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849327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212554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666963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37249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141884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666963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2554863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232765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1062062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50852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2327658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7894167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10279814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48610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07653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23647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278206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880298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87174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12287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11302234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1532443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130523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1141583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87174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735725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1084782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871747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985349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417338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713305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903018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1532443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1646045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16771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12287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789416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327658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508520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327658" y="478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167714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622123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2441260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11188631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758145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062062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834857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826907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9598200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508520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2214056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985349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43975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0373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9257394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30373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66696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28131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1050701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599703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62212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43975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2668465" y="40864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599703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394918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713305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8007769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66696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380448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868938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486100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577283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985349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9825405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8916587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871747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8802985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873249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8121371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190134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3804487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735725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212554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1418840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0507018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164604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098951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2100454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35007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236476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834857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258896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735725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826907" y="4300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53094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300927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21405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758145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87174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372498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9825405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098951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9370996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10847825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8234974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190134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8916587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19013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1529438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28131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64604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164604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372498" y="4033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50852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599703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87174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940509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10166211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1986852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9257394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10393416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46368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236476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505411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9484598" y="440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75964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962929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735725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346368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75814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812137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210045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9143791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190134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1418840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758145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486100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394918" y="4353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3122874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0734222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1986852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3577283" y="3819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57728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985349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2895669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190134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508520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962929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164604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48610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17338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849327" y="419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894167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10620620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19013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107502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9143791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59970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372498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10052609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8121371" y="3819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735725" y="3605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69088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076531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098951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3009271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10166211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0620620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145294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11188631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8007769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1062062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985349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96292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622123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9939007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804487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986852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11415836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759647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380448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11302234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9484598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622123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868938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8689383" y="440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07653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780565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05411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164604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962929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895669" y="3926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391808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96292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1418840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7098951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1418840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96292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145294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96292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3122874" y="478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30373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312287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35007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982540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53094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350078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4145294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64454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463680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1986852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326156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2554863" y="4300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278206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880298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55336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141583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10052609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82690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350078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3009271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255486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755336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96292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10620620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3577283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4713305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031691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7098951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948459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10961427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30373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031691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278206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23647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7439758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8007769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394918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448610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73572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940509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11415836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23647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9711803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0734222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4826907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7098951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122874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418840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10734222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8007769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417338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789416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9257394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054111" y="419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789416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9825405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804487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73572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75814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394918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054111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141884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993900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8007769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054111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64454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4031691" y="4353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644543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73572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11415836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948459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1873249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8121371" y="4246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8575780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800776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009271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4372498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187324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7780565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89566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417338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918089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10961427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482690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982540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2100454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11188631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755336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0507018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437249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372498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326156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10734222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031691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766696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1986852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8007769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9143791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948459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303736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903018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10620620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266846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925739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031691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735725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782067" y="419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009271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190134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7439758" y="478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57728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2327658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4258896" y="440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44126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167714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7212554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8575780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327658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873249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437249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07653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9484598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10166211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0279814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577283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7326156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4940509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380448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8689383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357728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11529438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7439758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1062062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800776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394918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3009271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2214056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918089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8234974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005260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335007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8916587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782067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4486100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721255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0847825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8575780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323647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212554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2100454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11075029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9825405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0620620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327658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236476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076531" y="37123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5394918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9711803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5962929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530940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118863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800776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4031691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530940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266846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993900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782067" y="478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10961427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3918089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758145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78056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107502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8234974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0847825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09895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800776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48610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834857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914379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50852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57728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23647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1532443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9711803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8916587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4940509" y="3926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53094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1084782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459970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1096142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190134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959820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55486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971180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44126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2214056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417338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782067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5735725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5622123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87174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4031691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21405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439758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32765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221405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5622123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8348576" y="37123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2668465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4145294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403169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9598200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3918089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3236476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4258896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09895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532443" y="440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4258896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4599703" y="478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11529438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8007769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266846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993900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1759647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21405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4940509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4372498" y="4139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3236476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8007769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3804487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3463680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100454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2895669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100454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9143791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10279814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622123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9257394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1873249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894167" y="4514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9825405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8689383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3350078" y="4033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948459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10620620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735725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43975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4145294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937099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027981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7780565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1532443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391808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11188631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098951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346368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3804487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9143791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622123" y="4246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11415836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3463680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9825405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857578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10507018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8462178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10734222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668465" y="39795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573572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8007769" y="37657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1096142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8575780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891658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871747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8348576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4031691" y="38726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8348576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441260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9030189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10734222" y="4139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8575780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3577283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5962929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326156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1415836" y="40864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800776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5167714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3463680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5849327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0847825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778056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823497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3804487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214056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9257394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539491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596292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690885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10507018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9257394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175964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8689383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895669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530940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8462178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646045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236476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89416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425889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1759647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9939007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10620620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9030189" y="4514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1418840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0507018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10734222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8689383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8689383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9825405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846217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425889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100454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782067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11302234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459970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5281316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3918089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971180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9257394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5735725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3690885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098951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9030189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10734222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369088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553360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668465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10847825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214056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8802985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3463680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857578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87174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2327658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141884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993900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19013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5962929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780565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380448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8802985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439758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214056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4940509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8802985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8348576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187324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668465" y="4033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4940509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5508520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43975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985349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323647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289566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5508520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10507018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1873249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5622123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1107502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9143791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3009271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7553360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880298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1096142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9484598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644543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9825405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1096142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380448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7780565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153244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5167714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3009271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11415836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5054111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986852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380448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289566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985349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9143791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441260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800776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0734222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10734222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937099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244126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11415836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782067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9030189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10393416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28131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553360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9484598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5054111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1759647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463680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871747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164604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11188631" y="35519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2782067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9711803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959820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0961427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986852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1529438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323647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868938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43975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3009271" y="4514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5394918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141583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948459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1305238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7212554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100454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32765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459970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804487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871747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857578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7666963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100454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7780565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87174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41884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823497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1005260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743975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3463680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482690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53094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3690885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1646045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4940509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962929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462178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644543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1152943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9257394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4031691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462178" y="478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646045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66846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871747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9030189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9825405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7326156" y="4246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732615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9143791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3918089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0507018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9939007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346368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441260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89566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1873249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7666963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0279814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596292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789416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9370996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8575780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441260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5735725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10052609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8007769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986852" y="4300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64454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690885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9598200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7098951" y="38726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437249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4372498" y="4033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122874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303736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417338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3804487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10052609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7553360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7666963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766696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9370996" y="478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1759647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1986852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10734222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3918089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417338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303736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8234974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78206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4031691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8575780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891658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0847825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5054111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596292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11415836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7439758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11075029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8575780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4826907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5167714" y="3338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5054111" y="4139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3804487" y="4514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758145" y="4995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3918089" y="3819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9484598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10507018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9825405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9257394" y="462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9711803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871747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9370996" y="515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5962929" y="440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210045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3463680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303736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3350078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758145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3350078" y="3605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8234974" y="4033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0166211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9030189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644543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4145294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3122874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4713305" y="5262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303736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834857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9143791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2668465" y="4246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9030189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9143791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190134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75814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8802985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380448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2214056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1532443" y="4353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834857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130523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7666963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8689383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8575780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0961427" y="446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7666963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11075029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3918089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758145" y="5315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10279814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3122874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7212554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1050701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7666963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1418840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4145294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4145294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789416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1986852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9484598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8462178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3577283" y="558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7894167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9711803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482690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3804487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3918089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10734222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985349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10620620" y="478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1646045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948459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3350078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130523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4145294" y="4139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1986852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9030189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10847825" y="4353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644543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303736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8121371" y="4353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834857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8575780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5167714" y="552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1986852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4145294" y="585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3804487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5394918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1415836" y="579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4372498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10961427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918089" y="472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562212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11188631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5962929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5622123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10734222" y="4567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871747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1305238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10052609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644543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4486100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8234974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11075029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4826907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4372498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3577283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9370996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8689383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7098951" y="49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5622123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2441260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3804487" y="467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4599703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7439758" y="5048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8007769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2554863" y="520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3804487" y="419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009271" y="488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985349" y="4834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4826907" y="440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2782067" y="5369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8348576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4713305" y="568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1759647" y="5636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3690885" y="5422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3350078" y="547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2782067" y="574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986852" y="5102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g1467"/>
            <p:cNvSpPr/>
            <p:nvPr/>
          </p:nvSpPr>
          <p:spPr>
            <a:xfrm>
              <a:off x="1330064" y="5357083"/>
              <a:ext cx="10224199" cy="51847"/>
            </a:xfrm>
            <a:custGeom>
              <a:avLst/>
              <a:pathLst>
                <a:path w="10224199" h="51847">
                  <a:moveTo>
                    <a:pt x="0" y="0"/>
                  </a:moveTo>
                  <a:lnTo>
                    <a:pt x="129420" y="0"/>
                  </a:lnTo>
                  <a:lnTo>
                    <a:pt x="258840" y="1"/>
                  </a:lnTo>
                  <a:lnTo>
                    <a:pt x="388260" y="1"/>
                  </a:lnTo>
                  <a:lnTo>
                    <a:pt x="517681" y="2"/>
                  </a:lnTo>
                  <a:lnTo>
                    <a:pt x="647101" y="2"/>
                  </a:lnTo>
                  <a:lnTo>
                    <a:pt x="776521" y="3"/>
                  </a:lnTo>
                  <a:lnTo>
                    <a:pt x="905941" y="3"/>
                  </a:lnTo>
                  <a:lnTo>
                    <a:pt x="1035362" y="3"/>
                  </a:lnTo>
                  <a:lnTo>
                    <a:pt x="1164782" y="4"/>
                  </a:lnTo>
                  <a:lnTo>
                    <a:pt x="1294202" y="4"/>
                  </a:lnTo>
                  <a:lnTo>
                    <a:pt x="1423622" y="5"/>
                  </a:lnTo>
                  <a:lnTo>
                    <a:pt x="1553043" y="5"/>
                  </a:lnTo>
                  <a:lnTo>
                    <a:pt x="1682463" y="5"/>
                  </a:lnTo>
                  <a:lnTo>
                    <a:pt x="1811883" y="6"/>
                  </a:lnTo>
                  <a:lnTo>
                    <a:pt x="1941303" y="6"/>
                  </a:lnTo>
                  <a:lnTo>
                    <a:pt x="2070724" y="6"/>
                  </a:lnTo>
                  <a:lnTo>
                    <a:pt x="2200144" y="7"/>
                  </a:lnTo>
                  <a:lnTo>
                    <a:pt x="2329564" y="7"/>
                  </a:lnTo>
                  <a:lnTo>
                    <a:pt x="2458984" y="7"/>
                  </a:lnTo>
                  <a:lnTo>
                    <a:pt x="2588405" y="8"/>
                  </a:lnTo>
                  <a:lnTo>
                    <a:pt x="2717825" y="8"/>
                  </a:lnTo>
                  <a:lnTo>
                    <a:pt x="2847245" y="8"/>
                  </a:lnTo>
                  <a:lnTo>
                    <a:pt x="2976665" y="8"/>
                  </a:lnTo>
                  <a:lnTo>
                    <a:pt x="3106086" y="8"/>
                  </a:lnTo>
                  <a:lnTo>
                    <a:pt x="3235506" y="9"/>
                  </a:lnTo>
                  <a:lnTo>
                    <a:pt x="3364926" y="9"/>
                  </a:lnTo>
                  <a:lnTo>
                    <a:pt x="3494346" y="9"/>
                  </a:lnTo>
                  <a:lnTo>
                    <a:pt x="3623767" y="9"/>
                  </a:lnTo>
                  <a:lnTo>
                    <a:pt x="3753187" y="9"/>
                  </a:lnTo>
                  <a:lnTo>
                    <a:pt x="3882607" y="10"/>
                  </a:lnTo>
                  <a:lnTo>
                    <a:pt x="4012027" y="10"/>
                  </a:lnTo>
                  <a:lnTo>
                    <a:pt x="4141448" y="10"/>
                  </a:lnTo>
                  <a:lnTo>
                    <a:pt x="4270868" y="10"/>
                  </a:lnTo>
                  <a:lnTo>
                    <a:pt x="4400288" y="10"/>
                  </a:lnTo>
                  <a:lnTo>
                    <a:pt x="4529708" y="10"/>
                  </a:lnTo>
                  <a:lnTo>
                    <a:pt x="4659129" y="10"/>
                  </a:lnTo>
                  <a:lnTo>
                    <a:pt x="4788549" y="10"/>
                  </a:lnTo>
                  <a:lnTo>
                    <a:pt x="4917969" y="10"/>
                  </a:lnTo>
                  <a:lnTo>
                    <a:pt x="5047389" y="10"/>
                  </a:lnTo>
                  <a:lnTo>
                    <a:pt x="5176810" y="10"/>
                  </a:lnTo>
                  <a:lnTo>
                    <a:pt x="5306230" y="10"/>
                  </a:lnTo>
                  <a:lnTo>
                    <a:pt x="5435650" y="11"/>
                  </a:lnTo>
                  <a:lnTo>
                    <a:pt x="5565070" y="11"/>
                  </a:lnTo>
                  <a:lnTo>
                    <a:pt x="5694491" y="11"/>
                  </a:lnTo>
                  <a:lnTo>
                    <a:pt x="5823911" y="11"/>
                  </a:lnTo>
                  <a:lnTo>
                    <a:pt x="5953331" y="11"/>
                  </a:lnTo>
                  <a:lnTo>
                    <a:pt x="6082751" y="11"/>
                  </a:lnTo>
                  <a:lnTo>
                    <a:pt x="6212172" y="10"/>
                  </a:lnTo>
                  <a:lnTo>
                    <a:pt x="6341592" y="10"/>
                  </a:lnTo>
                  <a:lnTo>
                    <a:pt x="6471012" y="10"/>
                  </a:lnTo>
                  <a:lnTo>
                    <a:pt x="6600432" y="10"/>
                  </a:lnTo>
                  <a:lnTo>
                    <a:pt x="6729853" y="10"/>
                  </a:lnTo>
                  <a:lnTo>
                    <a:pt x="6859273" y="10"/>
                  </a:lnTo>
                  <a:lnTo>
                    <a:pt x="6988693" y="10"/>
                  </a:lnTo>
                  <a:lnTo>
                    <a:pt x="7118113" y="10"/>
                  </a:lnTo>
                  <a:lnTo>
                    <a:pt x="7247534" y="10"/>
                  </a:lnTo>
                  <a:lnTo>
                    <a:pt x="7376954" y="10"/>
                  </a:lnTo>
                  <a:lnTo>
                    <a:pt x="7506374" y="10"/>
                  </a:lnTo>
                  <a:lnTo>
                    <a:pt x="7635794" y="9"/>
                  </a:lnTo>
                  <a:lnTo>
                    <a:pt x="7765215" y="9"/>
                  </a:lnTo>
                  <a:lnTo>
                    <a:pt x="7894635" y="9"/>
                  </a:lnTo>
                  <a:lnTo>
                    <a:pt x="8024055" y="9"/>
                  </a:lnTo>
                  <a:lnTo>
                    <a:pt x="8153475" y="9"/>
                  </a:lnTo>
                  <a:lnTo>
                    <a:pt x="8282896" y="9"/>
                  </a:lnTo>
                  <a:lnTo>
                    <a:pt x="8412316" y="8"/>
                  </a:lnTo>
                  <a:lnTo>
                    <a:pt x="8541736" y="8"/>
                  </a:lnTo>
                  <a:lnTo>
                    <a:pt x="8671156" y="8"/>
                  </a:lnTo>
                  <a:lnTo>
                    <a:pt x="8800577" y="8"/>
                  </a:lnTo>
                  <a:lnTo>
                    <a:pt x="8929997" y="7"/>
                  </a:lnTo>
                  <a:lnTo>
                    <a:pt x="9059417" y="7"/>
                  </a:lnTo>
                  <a:lnTo>
                    <a:pt x="9188837" y="7"/>
                  </a:lnTo>
                  <a:lnTo>
                    <a:pt x="9318258" y="6"/>
                  </a:lnTo>
                  <a:lnTo>
                    <a:pt x="9447678" y="6"/>
                  </a:lnTo>
                  <a:lnTo>
                    <a:pt x="9577098" y="6"/>
                  </a:lnTo>
                  <a:lnTo>
                    <a:pt x="9706518" y="5"/>
                  </a:lnTo>
                  <a:lnTo>
                    <a:pt x="9835939" y="5"/>
                  </a:lnTo>
                  <a:lnTo>
                    <a:pt x="9965359" y="5"/>
                  </a:lnTo>
                  <a:lnTo>
                    <a:pt x="10094779" y="4"/>
                  </a:lnTo>
                  <a:lnTo>
                    <a:pt x="10224199" y="4"/>
                  </a:lnTo>
                  <a:lnTo>
                    <a:pt x="10224199" y="51847"/>
                  </a:lnTo>
                  <a:lnTo>
                    <a:pt x="10094779" y="51847"/>
                  </a:lnTo>
                  <a:lnTo>
                    <a:pt x="9965359" y="51846"/>
                  </a:lnTo>
                  <a:lnTo>
                    <a:pt x="9835939" y="51846"/>
                  </a:lnTo>
                  <a:lnTo>
                    <a:pt x="9706518" y="51845"/>
                  </a:lnTo>
                  <a:lnTo>
                    <a:pt x="9577098" y="51845"/>
                  </a:lnTo>
                  <a:lnTo>
                    <a:pt x="9447678" y="51844"/>
                  </a:lnTo>
                  <a:lnTo>
                    <a:pt x="9318258" y="51844"/>
                  </a:lnTo>
                  <a:lnTo>
                    <a:pt x="9188837" y="51843"/>
                  </a:lnTo>
                  <a:lnTo>
                    <a:pt x="9059417" y="51843"/>
                  </a:lnTo>
                  <a:lnTo>
                    <a:pt x="8929997" y="51842"/>
                  </a:lnTo>
                  <a:lnTo>
                    <a:pt x="8800577" y="51842"/>
                  </a:lnTo>
                  <a:lnTo>
                    <a:pt x="8671156" y="51842"/>
                  </a:lnTo>
                  <a:lnTo>
                    <a:pt x="8541736" y="51841"/>
                  </a:lnTo>
                  <a:lnTo>
                    <a:pt x="8412316" y="51841"/>
                  </a:lnTo>
                  <a:lnTo>
                    <a:pt x="8282896" y="51841"/>
                  </a:lnTo>
                  <a:lnTo>
                    <a:pt x="8153475" y="51840"/>
                  </a:lnTo>
                  <a:lnTo>
                    <a:pt x="8024055" y="51840"/>
                  </a:lnTo>
                  <a:lnTo>
                    <a:pt x="7894635" y="51840"/>
                  </a:lnTo>
                  <a:lnTo>
                    <a:pt x="7765215" y="51839"/>
                  </a:lnTo>
                  <a:lnTo>
                    <a:pt x="7635794" y="51839"/>
                  </a:lnTo>
                  <a:lnTo>
                    <a:pt x="7506374" y="51839"/>
                  </a:lnTo>
                  <a:lnTo>
                    <a:pt x="7376954" y="51838"/>
                  </a:lnTo>
                  <a:lnTo>
                    <a:pt x="7247534" y="51838"/>
                  </a:lnTo>
                  <a:lnTo>
                    <a:pt x="7118113" y="51838"/>
                  </a:lnTo>
                  <a:lnTo>
                    <a:pt x="6988693" y="51838"/>
                  </a:lnTo>
                  <a:lnTo>
                    <a:pt x="6859273" y="51837"/>
                  </a:lnTo>
                  <a:lnTo>
                    <a:pt x="6729853" y="51837"/>
                  </a:lnTo>
                  <a:lnTo>
                    <a:pt x="6600432" y="51837"/>
                  </a:lnTo>
                  <a:lnTo>
                    <a:pt x="6471012" y="51837"/>
                  </a:lnTo>
                  <a:lnTo>
                    <a:pt x="6341592" y="51837"/>
                  </a:lnTo>
                  <a:lnTo>
                    <a:pt x="6212172" y="51837"/>
                  </a:lnTo>
                  <a:lnTo>
                    <a:pt x="6082751" y="51836"/>
                  </a:lnTo>
                  <a:lnTo>
                    <a:pt x="5953331" y="51836"/>
                  </a:lnTo>
                  <a:lnTo>
                    <a:pt x="5823911" y="51836"/>
                  </a:lnTo>
                  <a:lnTo>
                    <a:pt x="5694491" y="51836"/>
                  </a:lnTo>
                  <a:lnTo>
                    <a:pt x="5565070" y="51836"/>
                  </a:lnTo>
                  <a:lnTo>
                    <a:pt x="5435650" y="51836"/>
                  </a:lnTo>
                  <a:lnTo>
                    <a:pt x="5306230" y="51836"/>
                  </a:lnTo>
                  <a:lnTo>
                    <a:pt x="5176810" y="51836"/>
                  </a:lnTo>
                  <a:lnTo>
                    <a:pt x="5047389" y="51835"/>
                  </a:lnTo>
                  <a:lnTo>
                    <a:pt x="4917969" y="51835"/>
                  </a:lnTo>
                  <a:lnTo>
                    <a:pt x="4788549" y="51835"/>
                  </a:lnTo>
                  <a:lnTo>
                    <a:pt x="4659129" y="51835"/>
                  </a:lnTo>
                  <a:lnTo>
                    <a:pt x="4529708" y="51835"/>
                  </a:lnTo>
                  <a:lnTo>
                    <a:pt x="4400288" y="51835"/>
                  </a:lnTo>
                  <a:lnTo>
                    <a:pt x="4270868" y="51835"/>
                  </a:lnTo>
                  <a:lnTo>
                    <a:pt x="4141448" y="51835"/>
                  </a:lnTo>
                  <a:lnTo>
                    <a:pt x="4012027" y="51835"/>
                  </a:lnTo>
                  <a:lnTo>
                    <a:pt x="3882607" y="51835"/>
                  </a:lnTo>
                  <a:lnTo>
                    <a:pt x="3753187" y="51835"/>
                  </a:lnTo>
                  <a:lnTo>
                    <a:pt x="3623767" y="51835"/>
                  </a:lnTo>
                  <a:lnTo>
                    <a:pt x="3494346" y="51835"/>
                  </a:lnTo>
                  <a:lnTo>
                    <a:pt x="3364926" y="51835"/>
                  </a:lnTo>
                  <a:lnTo>
                    <a:pt x="3235506" y="51836"/>
                  </a:lnTo>
                  <a:lnTo>
                    <a:pt x="3106086" y="51836"/>
                  </a:lnTo>
                  <a:lnTo>
                    <a:pt x="2976665" y="51836"/>
                  </a:lnTo>
                  <a:lnTo>
                    <a:pt x="2847245" y="51836"/>
                  </a:lnTo>
                  <a:lnTo>
                    <a:pt x="2717825" y="51836"/>
                  </a:lnTo>
                  <a:lnTo>
                    <a:pt x="2588405" y="51836"/>
                  </a:lnTo>
                  <a:lnTo>
                    <a:pt x="2458984" y="51836"/>
                  </a:lnTo>
                  <a:lnTo>
                    <a:pt x="2329564" y="51836"/>
                  </a:lnTo>
                  <a:lnTo>
                    <a:pt x="2200144" y="51837"/>
                  </a:lnTo>
                  <a:lnTo>
                    <a:pt x="2070724" y="51837"/>
                  </a:lnTo>
                  <a:lnTo>
                    <a:pt x="1941303" y="51837"/>
                  </a:lnTo>
                  <a:lnTo>
                    <a:pt x="1811883" y="51837"/>
                  </a:lnTo>
                  <a:lnTo>
                    <a:pt x="1682463" y="51837"/>
                  </a:lnTo>
                  <a:lnTo>
                    <a:pt x="1553043" y="51838"/>
                  </a:lnTo>
                  <a:lnTo>
                    <a:pt x="1423622" y="51838"/>
                  </a:lnTo>
                  <a:lnTo>
                    <a:pt x="1294202" y="51838"/>
                  </a:lnTo>
                  <a:lnTo>
                    <a:pt x="1164782" y="51839"/>
                  </a:lnTo>
                  <a:lnTo>
                    <a:pt x="1035362" y="51839"/>
                  </a:lnTo>
                  <a:lnTo>
                    <a:pt x="905941" y="51839"/>
                  </a:lnTo>
                  <a:lnTo>
                    <a:pt x="776521" y="51840"/>
                  </a:lnTo>
                  <a:lnTo>
                    <a:pt x="647101" y="51840"/>
                  </a:lnTo>
                  <a:lnTo>
                    <a:pt x="517681" y="51840"/>
                  </a:lnTo>
                  <a:lnTo>
                    <a:pt x="388260" y="51841"/>
                  </a:lnTo>
                  <a:lnTo>
                    <a:pt x="258840" y="51841"/>
                  </a:lnTo>
                  <a:lnTo>
                    <a:pt x="129420" y="51842"/>
                  </a:lnTo>
                  <a:lnTo>
                    <a:pt x="0" y="5184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l1468"/>
            <p:cNvSpPr/>
            <p:nvPr/>
          </p:nvSpPr>
          <p:spPr>
            <a:xfrm>
              <a:off x="1330064" y="5357083"/>
              <a:ext cx="10224199" cy="11"/>
            </a:xfrm>
            <a:custGeom>
              <a:avLst/>
              <a:pathLst>
                <a:path w="10224199" h="11">
                  <a:moveTo>
                    <a:pt x="0" y="0"/>
                  </a:moveTo>
                  <a:lnTo>
                    <a:pt x="129420" y="0"/>
                  </a:lnTo>
                  <a:lnTo>
                    <a:pt x="258840" y="1"/>
                  </a:lnTo>
                  <a:lnTo>
                    <a:pt x="388260" y="1"/>
                  </a:lnTo>
                  <a:lnTo>
                    <a:pt x="517681" y="2"/>
                  </a:lnTo>
                  <a:lnTo>
                    <a:pt x="647101" y="2"/>
                  </a:lnTo>
                  <a:lnTo>
                    <a:pt x="776521" y="3"/>
                  </a:lnTo>
                  <a:lnTo>
                    <a:pt x="905941" y="3"/>
                  </a:lnTo>
                  <a:lnTo>
                    <a:pt x="1035362" y="3"/>
                  </a:lnTo>
                  <a:lnTo>
                    <a:pt x="1164782" y="4"/>
                  </a:lnTo>
                  <a:lnTo>
                    <a:pt x="1294202" y="4"/>
                  </a:lnTo>
                  <a:lnTo>
                    <a:pt x="1423622" y="5"/>
                  </a:lnTo>
                  <a:lnTo>
                    <a:pt x="1553043" y="5"/>
                  </a:lnTo>
                  <a:lnTo>
                    <a:pt x="1682463" y="5"/>
                  </a:lnTo>
                  <a:lnTo>
                    <a:pt x="1811883" y="6"/>
                  </a:lnTo>
                  <a:lnTo>
                    <a:pt x="1941303" y="6"/>
                  </a:lnTo>
                  <a:lnTo>
                    <a:pt x="2070724" y="6"/>
                  </a:lnTo>
                  <a:lnTo>
                    <a:pt x="2200144" y="7"/>
                  </a:lnTo>
                  <a:lnTo>
                    <a:pt x="2329564" y="7"/>
                  </a:lnTo>
                  <a:lnTo>
                    <a:pt x="2458984" y="7"/>
                  </a:lnTo>
                  <a:lnTo>
                    <a:pt x="2588405" y="8"/>
                  </a:lnTo>
                  <a:lnTo>
                    <a:pt x="2717825" y="8"/>
                  </a:lnTo>
                  <a:lnTo>
                    <a:pt x="2847245" y="8"/>
                  </a:lnTo>
                  <a:lnTo>
                    <a:pt x="2976665" y="8"/>
                  </a:lnTo>
                  <a:lnTo>
                    <a:pt x="3106086" y="8"/>
                  </a:lnTo>
                  <a:lnTo>
                    <a:pt x="3235506" y="9"/>
                  </a:lnTo>
                  <a:lnTo>
                    <a:pt x="3364926" y="9"/>
                  </a:lnTo>
                  <a:lnTo>
                    <a:pt x="3494346" y="9"/>
                  </a:lnTo>
                  <a:lnTo>
                    <a:pt x="3623767" y="9"/>
                  </a:lnTo>
                  <a:lnTo>
                    <a:pt x="3753187" y="9"/>
                  </a:lnTo>
                  <a:lnTo>
                    <a:pt x="3882607" y="10"/>
                  </a:lnTo>
                  <a:lnTo>
                    <a:pt x="4012027" y="10"/>
                  </a:lnTo>
                  <a:lnTo>
                    <a:pt x="4141448" y="10"/>
                  </a:lnTo>
                  <a:lnTo>
                    <a:pt x="4270868" y="10"/>
                  </a:lnTo>
                  <a:lnTo>
                    <a:pt x="4400288" y="10"/>
                  </a:lnTo>
                  <a:lnTo>
                    <a:pt x="4529708" y="10"/>
                  </a:lnTo>
                  <a:lnTo>
                    <a:pt x="4659129" y="10"/>
                  </a:lnTo>
                  <a:lnTo>
                    <a:pt x="4788549" y="10"/>
                  </a:lnTo>
                  <a:lnTo>
                    <a:pt x="4917969" y="10"/>
                  </a:lnTo>
                  <a:lnTo>
                    <a:pt x="5047389" y="10"/>
                  </a:lnTo>
                  <a:lnTo>
                    <a:pt x="5176810" y="10"/>
                  </a:lnTo>
                  <a:lnTo>
                    <a:pt x="5306230" y="10"/>
                  </a:lnTo>
                  <a:lnTo>
                    <a:pt x="5435650" y="11"/>
                  </a:lnTo>
                  <a:lnTo>
                    <a:pt x="5565070" y="11"/>
                  </a:lnTo>
                  <a:lnTo>
                    <a:pt x="5694491" y="11"/>
                  </a:lnTo>
                  <a:lnTo>
                    <a:pt x="5823911" y="11"/>
                  </a:lnTo>
                  <a:lnTo>
                    <a:pt x="5953331" y="11"/>
                  </a:lnTo>
                  <a:lnTo>
                    <a:pt x="6082751" y="11"/>
                  </a:lnTo>
                  <a:lnTo>
                    <a:pt x="6212172" y="10"/>
                  </a:lnTo>
                  <a:lnTo>
                    <a:pt x="6341592" y="10"/>
                  </a:lnTo>
                  <a:lnTo>
                    <a:pt x="6471012" y="10"/>
                  </a:lnTo>
                  <a:lnTo>
                    <a:pt x="6600432" y="10"/>
                  </a:lnTo>
                  <a:lnTo>
                    <a:pt x="6729853" y="10"/>
                  </a:lnTo>
                  <a:lnTo>
                    <a:pt x="6859273" y="10"/>
                  </a:lnTo>
                  <a:lnTo>
                    <a:pt x="6988693" y="10"/>
                  </a:lnTo>
                  <a:lnTo>
                    <a:pt x="7118113" y="10"/>
                  </a:lnTo>
                  <a:lnTo>
                    <a:pt x="7247534" y="10"/>
                  </a:lnTo>
                  <a:lnTo>
                    <a:pt x="7376954" y="10"/>
                  </a:lnTo>
                  <a:lnTo>
                    <a:pt x="7506374" y="10"/>
                  </a:lnTo>
                  <a:lnTo>
                    <a:pt x="7635794" y="9"/>
                  </a:lnTo>
                  <a:lnTo>
                    <a:pt x="7765215" y="9"/>
                  </a:lnTo>
                  <a:lnTo>
                    <a:pt x="7894635" y="9"/>
                  </a:lnTo>
                  <a:lnTo>
                    <a:pt x="8024055" y="9"/>
                  </a:lnTo>
                  <a:lnTo>
                    <a:pt x="8153475" y="9"/>
                  </a:lnTo>
                  <a:lnTo>
                    <a:pt x="8282896" y="9"/>
                  </a:lnTo>
                  <a:lnTo>
                    <a:pt x="8412316" y="8"/>
                  </a:lnTo>
                  <a:lnTo>
                    <a:pt x="8541736" y="8"/>
                  </a:lnTo>
                  <a:lnTo>
                    <a:pt x="8671156" y="8"/>
                  </a:lnTo>
                  <a:lnTo>
                    <a:pt x="8800577" y="8"/>
                  </a:lnTo>
                  <a:lnTo>
                    <a:pt x="8929997" y="7"/>
                  </a:lnTo>
                  <a:lnTo>
                    <a:pt x="9059417" y="7"/>
                  </a:lnTo>
                  <a:lnTo>
                    <a:pt x="9188837" y="7"/>
                  </a:lnTo>
                  <a:lnTo>
                    <a:pt x="9318258" y="6"/>
                  </a:lnTo>
                  <a:lnTo>
                    <a:pt x="9447678" y="6"/>
                  </a:lnTo>
                  <a:lnTo>
                    <a:pt x="9577098" y="6"/>
                  </a:lnTo>
                  <a:lnTo>
                    <a:pt x="9706518" y="5"/>
                  </a:lnTo>
                  <a:lnTo>
                    <a:pt x="9835939" y="5"/>
                  </a:lnTo>
                  <a:lnTo>
                    <a:pt x="9965359" y="5"/>
                  </a:lnTo>
                  <a:lnTo>
                    <a:pt x="10094779" y="4"/>
                  </a:lnTo>
                  <a:lnTo>
                    <a:pt x="10224199" y="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1330064" y="5408918"/>
              <a:ext cx="10224199" cy="12"/>
            </a:xfrm>
            <a:custGeom>
              <a:avLst/>
              <a:pathLst>
                <a:path w="10224199" h="12">
                  <a:moveTo>
                    <a:pt x="10224199" y="12"/>
                  </a:moveTo>
                  <a:lnTo>
                    <a:pt x="10094779" y="11"/>
                  </a:lnTo>
                  <a:lnTo>
                    <a:pt x="9965359" y="10"/>
                  </a:lnTo>
                  <a:lnTo>
                    <a:pt x="9835939" y="10"/>
                  </a:lnTo>
                  <a:lnTo>
                    <a:pt x="9706518" y="9"/>
                  </a:lnTo>
                  <a:lnTo>
                    <a:pt x="9577098" y="9"/>
                  </a:lnTo>
                  <a:lnTo>
                    <a:pt x="9447678" y="8"/>
                  </a:lnTo>
                  <a:lnTo>
                    <a:pt x="9318258" y="8"/>
                  </a:lnTo>
                  <a:lnTo>
                    <a:pt x="9188837" y="8"/>
                  </a:lnTo>
                  <a:lnTo>
                    <a:pt x="9059417" y="7"/>
                  </a:lnTo>
                  <a:lnTo>
                    <a:pt x="8929997" y="7"/>
                  </a:lnTo>
                  <a:lnTo>
                    <a:pt x="8800577" y="6"/>
                  </a:lnTo>
                  <a:lnTo>
                    <a:pt x="8671156" y="6"/>
                  </a:lnTo>
                  <a:lnTo>
                    <a:pt x="8541736" y="6"/>
                  </a:lnTo>
                  <a:lnTo>
                    <a:pt x="8412316" y="5"/>
                  </a:lnTo>
                  <a:lnTo>
                    <a:pt x="8282896" y="5"/>
                  </a:lnTo>
                  <a:lnTo>
                    <a:pt x="8153475" y="4"/>
                  </a:lnTo>
                  <a:lnTo>
                    <a:pt x="8024055" y="4"/>
                  </a:lnTo>
                  <a:lnTo>
                    <a:pt x="7894635" y="4"/>
                  </a:lnTo>
                  <a:lnTo>
                    <a:pt x="7765215" y="4"/>
                  </a:lnTo>
                  <a:lnTo>
                    <a:pt x="7635794" y="3"/>
                  </a:lnTo>
                  <a:lnTo>
                    <a:pt x="7506374" y="3"/>
                  </a:lnTo>
                  <a:lnTo>
                    <a:pt x="7376954" y="3"/>
                  </a:lnTo>
                  <a:lnTo>
                    <a:pt x="7247534" y="2"/>
                  </a:lnTo>
                  <a:lnTo>
                    <a:pt x="7118113" y="2"/>
                  </a:lnTo>
                  <a:lnTo>
                    <a:pt x="6988693" y="2"/>
                  </a:lnTo>
                  <a:lnTo>
                    <a:pt x="6859273" y="2"/>
                  </a:lnTo>
                  <a:lnTo>
                    <a:pt x="6729853" y="2"/>
                  </a:lnTo>
                  <a:lnTo>
                    <a:pt x="6600432" y="1"/>
                  </a:lnTo>
                  <a:lnTo>
                    <a:pt x="6471012" y="1"/>
                  </a:lnTo>
                  <a:lnTo>
                    <a:pt x="6341592" y="1"/>
                  </a:lnTo>
                  <a:lnTo>
                    <a:pt x="6212172" y="1"/>
                  </a:lnTo>
                  <a:lnTo>
                    <a:pt x="6082751" y="1"/>
                  </a:lnTo>
                  <a:lnTo>
                    <a:pt x="5953331" y="0"/>
                  </a:lnTo>
                  <a:lnTo>
                    <a:pt x="5823911" y="0"/>
                  </a:lnTo>
                  <a:lnTo>
                    <a:pt x="5694491" y="0"/>
                  </a:lnTo>
                  <a:lnTo>
                    <a:pt x="5565070" y="0"/>
                  </a:lnTo>
                  <a:lnTo>
                    <a:pt x="5435650" y="0"/>
                  </a:lnTo>
                  <a:lnTo>
                    <a:pt x="5306230" y="0"/>
                  </a:lnTo>
                  <a:lnTo>
                    <a:pt x="5176810" y="0"/>
                  </a:lnTo>
                  <a:lnTo>
                    <a:pt x="5047389" y="0"/>
                  </a:lnTo>
                  <a:lnTo>
                    <a:pt x="4917969" y="0"/>
                  </a:lnTo>
                  <a:lnTo>
                    <a:pt x="4788549" y="0"/>
                  </a:lnTo>
                  <a:lnTo>
                    <a:pt x="4659129" y="0"/>
                  </a:lnTo>
                  <a:lnTo>
                    <a:pt x="4529708" y="0"/>
                  </a:lnTo>
                  <a:lnTo>
                    <a:pt x="4400288" y="0"/>
                  </a:lnTo>
                  <a:lnTo>
                    <a:pt x="4270868" y="0"/>
                  </a:lnTo>
                  <a:lnTo>
                    <a:pt x="4141448" y="0"/>
                  </a:lnTo>
                  <a:lnTo>
                    <a:pt x="4012027" y="0"/>
                  </a:lnTo>
                  <a:lnTo>
                    <a:pt x="3882607" y="0"/>
                  </a:lnTo>
                  <a:lnTo>
                    <a:pt x="3753187" y="0"/>
                  </a:lnTo>
                  <a:lnTo>
                    <a:pt x="3623767" y="0"/>
                  </a:lnTo>
                  <a:lnTo>
                    <a:pt x="3494346" y="0"/>
                  </a:lnTo>
                  <a:lnTo>
                    <a:pt x="3364926" y="0"/>
                  </a:lnTo>
                  <a:lnTo>
                    <a:pt x="3235506" y="0"/>
                  </a:lnTo>
                  <a:lnTo>
                    <a:pt x="3106086" y="0"/>
                  </a:lnTo>
                  <a:lnTo>
                    <a:pt x="2976665" y="0"/>
                  </a:lnTo>
                  <a:lnTo>
                    <a:pt x="2847245" y="0"/>
                  </a:lnTo>
                  <a:lnTo>
                    <a:pt x="2717825" y="0"/>
                  </a:lnTo>
                  <a:lnTo>
                    <a:pt x="2588405" y="0"/>
                  </a:lnTo>
                  <a:lnTo>
                    <a:pt x="2458984" y="1"/>
                  </a:lnTo>
                  <a:lnTo>
                    <a:pt x="2329564" y="1"/>
                  </a:lnTo>
                  <a:lnTo>
                    <a:pt x="2200144" y="1"/>
                  </a:lnTo>
                  <a:lnTo>
                    <a:pt x="2070724" y="1"/>
                  </a:lnTo>
                  <a:lnTo>
                    <a:pt x="1941303" y="1"/>
                  </a:lnTo>
                  <a:lnTo>
                    <a:pt x="1811883" y="1"/>
                  </a:lnTo>
                  <a:lnTo>
                    <a:pt x="1682463" y="2"/>
                  </a:lnTo>
                  <a:lnTo>
                    <a:pt x="1553043" y="2"/>
                  </a:lnTo>
                  <a:lnTo>
                    <a:pt x="1423622" y="2"/>
                  </a:lnTo>
                  <a:lnTo>
                    <a:pt x="1294202" y="3"/>
                  </a:lnTo>
                  <a:lnTo>
                    <a:pt x="1164782" y="3"/>
                  </a:lnTo>
                  <a:lnTo>
                    <a:pt x="1035362" y="3"/>
                  </a:lnTo>
                  <a:lnTo>
                    <a:pt x="905941" y="3"/>
                  </a:lnTo>
                  <a:lnTo>
                    <a:pt x="776521" y="4"/>
                  </a:lnTo>
                  <a:lnTo>
                    <a:pt x="647101" y="4"/>
                  </a:lnTo>
                  <a:lnTo>
                    <a:pt x="517681" y="5"/>
                  </a:lnTo>
                  <a:lnTo>
                    <a:pt x="388260" y="5"/>
                  </a:lnTo>
                  <a:lnTo>
                    <a:pt x="258840" y="5"/>
                  </a:lnTo>
                  <a:lnTo>
                    <a:pt x="129420" y="6"/>
                  </a:lnTo>
                  <a:lnTo>
                    <a:pt x="0" y="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0" name="pl1470"/>
            <p:cNvSpPr/>
            <p:nvPr/>
          </p:nvSpPr>
          <p:spPr>
            <a:xfrm>
              <a:off x="1330064" y="5383004"/>
              <a:ext cx="10224199" cy="4"/>
            </a:xfrm>
            <a:custGeom>
              <a:avLst/>
              <a:pathLst>
                <a:path w="10224199" h="4">
                  <a:moveTo>
                    <a:pt x="0" y="0"/>
                  </a:moveTo>
                  <a:lnTo>
                    <a:pt x="129420" y="0"/>
                  </a:lnTo>
                  <a:lnTo>
                    <a:pt x="258840" y="0"/>
                  </a:lnTo>
                  <a:lnTo>
                    <a:pt x="388260" y="0"/>
                  </a:lnTo>
                  <a:lnTo>
                    <a:pt x="517681" y="0"/>
                  </a:lnTo>
                  <a:lnTo>
                    <a:pt x="647101" y="0"/>
                  </a:lnTo>
                  <a:lnTo>
                    <a:pt x="776521" y="0"/>
                  </a:lnTo>
                  <a:lnTo>
                    <a:pt x="905941" y="0"/>
                  </a:lnTo>
                  <a:lnTo>
                    <a:pt x="1035362" y="0"/>
                  </a:lnTo>
                  <a:lnTo>
                    <a:pt x="1164782" y="0"/>
                  </a:lnTo>
                  <a:lnTo>
                    <a:pt x="1294202" y="0"/>
                  </a:lnTo>
                  <a:lnTo>
                    <a:pt x="1423622" y="0"/>
                  </a:lnTo>
                  <a:lnTo>
                    <a:pt x="1553043" y="0"/>
                  </a:lnTo>
                  <a:lnTo>
                    <a:pt x="1682463" y="0"/>
                  </a:lnTo>
                  <a:lnTo>
                    <a:pt x="1811883" y="0"/>
                  </a:lnTo>
                  <a:lnTo>
                    <a:pt x="1941303" y="0"/>
                  </a:lnTo>
                  <a:lnTo>
                    <a:pt x="2070724" y="0"/>
                  </a:lnTo>
                  <a:lnTo>
                    <a:pt x="2200144" y="0"/>
                  </a:lnTo>
                  <a:lnTo>
                    <a:pt x="2329564" y="0"/>
                  </a:lnTo>
                  <a:lnTo>
                    <a:pt x="2458984" y="1"/>
                  </a:lnTo>
                  <a:lnTo>
                    <a:pt x="2588405" y="1"/>
                  </a:lnTo>
                  <a:lnTo>
                    <a:pt x="2717825" y="1"/>
                  </a:lnTo>
                  <a:lnTo>
                    <a:pt x="2847245" y="1"/>
                  </a:lnTo>
                  <a:lnTo>
                    <a:pt x="2976665" y="1"/>
                  </a:lnTo>
                  <a:lnTo>
                    <a:pt x="3106086" y="1"/>
                  </a:lnTo>
                  <a:lnTo>
                    <a:pt x="3235506" y="1"/>
                  </a:lnTo>
                  <a:lnTo>
                    <a:pt x="3364926" y="1"/>
                  </a:lnTo>
                  <a:lnTo>
                    <a:pt x="3494346" y="1"/>
                  </a:lnTo>
                  <a:lnTo>
                    <a:pt x="3623767" y="1"/>
                  </a:lnTo>
                  <a:lnTo>
                    <a:pt x="3753187" y="1"/>
                  </a:lnTo>
                  <a:lnTo>
                    <a:pt x="3882607" y="1"/>
                  </a:lnTo>
                  <a:lnTo>
                    <a:pt x="4012027" y="1"/>
                  </a:lnTo>
                  <a:lnTo>
                    <a:pt x="4141448" y="1"/>
                  </a:lnTo>
                  <a:lnTo>
                    <a:pt x="4270868" y="1"/>
                  </a:lnTo>
                  <a:lnTo>
                    <a:pt x="4400288" y="1"/>
                  </a:lnTo>
                  <a:lnTo>
                    <a:pt x="4529708" y="1"/>
                  </a:lnTo>
                  <a:lnTo>
                    <a:pt x="4659129" y="2"/>
                  </a:lnTo>
                  <a:lnTo>
                    <a:pt x="4788549" y="2"/>
                  </a:lnTo>
                  <a:lnTo>
                    <a:pt x="4917969" y="2"/>
                  </a:lnTo>
                  <a:lnTo>
                    <a:pt x="5047389" y="2"/>
                  </a:lnTo>
                  <a:lnTo>
                    <a:pt x="5176810" y="2"/>
                  </a:lnTo>
                  <a:lnTo>
                    <a:pt x="5306230" y="2"/>
                  </a:lnTo>
                  <a:lnTo>
                    <a:pt x="5435650" y="2"/>
                  </a:lnTo>
                  <a:lnTo>
                    <a:pt x="5565070" y="2"/>
                  </a:lnTo>
                  <a:lnTo>
                    <a:pt x="5694491" y="2"/>
                  </a:lnTo>
                  <a:lnTo>
                    <a:pt x="5823911" y="2"/>
                  </a:lnTo>
                  <a:lnTo>
                    <a:pt x="5953331" y="2"/>
                  </a:lnTo>
                  <a:lnTo>
                    <a:pt x="6082751" y="2"/>
                  </a:lnTo>
                  <a:lnTo>
                    <a:pt x="6212172" y="2"/>
                  </a:lnTo>
                  <a:lnTo>
                    <a:pt x="6341592" y="2"/>
                  </a:lnTo>
                  <a:lnTo>
                    <a:pt x="6471012" y="2"/>
                  </a:lnTo>
                  <a:lnTo>
                    <a:pt x="6600432" y="2"/>
                  </a:lnTo>
                  <a:lnTo>
                    <a:pt x="6729853" y="3"/>
                  </a:lnTo>
                  <a:lnTo>
                    <a:pt x="6859273" y="3"/>
                  </a:lnTo>
                  <a:lnTo>
                    <a:pt x="6988693" y="3"/>
                  </a:lnTo>
                  <a:lnTo>
                    <a:pt x="7118113" y="3"/>
                  </a:lnTo>
                  <a:lnTo>
                    <a:pt x="7247534" y="3"/>
                  </a:lnTo>
                  <a:lnTo>
                    <a:pt x="7376954" y="3"/>
                  </a:lnTo>
                  <a:lnTo>
                    <a:pt x="7506374" y="3"/>
                  </a:lnTo>
                  <a:lnTo>
                    <a:pt x="7635794" y="3"/>
                  </a:lnTo>
                  <a:lnTo>
                    <a:pt x="7765215" y="3"/>
                  </a:lnTo>
                  <a:lnTo>
                    <a:pt x="7894635" y="3"/>
                  </a:lnTo>
                  <a:lnTo>
                    <a:pt x="8024055" y="3"/>
                  </a:lnTo>
                  <a:lnTo>
                    <a:pt x="8153475" y="3"/>
                  </a:lnTo>
                  <a:lnTo>
                    <a:pt x="8282896" y="3"/>
                  </a:lnTo>
                  <a:lnTo>
                    <a:pt x="8412316" y="3"/>
                  </a:lnTo>
                  <a:lnTo>
                    <a:pt x="8541736" y="3"/>
                  </a:lnTo>
                  <a:lnTo>
                    <a:pt x="8671156" y="4"/>
                  </a:lnTo>
                  <a:lnTo>
                    <a:pt x="8800577" y="4"/>
                  </a:lnTo>
                  <a:lnTo>
                    <a:pt x="8929997" y="4"/>
                  </a:lnTo>
                  <a:lnTo>
                    <a:pt x="9059417" y="4"/>
                  </a:lnTo>
                  <a:lnTo>
                    <a:pt x="9188837" y="4"/>
                  </a:lnTo>
                  <a:lnTo>
                    <a:pt x="9318258" y="4"/>
                  </a:lnTo>
                  <a:lnTo>
                    <a:pt x="9447678" y="4"/>
                  </a:lnTo>
                  <a:lnTo>
                    <a:pt x="9577098" y="4"/>
                  </a:lnTo>
                  <a:lnTo>
                    <a:pt x="9706518" y="4"/>
                  </a:lnTo>
                  <a:lnTo>
                    <a:pt x="9835939" y="4"/>
                  </a:lnTo>
                  <a:lnTo>
                    <a:pt x="9965359" y="4"/>
                  </a:lnTo>
                  <a:lnTo>
                    <a:pt x="10094779" y="4"/>
                  </a:lnTo>
                  <a:lnTo>
                    <a:pt x="10224199" y="4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tx1471"/>
            <p:cNvSpPr/>
            <p:nvPr/>
          </p:nvSpPr>
          <p:spPr>
            <a:xfrm>
              <a:off x="10200660" y="1866377"/>
              <a:ext cx="104382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472" name="tx1472"/>
            <p:cNvSpPr/>
            <p:nvPr/>
          </p:nvSpPr>
          <p:spPr>
            <a:xfrm>
              <a:off x="10305042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73" name="tx1473"/>
            <p:cNvSpPr/>
            <p:nvPr/>
          </p:nvSpPr>
          <p:spPr>
            <a:xfrm>
              <a:off x="10344635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74" name="tx1474"/>
            <p:cNvSpPr/>
            <p:nvPr/>
          </p:nvSpPr>
          <p:spPr>
            <a:xfrm>
              <a:off x="10429045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75" name="tx1475"/>
            <p:cNvSpPr/>
            <p:nvPr/>
          </p:nvSpPr>
          <p:spPr>
            <a:xfrm>
              <a:off x="10468638" y="1960384"/>
              <a:ext cx="98806" cy="9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−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10587512" y="1864119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0.013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10949214" y="1934906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10989372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11028966" y="1864471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11109352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11148945" y="192657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11233354" y="196984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11272947" y="1864119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484" name="rc1484"/>
            <p:cNvSpPr/>
            <p:nvPr/>
          </p:nvSpPr>
          <p:spPr>
            <a:xfrm>
              <a:off x="818854" y="1607123"/>
              <a:ext cx="1124661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rc1485"/>
            <p:cNvSpPr/>
            <p:nvPr/>
          </p:nvSpPr>
          <p:spPr>
            <a:xfrm>
              <a:off x="818854" y="1214183"/>
              <a:ext cx="1124661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tx1486"/>
            <p:cNvSpPr/>
            <p:nvPr/>
          </p:nvSpPr>
          <p:spPr>
            <a:xfrm>
              <a:off x="5741977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87" name="pl1487"/>
            <p:cNvSpPr/>
            <p:nvPr/>
          </p:nvSpPr>
          <p:spPr>
            <a:xfrm>
              <a:off x="3034097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587415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9"/>
            <p:cNvSpPr/>
            <p:nvPr/>
          </p:nvSpPr>
          <p:spPr>
            <a:xfrm>
              <a:off x="8714208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90"/>
            <p:cNvSpPr/>
            <p:nvPr/>
          </p:nvSpPr>
          <p:spPr>
            <a:xfrm>
              <a:off x="1155426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tx1491"/>
            <p:cNvSpPr/>
            <p:nvPr/>
          </p:nvSpPr>
          <p:spPr>
            <a:xfrm>
              <a:off x="2892860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492" name="tx1492"/>
            <p:cNvSpPr/>
            <p:nvPr/>
          </p:nvSpPr>
          <p:spPr>
            <a:xfrm>
              <a:off x="5732915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493" name="tx1493"/>
            <p:cNvSpPr/>
            <p:nvPr/>
          </p:nvSpPr>
          <p:spPr>
            <a:xfrm>
              <a:off x="8572971" y="6247673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494" name="tx1494"/>
            <p:cNvSpPr/>
            <p:nvPr/>
          </p:nvSpPr>
          <p:spPr>
            <a:xfrm>
              <a:off x="11356521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495" name="tx1495"/>
            <p:cNvSpPr/>
            <p:nvPr/>
          </p:nvSpPr>
          <p:spPr>
            <a:xfrm>
              <a:off x="422505" y="4997596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496" name="tx1496"/>
            <p:cNvSpPr/>
            <p:nvPr/>
          </p:nvSpPr>
          <p:spPr>
            <a:xfrm>
              <a:off x="422505" y="3661329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497" name="tx1497"/>
            <p:cNvSpPr/>
            <p:nvPr/>
          </p:nvSpPr>
          <p:spPr>
            <a:xfrm>
              <a:off x="422505" y="2327543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498" name="pl1498"/>
            <p:cNvSpPr/>
            <p:nvPr/>
          </p:nvSpPr>
          <p:spPr>
            <a:xfrm>
              <a:off x="755591" y="507339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9"/>
            <p:cNvSpPr/>
            <p:nvPr/>
          </p:nvSpPr>
          <p:spPr>
            <a:xfrm>
              <a:off x="755591" y="373713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500"/>
            <p:cNvSpPr/>
            <p:nvPr/>
          </p:nvSpPr>
          <p:spPr>
            <a:xfrm>
              <a:off x="755591" y="240086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tx1501"/>
            <p:cNvSpPr/>
            <p:nvPr/>
          </p:nvSpPr>
          <p:spPr>
            <a:xfrm>
              <a:off x="5835131" y="6498310"/>
              <a:ext cx="121406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 Rnd1</a:t>
              </a:r>
            </a:p>
          </p:txBody>
        </p:sp>
        <p:sp>
          <p:nvSpPr>
            <p:cNvPr id="1502" name="tx1502"/>
            <p:cNvSpPr/>
            <p:nvPr/>
          </p:nvSpPr>
          <p:spPr>
            <a:xfrm rot="-5400000">
              <a:off x="69226" y="3779850"/>
              <a:ext cx="296416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</a:t>
              </a:r>
            </a:p>
          </p:txBody>
        </p:sp>
        <p:sp>
          <p:nvSpPr>
            <p:cNvPr id="1503" name="tx1503"/>
            <p:cNvSpPr/>
            <p:nvPr/>
          </p:nvSpPr>
          <p:spPr>
            <a:xfrm>
              <a:off x="5273342" y="807860"/>
              <a:ext cx="2337643" cy="22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 Rnd1 Vs Inr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Inr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757636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001741" y="197792"/>
              <a:ext cx="2188517" cy="236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 Vs Logical_rnd1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18854" y="1607123"/>
              <a:ext cx="9226042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8854" y="5473689"/>
              <a:ext cx="9226042" cy="0"/>
            </a:xfrm>
            <a:custGeom>
              <a:avLst/>
              <a:pathLst>
                <a:path w="9226042" h="0">
                  <a:moveTo>
                    <a:pt x="0" y="0"/>
                  </a:moveTo>
                  <a:lnTo>
                    <a:pt x="9226042" y="0"/>
                  </a:lnTo>
                  <a:lnTo>
                    <a:pt x="9226042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8854" y="4328739"/>
              <a:ext cx="9226042" cy="0"/>
            </a:xfrm>
            <a:custGeom>
              <a:avLst/>
              <a:pathLst>
                <a:path w="9226042" h="0">
                  <a:moveTo>
                    <a:pt x="0" y="0"/>
                  </a:moveTo>
                  <a:lnTo>
                    <a:pt x="9226042" y="0"/>
                  </a:lnTo>
                  <a:lnTo>
                    <a:pt x="9226042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8854" y="3183789"/>
              <a:ext cx="9226042" cy="0"/>
            </a:xfrm>
            <a:custGeom>
              <a:avLst/>
              <a:pathLst>
                <a:path w="9226042" h="0">
                  <a:moveTo>
                    <a:pt x="0" y="0"/>
                  </a:moveTo>
                  <a:lnTo>
                    <a:pt x="9226042" y="0"/>
                  </a:lnTo>
                  <a:lnTo>
                    <a:pt x="9226042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8854" y="2038840"/>
              <a:ext cx="9226042" cy="0"/>
            </a:xfrm>
            <a:custGeom>
              <a:avLst/>
              <a:pathLst>
                <a:path w="9226042" h="0">
                  <a:moveTo>
                    <a:pt x="0" y="0"/>
                  </a:moveTo>
                  <a:lnTo>
                    <a:pt x="9226042" y="0"/>
                  </a:lnTo>
                  <a:lnTo>
                    <a:pt x="9226042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18854" y="6046163"/>
              <a:ext cx="9226042" cy="0"/>
            </a:xfrm>
            <a:custGeom>
              <a:avLst/>
              <a:pathLst>
                <a:path w="9226042" h="0">
                  <a:moveTo>
                    <a:pt x="0" y="0"/>
                  </a:moveTo>
                  <a:lnTo>
                    <a:pt x="9226042" y="0"/>
                  </a:lnTo>
                  <a:lnTo>
                    <a:pt x="9226042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8854" y="4901214"/>
              <a:ext cx="9226042" cy="0"/>
            </a:xfrm>
            <a:custGeom>
              <a:avLst/>
              <a:pathLst>
                <a:path w="9226042" h="0">
                  <a:moveTo>
                    <a:pt x="0" y="0"/>
                  </a:moveTo>
                  <a:lnTo>
                    <a:pt x="9226042" y="0"/>
                  </a:lnTo>
                  <a:lnTo>
                    <a:pt x="9226042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8854" y="3756264"/>
              <a:ext cx="9226042" cy="0"/>
            </a:xfrm>
            <a:custGeom>
              <a:avLst/>
              <a:pathLst>
                <a:path w="9226042" h="0">
                  <a:moveTo>
                    <a:pt x="0" y="0"/>
                  </a:moveTo>
                  <a:lnTo>
                    <a:pt x="9226042" y="0"/>
                  </a:lnTo>
                  <a:lnTo>
                    <a:pt x="9226042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8854" y="2611315"/>
              <a:ext cx="9226042" cy="0"/>
            </a:xfrm>
            <a:custGeom>
              <a:avLst/>
              <a:pathLst>
                <a:path w="9226042" h="0">
                  <a:moveTo>
                    <a:pt x="0" y="0"/>
                  </a:moveTo>
                  <a:lnTo>
                    <a:pt x="9226042" y="0"/>
                  </a:lnTo>
                  <a:lnTo>
                    <a:pt x="9226042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3504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2870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470419" y="2886669"/>
              <a:ext cx="3729256" cy="3021533"/>
            </a:xfrm>
            <a:custGeom>
              <a:avLst/>
              <a:pathLst>
                <a:path w="3729256" h="3021533">
                  <a:moveTo>
                    <a:pt x="1863468" y="3021533"/>
                  </a:moveTo>
                  <a:lnTo>
                    <a:pt x="1863177" y="3015620"/>
                  </a:lnTo>
                  <a:lnTo>
                    <a:pt x="1862824" y="3009707"/>
                  </a:lnTo>
                  <a:lnTo>
                    <a:pt x="1862399" y="3003794"/>
                  </a:lnTo>
                  <a:lnTo>
                    <a:pt x="1861891" y="2997881"/>
                  </a:lnTo>
                  <a:lnTo>
                    <a:pt x="1861248" y="2991968"/>
                  </a:lnTo>
                  <a:lnTo>
                    <a:pt x="1860476" y="2986055"/>
                  </a:lnTo>
                  <a:lnTo>
                    <a:pt x="1859557" y="2980142"/>
                  </a:lnTo>
                  <a:lnTo>
                    <a:pt x="1858471" y="2974229"/>
                  </a:lnTo>
                  <a:lnTo>
                    <a:pt x="1857192" y="2968316"/>
                  </a:lnTo>
                  <a:lnTo>
                    <a:pt x="1855624" y="2962403"/>
                  </a:lnTo>
                  <a:lnTo>
                    <a:pt x="1853768" y="2956490"/>
                  </a:lnTo>
                  <a:lnTo>
                    <a:pt x="1851598" y="2950577"/>
                  </a:lnTo>
                  <a:lnTo>
                    <a:pt x="1849076" y="2944664"/>
                  </a:lnTo>
                  <a:lnTo>
                    <a:pt x="1846162" y="2938751"/>
                  </a:lnTo>
                  <a:lnTo>
                    <a:pt x="1842690" y="2932838"/>
                  </a:lnTo>
                  <a:lnTo>
                    <a:pt x="1838638" y="2926925"/>
                  </a:lnTo>
                  <a:lnTo>
                    <a:pt x="1833991" y="2921012"/>
                  </a:lnTo>
                  <a:lnTo>
                    <a:pt x="1828687" y="2915099"/>
                  </a:lnTo>
                  <a:lnTo>
                    <a:pt x="1822662" y="2909187"/>
                  </a:lnTo>
                  <a:lnTo>
                    <a:pt x="1815685" y="2903274"/>
                  </a:lnTo>
                  <a:lnTo>
                    <a:pt x="1807668" y="2897361"/>
                  </a:lnTo>
                  <a:lnTo>
                    <a:pt x="1798645" y="2891448"/>
                  </a:lnTo>
                  <a:lnTo>
                    <a:pt x="1788534" y="2885535"/>
                  </a:lnTo>
                  <a:lnTo>
                    <a:pt x="1777256" y="2879622"/>
                  </a:lnTo>
                  <a:lnTo>
                    <a:pt x="1764530" y="2873709"/>
                  </a:lnTo>
                  <a:lnTo>
                    <a:pt x="1750162" y="2867796"/>
                  </a:lnTo>
                  <a:lnTo>
                    <a:pt x="1734294" y="2861883"/>
                  </a:lnTo>
                  <a:lnTo>
                    <a:pt x="1716844" y="2855970"/>
                  </a:lnTo>
                  <a:lnTo>
                    <a:pt x="1697731" y="2850057"/>
                  </a:lnTo>
                  <a:lnTo>
                    <a:pt x="1676694" y="2844144"/>
                  </a:lnTo>
                  <a:lnTo>
                    <a:pt x="1653389" y="2838231"/>
                  </a:lnTo>
                  <a:lnTo>
                    <a:pt x="1628143" y="2832318"/>
                  </a:lnTo>
                  <a:lnTo>
                    <a:pt x="1600902" y="2826405"/>
                  </a:lnTo>
                  <a:lnTo>
                    <a:pt x="1571620" y="2820492"/>
                  </a:lnTo>
                  <a:lnTo>
                    <a:pt x="1540138" y="2814579"/>
                  </a:lnTo>
                  <a:lnTo>
                    <a:pt x="1505979" y="2808666"/>
                  </a:lnTo>
                  <a:lnTo>
                    <a:pt x="1469696" y="2802753"/>
                  </a:lnTo>
                  <a:lnTo>
                    <a:pt x="1431300" y="2796840"/>
                  </a:lnTo>
                  <a:lnTo>
                    <a:pt x="1390814" y="2790927"/>
                  </a:lnTo>
                  <a:lnTo>
                    <a:pt x="1348247" y="2785014"/>
                  </a:lnTo>
                  <a:lnTo>
                    <a:pt x="1303111" y="2779101"/>
                  </a:lnTo>
                  <a:lnTo>
                    <a:pt x="1256124" y="2773188"/>
                  </a:lnTo>
                  <a:lnTo>
                    <a:pt x="1207390" y="2767275"/>
                  </a:lnTo>
                  <a:lnTo>
                    <a:pt x="1157025" y="2761362"/>
                  </a:lnTo>
                  <a:lnTo>
                    <a:pt x="1105158" y="2755449"/>
                  </a:lnTo>
                  <a:lnTo>
                    <a:pt x="1051627" y="2749536"/>
                  </a:lnTo>
                  <a:lnTo>
                    <a:pt x="997028" y="2743623"/>
                  </a:lnTo>
                  <a:lnTo>
                    <a:pt x="941588" y="2737710"/>
                  </a:lnTo>
                  <a:lnTo>
                    <a:pt x="885503" y="2731797"/>
                  </a:lnTo>
                  <a:lnTo>
                    <a:pt x="828980" y="2725884"/>
                  </a:lnTo>
                  <a:lnTo>
                    <a:pt x="772281" y="2719971"/>
                  </a:lnTo>
                  <a:lnTo>
                    <a:pt x="715788" y="2714058"/>
                  </a:lnTo>
                  <a:lnTo>
                    <a:pt x="659744" y="2708145"/>
                  </a:lnTo>
                  <a:lnTo>
                    <a:pt x="604380" y="2702232"/>
                  </a:lnTo>
                  <a:lnTo>
                    <a:pt x="549932" y="2696319"/>
                  </a:lnTo>
                  <a:lnTo>
                    <a:pt x="496950" y="2690406"/>
                  </a:lnTo>
                  <a:lnTo>
                    <a:pt x="445686" y="2684493"/>
                  </a:lnTo>
                  <a:lnTo>
                    <a:pt x="396215" y="2678580"/>
                  </a:lnTo>
                  <a:lnTo>
                    <a:pt x="348740" y="2672667"/>
                  </a:lnTo>
                  <a:lnTo>
                    <a:pt x="303454" y="2666754"/>
                  </a:lnTo>
                  <a:lnTo>
                    <a:pt x="260978" y="2660841"/>
                  </a:lnTo>
                  <a:lnTo>
                    <a:pt x="221558" y="2654928"/>
                  </a:lnTo>
                  <a:lnTo>
                    <a:pt x="184951" y="2649015"/>
                  </a:lnTo>
                  <a:lnTo>
                    <a:pt x="151273" y="2643102"/>
                  </a:lnTo>
                  <a:lnTo>
                    <a:pt x="120625" y="2637189"/>
                  </a:lnTo>
                  <a:lnTo>
                    <a:pt x="93487" y="2631276"/>
                  </a:lnTo>
                  <a:lnTo>
                    <a:pt x="70190" y="2625363"/>
                  </a:lnTo>
                  <a:lnTo>
                    <a:pt x="50136" y="2619450"/>
                  </a:lnTo>
                  <a:lnTo>
                    <a:pt x="33329" y="2613537"/>
                  </a:lnTo>
                  <a:lnTo>
                    <a:pt x="19762" y="2607624"/>
                  </a:lnTo>
                  <a:lnTo>
                    <a:pt x="9659" y="2601711"/>
                  </a:lnTo>
                  <a:lnTo>
                    <a:pt x="3438" y="2595798"/>
                  </a:lnTo>
                  <a:lnTo>
                    <a:pt x="249" y="2589885"/>
                  </a:lnTo>
                  <a:lnTo>
                    <a:pt x="0" y="2583973"/>
                  </a:lnTo>
                  <a:lnTo>
                    <a:pt x="2587" y="2578060"/>
                  </a:lnTo>
                  <a:lnTo>
                    <a:pt x="7996" y="2572147"/>
                  </a:lnTo>
                  <a:lnTo>
                    <a:pt x="16648" y="2566234"/>
                  </a:lnTo>
                  <a:lnTo>
                    <a:pt x="27634" y="2560321"/>
                  </a:lnTo>
                  <a:lnTo>
                    <a:pt x="40807" y="2554408"/>
                  </a:lnTo>
                  <a:lnTo>
                    <a:pt x="56017" y="2548495"/>
                  </a:lnTo>
                  <a:lnTo>
                    <a:pt x="73110" y="2542582"/>
                  </a:lnTo>
                  <a:lnTo>
                    <a:pt x="92381" y="2536669"/>
                  </a:lnTo>
                  <a:lnTo>
                    <a:pt x="113085" y="2530756"/>
                  </a:lnTo>
                  <a:lnTo>
                    <a:pt x="135065" y="2524843"/>
                  </a:lnTo>
                  <a:lnTo>
                    <a:pt x="158170" y="2518930"/>
                  </a:lnTo>
                  <a:lnTo>
                    <a:pt x="182255" y="2513017"/>
                  </a:lnTo>
                  <a:lnTo>
                    <a:pt x="207338" y="2507104"/>
                  </a:lnTo>
                  <a:lnTo>
                    <a:pt x="233043" y="2501191"/>
                  </a:lnTo>
                  <a:lnTo>
                    <a:pt x="259212" y="2495278"/>
                  </a:lnTo>
                  <a:lnTo>
                    <a:pt x="285734" y="2489365"/>
                  </a:lnTo>
                  <a:lnTo>
                    <a:pt x="312500" y="2483452"/>
                  </a:lnTo>
                  <a:lnTo>
                    <a:pt x="339408" y="2477539"/>
                  </a:lnTo>
                  <a:lnTo>
                    <a:pt x="366303" y="2471626"/>
                  </a:lnTo>
                  <a:lnTo>
                    <a:pt x="393105" y="2465713"/>
                  </a:lnTo>
                  <a:lnTo>
                    <a:pt x="419745" y="2459800"/>
                  </a:lnTo>
                  <a:lnTo>
                    <a:pt x="446163" y="2453887"/>
                  </a:lnTo>
                  <a:lnTo>
                    <a:pt x="472236" y="2447974"/>
                  </a:lnTo>
                  <a:lnTo>
                    <a:pt x="497908" y="2442061"/>
                  </a:lnTo>
                  <a:lnTo>
                    <a:pt x="523184" y="2436148"/>
                  </a:lnTo>
                  <a:lnTo>
                    <a:pt x="548032" y="2430235"/>
                  </a:lnTo>
                  <a:lnTo>
                    <a:pt x="572426" y="2424322"/>
                  </a:lnTo>
                  <a:lnTo>
                    <a:pt x="596265" y="2418409"/>
                  </a:lnTo>
                  <a:lnTo>
                    <a:pt x="619507" y="2412496"/>
                  </a:lnTo>
                  <a:lnTo>
                    <a:pt x="642220" y="2406583"/>
                  </a:lnTo>
                  <a:lnTo>
                    <a:pt x="664393" y="2400670"/>
                  </a:lnTo>
                  <a:lnTo>
                    <a:pt x="686013" y="2394757"/>
                  </a:lnTo>
                  <a:lnTo>
                    <a:pt x="707011" y="2388844"/>
                  </a:lnTo>
                  <a:lnTo>
                    <a:pt x="727309" y="2382931"/>
                  </a:lnTo>
                  <a:lnTo>
                    <a:pt x="747021" y="2377018"/>
                  </a:lnTo>
                  <a:lnTo>
                    <a:pt x="766142" y="2371105"/>
                  </a:lnTo>
                  <a:lnTo>
                    <a:pt x="784666" y="2365192"/>
                  </a:lnTo>
                  <a:lnTo>
                    <a:pt x="802549" y="2359279"/>
                  </a:lnTo>
                  <a:lnTo>
                    <a:pt x="819667" y="2353366"/>
                  </a:lnTo>
                  <a:lnTo>
                    <a:pt x="836172" y="2347453"/>
                  </a:lnTo>
                  <a:lnTo>
                    <a:pt x="852065" y="2341540"/>
                  </a:lnTo>
                  <a:lnTo>
                    <a:pt x="867344" y="2335627"/>
                  </a:lnTo>
                  <a:lnTo>
                    <a:pt x="881998" y="2329714"/>
                  </a:lnTo>
                  <a:lnTo>
                    <a:pt x="895865" y="2323801"/>
                  </a:lnTo>
                  <a:lnTo>
                    <a:pt x="909134" y="2317888"/>
                  </a:lnTo>
                  <a:lnTo>
                    <a:pt x="921815" y="2311975"/>
                  </a:lnTo>
                  <a:lnTo>
                    <a:pt x="933919" y="2306062"/>
                  </a:lnTo>
                  <a:lnTo>
                    <a:pt x="945459" y="2300149"/>
                  </a:lnTo>
                  <a:lnTo>
                    <a:pt x="956295" y="2294236"/>
                  </a:lnTo>
                  <a:lnTo>
                    <a:pt x="966607" y="2288323"/>
                  </a:lnTo>
                  <a:lnTo>
                    <a:pt x="976428" y="2282410"/>
                  </a:lnTo>
                  <a:lnTo>
                    <a:pt x="985782" y="2276497"/>
                  </a:lnTo>
                  <a:lnTo>
                    <a:pt x="994694" y="2270584"/>
                  </a:lnTo>
                  <a:lnTo>
                    <a:pt x="1003099" y="2264671"/>
                  </a:lnTo>
                  <a:lnTo>
                    <a:pt x="1011120" y="2258759"/>
                  </a:lnTo>
                  <a:lnTo>
                    <a:pt x="1018815" y="2252846"/>
                  </a:lnTo>
                  <a:lnTo>
                    <a:pt x="1026214" y="2246933"/>
                  </a:lnTo>
                  <a:lnTo>
                    <a:pt x="1033352" y="2241020"/>
                  </a:lnTo>
                  <a:lnTo>
                    <a:pt x="1040223" y="2235107"/>
                  </a:lnTo>
                  <a:lnTo>
                    <a:pt x="1046904" y="2229194"/>
                  </a:lnTo>
                  <a:lnTo>
                    <a:pt x="1053450" y="2223281"/>
                  </a:lnTo>
                  <a:lnTo>
                    <a:pt x="1059893" y="2217368"/>
                  </a:lnTo>
                  <a:lnTo>
                    <a:pt x="1066263" y="2211455"/>
                  </a:lnTo>
                  <a:lnTo>
                    <a:pt x="1072592" y="2205542"/>
                  </a:lnTo>
                  <a:lnTo>
                    <a:pt x="1078925" y="2199629"/>
                  </a:lnTo>
                  <a:lnTo>
                    <a:pt x="1085293" y="2193716"/>
                  </a:lnTo>
                  <a:lnTo>
                    <a:pt x="1091719" y="2187803"/>
                  </a:lnTo>
                  <a:lnTo>
                    <a:pt x="1098225" y="2181890"/>
                  </a:lnTo>
                  <a:lnTo>
                    <a:pt x="1104846" y="2175977"/>
                  </a:lnTo>
                  <a:lnTo>
                    <a:pt x="1111619" y="2170064"/>
                  </a:lnTo>
                  <a:lnTo>
                    <a:pt x="1118535" y="2164151"/>
                  </a:lnTo>
                  <a:lnTo>
                    <a:pt x="1125606" y="2158238"/>
                  </a:lnTo>
                  <a:lnTo>
                    <a:pt x="1132840" y="2152325"/>
                  </a:lnTo>
                  <a:lnTo>
                    <a:pt x="1140259" y="2146412"/>
                  </a:lnTo>
                  <a:lnTo>
                    <a:pt x="1147894" y="2140499"/>
                  </a:lnTo>
                  <a:lnTo>
                    <a:pt x="1155703" y="2134586"/>
                  </a:lnTo>
                  <a:lnTo>
                    <a:pt x="1163685" y="2128673"/>
                  </a:lnTo>
                  <a:lnTo>
                    <a:pt x="1171834" y="2122760"/>
                  </a:lnTo>
                  <a:lnTo>
                    <a:pt x="1180149" y="2116847"/>
                  </a:lnTo>
                  <a:lnTo>
                    <a:pt x="1188650" y="2110934"/>
                  </a:lnTo>
                  <a:lnTo>
                    <a:pt x="1197278" y="2105021"/>
                  </a:lnTo>
                  <a:lnTo>
                    <a:pt x="1206019" y="2099108"/>
                  </a:lnTo>
                  <a:lnTo>
                    <a:pt x="1214856" y="2093195"/>
                  </a:lnTo>
                  <a:lnTo>
                    <a:pt x="1223771" y="2087282"/>
                  </a:lnTo>
                  <a:lnTo>
                    <a:pt x="1232751" y="2081369"/>
                  </a:lnTo>
                  <a:lnTo>
                    <a:pt x="1241748" y="2075456"/>
                  </a:lnTo>
                  <a:lnTo>
                    <a:pt x="1250739" y="2069543"/>
                  </a:lnTo>
                  <a:lnTo>
                    <a:pt x="1259701" y="2063630"/>
                  </a:lnTo>
                  <a:lnTo>
                    <a:pt x="1268611" y="2057717"/>
                  </a:lnTo>
                  <a:lnTo>
                    <a:pt x="1277410" y="2051804"/>
                  </a:lnTo>
                  <a:lnTo>
                    <a:pt x="1286082" y="2045891"/>
                  </a:lnTo>
                  <a:lnTo>
                    <a:pt x="1294608" y="2039978"/>
                  </a:lnTo>
                  <a:lnTo>
                    <a:pt x="1302966" y="2034065"/>
                  </a:lnTo>
                  <a:lnTo>
                    <a:pt x="1311135" y="2028152"/>
                  </a:lnTo>
                  <a:lnTo>
                    <a:pt x="1319035" y="2022239"/>
                  </a:lnTo>
                  <a:lnTo>
                    <a:pt x="1326674" y="2016326"/>
                  </a:lnTo>
                  <a:lnTo>
                    <a:pt x="1334056" y="2010413"/>
                  </a:lnTo>
                  <a:lnTo>
                    <a:pt x="1341167" y="2004500"/>
                  </a:lnTo>
                  <a:lnTo>
                    <a:pt x="1347999" y="1998587"/>
                  </a:lnTo>
                  <a:lnTo>
                    <a:pt x="1354484" y="1992674"/>
                  </a:lnTo>
                  <a:lnTo>
                    <a:pt x="1360639" y="1986761"/>
                  </a:lnTo>
                  <a:lnTo>
                    <a:pt x="1366500" y="1980848"/>
                  </a:lnTo>
                  <a:lnTo>
                    <a:pt x="1372073" y="1974935"/>
                  </a:lnTo>
                  <a:lnTo>
                    <a:pt x="1377362" y="1969022"/>
                  </a:lnTo>
                  <a:lnTo>
                    <a:pt x="1382337" y="1963109"/>
                  </a:lnTo>
                  <a:lnTo>
                    <a:pt x="1387017" y="1957196"/>
                  </a:lnTo>
                  <a:lnTo>
                    <a:pt x="1391463" y="1951283"/>
                  </a:lnTo>
                  <a:lnTo>
                    <a:pt x="1395694" y="1945370"/>
                  </a:lnTo>
                  <a:lnTo>
                    <a:pt x="1399731" y="1939458"/>
                  </a:lnTo>
                  <a:lnTo>
                    <a:pt x="1403578" y="1933545"/>
                  </a:lnTo>
                  <a:lnTo>
                    <a:pt x="1407260" y="1927632"/>
                  </a:lnTo>
                  <a:lnTo>
                    <a:pt x="1410837" y="1921719"/>
                  </a:lnTo>
                  <a:lnTo>
                    <a:pt x="1414333" y="1915806"/>
                  </a:lnTo>
                  <a:lnTo>
                    <a:pt x="1417771" y="1909893"/>
                  </a:lnTo>
                  <a:lnTo>
                    <a:pt x="1421177" y="1903980"/>
                  </a:lnTo>
                  <a:lnTo>
                    <a:pt x="1424583" y="1898067"/>
                  </a:lnTo>
                  <a:lnTo>
                    <a:pt x="1428019" y="1892154"/>
                  </a:lnTo>
                  <a:lnTo>
                    <a:pt x="1431501" y="1886241"/>
                  </a:lnTo>
                  <a:lnTo>
                    <a:pt x="1435045" y="1880328"/>
                  </a:lnTo>
                  <a:lnTo>
                    <a:pt x="1438670" y="1874415"/>
                  </a:lnTo>
                  <a:lnTo>
                    <a:pt x="1442416" y="1868502"/>
                  </a:lnTo>
                  <a:lnTo>
                    <a:pt x="1446266" y="1862589"/>
                  </a:lnTo>
                  <a:lnTo>
                    <a:pt x="1450225" y="1856676"/>
                  </a:lnTo>
                  <a:lnTo>
                    <a:pt x="1454294" y="1850763"/>
                  </a:lnTo>
                  <a:lnTo>
                    <a:pt x="1458472" y="1844850"/>
                  </a:lnTo>
                  <a:lnTo>
                    <a:pt x="1462787" y="1838937"/>
                  </a:lnTo>
                  <a:lnTo>
                    <a:pt x="1467198" y="1833024"/>
                  </a:lnTo>
                  <a:lnTo>
                    <a:pt x="1471695" y="1827111"/>
                  </a:lnTo>
                  <a:lnTo>
                    <a:pt x="1476266" y="1821198"/>
                  </a:lnTo>
                  <a:lnTo>
                    <a:pt x="1480901" y="1815285"/>
                  </a:lnTo>
                  <a:lnTo>
                    <a:pt x="1485594" y="1809372"/>
                  </a:lnTo>
                  <a:lnTo>
                    <a:pt x="1490313" y="1803459"/>
                  </a:lnTo>
                  <a:lnTo>
                    <a:pt x="1495042" y="1797546"/>
                  </a:lnTo>
                  <a:lnTo>
                    <a:pt x="1499767" y="1791633"/>
                  </a:lnTo>
                  <a:lnTo>
                    <a:pt x="1504475" y="1785720"/>
                  </a:lnTo>
                  <a:lnTo>
                    <a:pt x="1509141" y="1779807"/>
                  </a:lnTo>
                  <a:lnTo>
                    <a:pt x="1513750" y="1773894"/>
                  </a:lnTo>
                  <a:lnTo>
                    <a:pt x="1518297" y="1767981"/>
                  </a:lnTo>
                  <a:lnTo>
                    <a:pt x="1522773" y="1762068"/>
                  </a:lnTo>
                  <a:lnTo>
                    <a:pt x="1527172" y="1756155"/>
                  </a:lnTo>
                  <a:lnTo>
                    <a:pt x="1531470" y="1750242"/>
                  </a:lnTo>
                  <a:lnTo>
                    <a:pt x="1535667" y="1744329"/>
                  </a:lnTo>
                  <a:lnTo>
                    <a:pt x="1539773" y="1738416"/>
                  </a:lnTo>
                  <a:lnTo>
                    <a:pt x="1543788" y="1732503"/>
                  </a:lnTo>
                  <a:lnTo>
                    <a:pt x="1547715" y="1726590"/>
                  </a:lnTo>
                  <a:lnTo>
                    <a:pt x="1551545" y="1720677"/>
                  </a:lnTo>
                  <a:lnTo>
                    <a:pt x="1555281" y="1714764"/>
                  </a:lnTo>
                  <a:lnTo>
                    <a:pt x="1558944" y="1708851"/>
                  </a:lnTo>
                  <a:lnTo>
                    <a:pt x="1562541" y="1702938"/>
                  </a:lnTo>
                  <a:lnTo>
                    <a:pt x="1566078" y="1697025"/>
                  </a:lnTo>
                  <a:lnTo>
                    <a:pt x="1569558" y="1691112"/>
                  </a:lnTo>
                  <a:lnTo>
                    <a:pt x="1572984" y="1685199"/>
                  </a:lnTo>
                  <a:lnTo>
                    <a:pt x="1576376" y="1679286"/>
                  </a:lnTo>
                  <a:lnTo>
                    <a:pt x="1579738" y="1673373"/>
                  </a:lnTo>
                  <a:lnTo>
                    <a:pt x="1583076" y="1667460"/>
                  </a:lnTo>
                  <a:lnTo>
                    <a:pt x="1586395" y="1661547"/>
                  </a:lnTo>
                  <a:lnTo>
                    <a:pt x="1589697" y="1655634"/>
                  </a:lnTo>
                  <a:lnTo>
                    <a:pt x="1592991" y="1649721"/>
                  </a:lnTo>
                  <a:lnTo>
                    <a:pt x="1596277" y="1643808"/>
                  </a:lnTo>
                  <a:lnTo>
                    <a:pt x="1599558" y="1637895"/>
                  </a:lnTo>
                  <a:lnTo>
                    <a:pt x="1602834" y="1631982"/>
                  </a:lnTo>
                  <a:lnTo>
                    <a:pt x="1606105" y="1626069"/>
                  </a:lnTo>
                  <a:lnTo>
                    <a:pt x="1609371" y="1620156"/>
                  </a:lnTo>
                  <a:lnTo>
                    <a:pt x="1612631" y="1614244"/>
                  </a:lnTo>
                  <a:lnTo>
                    <a:pt x="1615884" y="1608331"/>
                  </a:lnTo>
                  <a:lnTo>
                    <a:pt x="1619130" y="1602418"/>
                  </a:lnTo>
                  <a:lnTo>
                    <a:pt x="1622363" y="1596505"/>
                  </a:lnTo>
                  <a:lnTo>
                    <a:pt x="1625585" y="1590592"/>
                  </a:lnTo>
                  <a:lnTo>
                    <a:pt x="1628796" y="1584679"/>
                  </a:lnTo>
                  <a:lnTo>
                    <a:pt x="1631996" y="1578766"/>
                  </a:lnTo>
                  <a:lnTo>
                    <a:pt x="1635184" y="1572853"/>
                  </a:lnTo>
                  <a:lnTo>
                    <a:pt x="1638360" y="1566940"/>
                  </a:lnTo>
                  <a:lnTo>
                    <a:pt x="1641526" y="1561027"/>
                  </a:lnTo>
                  <a:lnTo>
                    <a:pt x="1644686" y="1555114"/>
                  </a:lnTo>
                  <a:lnTo>
                    <a:pt x="1647842" y="1549201"/>
                  </a:lnTo>
                  <a:lnTo>
                    <a:pt x="1650997" y="1543288"/>
                  </a:lnTo>
                  <a:lnTo>
                    <a:pt x="1654154" y="1537375"/>
                  </a:lnTo>
                  <a:lnTo>
                    <a:pt x="1657319" y="1531462"/>
                  </a:lnTo>
                  <a:lnTo>
                    <a:pt x="1660496" y="1525549"/>
                  </a:lnTo>
                  <a:lnTo>
                    <a:pt x="1663686" y="1519636"/>
                  </a:lnTo>
                  <a:lnTo>
                    <a:pt x="1666893" y="1513723"/>
                  </a:lnTo>
                  <a:lnTo>
                    <a:pt x="1670123" y="1507810"/>
                  </a:lnTo>
                  <a:lnTo>
                    <a:pt x="1673381" y="1501897"/>
                  </a:lnTo>
                  <a:lnTo>
                    <a:pt x="1676663" y="1495984"/>
                  </a:lnTo>
                  <a:lnTo>
                    <a:pt x="1679970" y="1490071"/>
                  </a:lnTo>
                  <a:lnTo>
                    <a:pt x="1683303" y="1484158"/>
                  </a:lnTo>
                  <a:lnTo>
                    <a:pt x="1686662" y="1478245"/>
                  </a:lnTo>
                  <a:lnTo>
                    <a:pt x="1690046" y="1472332"/>
                  </a:lnTo>
                  <a:lnTo>
                    <a:pt x="1693448" y="1466419"/>
                  </a:lnTo>
                  <a:lnTo>
                    <a:pt x="1696862" y="1460506"/>
                  </a:lnTo>
                  <a:lnTo>
                    <a:pt x="1700283" y="1454593"/>
                  </a:lnTo>
                  <a:lnTo>
                    <a:pt x="1703707" y="1448680"/>
                  </a:lnTo>
                  <a:lnTo>
                    <a:pt x="1707121" y="1442767"/>
                  </a:lnTo>
                  <a:lnTo>
                    <a:pt x="1710518" y="1436854"/>
                  </a:lnTo>
                  <a:lnTo>
                    <a:pt x="1713890" y="1430941"/>
                  </a:lnTo>
                  <a:lnTo>
                    <a:pt x="1717229" y="1425028"/>
                  </a:lnTo>
                  <a:lnTo>
                    <a:pt x="1720526" y="1419115"/>
                  </a:lnTo>
                  <a:lnTo>
                    <a:pt x="1723756" y="1413202"/>
                  </a:lnTo>
                  <a:lnTo>
                    <a:pt x="1726922" y="1407289"/>
                  </a:lnTo>
                  <a:lnTo>
                    <a:pt x="1730019" y="1401376"/>
                  </a:lnTo>
                  <a:lnTo>
                    <a:pt x="1733038" y="1395463"/>
                  </a:lnTo>
                  <a:lnTo>
                    <a:pt x="1735974" y="1389550"/>
                  </a:lnTo>
                  <a:lnTo>
                    <a:pt x="1738791" y="1383637"/>
                  </a:lnTo>
                  <a:lnTo>
                    <a:pt x="1741509" y="1377724"/>
                  </a:lnTo>
                  <a:lnTo>
                    <a:pt x="1744127" y="1371811"/>
                  </a:lnTo>
                  <a:lnTo>
                    <a:pt x="1746642" y="1365898"/>
                  </a:lnTo>
                  <a:lnTo>
                    <a:pt x="1749052" y="1359985"/>
                  </a:lnTo>
                  <a:lnTo>
                    <a:pt x="1751328" y="1354072"/>
                  </a:lnTo>
                  <a:lnTo>
                    <a:pt x="1753494" y="1348159"/>
                  </a:lnTo>
                  <a:lnTo>
                    <a:pt x="1755557" y="1342246"/>
                  </a:lnTo>
                  <a:lnTo>
                    <a:pt x="1757519" y="1336333"/>
                  </a:lnTo>
                  <a:lnTo>
                    <a:pt x="1759384" y="1330420"/>
                  </a:lnTo>
                  <a:lnTo>
                    <a:pt x="1761136" y="1324507"/>
                  </a:lnTo>
                  <a:lnTo>
                    <a:pt x="1762793" y="1318594"/>
                  </a:lnTo>
                  <a:lnTo>
                    <a:pt x="1764370" y="1312681"/>
                  </a:lnTo>
                  <a:lnTo>
                    <a:pt x="1765871" y="1306768"/>
                  </a:lnTo>
                  <a:lnTo>
                    <a:pt x="1767303" y="1300855"/>
                  </a:lnTo>
                  <a:lnTo>
                    <a:pt x="1768660" y="1294942"/>
                  </a:lnTo>
                  <a:lnTo>
                    <a:pt x="1769955" y="1289030"/>
                  </a:lnTo>
                  <a:lnTo>
                    <a:pt x="1771203" y="1283117"/>
                  </a:lnTo>
                  <a:lnTo>
                    <a:pt x="1772407" y="1277204"/>
                  </a:lnTo>
                  <a:lnTo>
                    <a:pt x="1773574" y="1271291"/>
                  </a:lnTo>
                  <a:lnTo>
                    <a:pt x="1774705" y="1265378"/>
                  </a:lnTo>
                  <a:lnTo>
                    <a:pt x="1775807" y="1259465"/>
                  </a:lnTo>
                  <a:lnTo>
                    <a:pt x="1776889" y="1253552"/>
                  </a:lnTo>
                  <a:lnTo>
                    <a:pt x="1777954" y="1247639"/>
                  </a:lnTo>
                  <a:lnTo>
                    <a:pt x="1779007" y="1241726"/>
                  </a:lnTo>
                  <a:lnTo>
                    <a:pt x="1780050" y="1235813"/>
                  </a:lnTo>
                  <a:lnTo>
                    <a:pt x="1781087" y="1229900"/>
                  </a:lnTo>
                  <a:lnTo>
                    <a:pt x="1782120" y="1223987"/>
                  </a:lnTo>
                  <a:lnTo>
                    <a:pt x="1783153" y="1218074"/>
                  </a:lnTo>
                  <a:lnTo>
                    <a:pt x="1784186" y="1212161"/>
                  </a:lnTo>
                  <a:lnTo>
                    <a:pt x="1785221" y="1206248"/>
                  </a:lnTo>
                  <a:lnTo>
                    <a:pt x="1786260" y="1200335"/>
                  </a:lnTo>
                  <a:lnTo>
                    <a:pt x="1787303" y="1194422"/>
                  </a:lnTo>
                  <a:lnTo>
                    <a:pt x="1788349" y="1188509"/>
                  </a:lnTo>
                  <a:lnTo>
                    <a:pt x="1789399" y="1182596"/>
                  </a:lnTo>
                  <a:lnTo>
                    <a:pt x="1790453" y="1176683"/>
                  </a:lnTo>
                  <a:lnTo>
                    <a:pt x="1791510" y="1170770"/>
                  </a:lnTo>
                  <a:lnTo>
                    <a:pt x="1792569" y="1164857"/>
                  </a:lnTo>
                  <a:lnTo>
                    <a:pt x="1793628" y="1158944"/>
                  </a:lnTo>
                  <a:lnTo>
                    <a:pt x="1794686" y="1153031"/>
                  </a:lnTo>
                  <a:lnTo>
                    <a:pt x="1795743" y="1147118"/>
                  </a:lnTo>
                  <a:lnTo>
                    <a:pt x="1796793" y="1141205"/>
                  </a:lnTo>
                  <a:lnTo>
                    <a:pt x="1797836" y="1135292"/>
                  </a:lnTo>
                  <a:lnTo>
                    <a:pt x="1798871" y="1129379"/>
                  </a:lnTo>
                  <a:lnTo>
                    <a:pt x="1799893" y="1123466"/>
                  </a:lnTo>
                  <a:lnTo>
                    <a:pt x="1800902" y="1117553"/>
                  </a:lnTo>
                  <a:lnTo>
                    <a:pt x="1801891" y="1111640"/>
                  </a:lnTo>
                  <a:lnTo>
                    <a:pt x="1802858" y="1105727"/>
                  </a:lnTo>
                  <a:lnTo>
                    <a:pt x="1803802" y="1099814"/>
                  </a:lnTo>
                  <a:lnTo>
                    <a:pt x="1804721" y="1093901"/>
                  </a:lnTo>
                  <a:lnTo>
                    <a:pt x="1805614" y="1087988"/>
                  </a:lnTo>
                  <a:lnTo>
                    <a:pt x="1806470" y="1082075"/>
                  </a:lnTo>
                  <a:lnTo>
                    <a:pt x="1807289" y="1076162"/>
                  </a:lnTo>
                  <a:lnTo>
                    <a:pt x="1808074" y="1070249"/>
                  </a:lnTo>
                  <a:lnTo>
                    <a:pt x="1808823" y="1064336"/>
                  </a:lnTo>
                  <a:lnTo>
                    <a:pt x="1809535" y="1058423"/>
                  </a:lnTo>
                  <a:lnTo>
                    <a:pt x="1810203" y="1052510"/>
                  </a:lnTo>
                  <a:lnTo>
                    <a:pt x="1810826" y="1046597"/>
                  </a:lnTo>
                  <a:lnTo>
                    <a:pt x="1811411" y="1040684"/>
                  </a:lnTo>
                  <a:lnTo>
                    <a:pt x="1811958" y="1034771"/>
                  </a:lnTo>
                  <a:lnTo>
                    <a:pt x="1812469" y="1028858"/>
                  </a:lnTo>
                  <a:lnTo>
                    <a:pt x="1812941" y="1022945"/>
                  </a:lnTo>
                  <a:lnTo>
                    <a:pt x="1813375" y="1017032"/>
                  </a:lnTo>
                  <a:lnTo>
                    <a:pt x="1813780" y="1011119"/>
                  </a:lnTo>
                  <a:lnTo>
                    <a:pt x="1814160" y="1005206"/>
                  </a:lnTo>
                  <a:lnTo>
                    <a:pt x="1814517" y="999293"/>
                  </a:lnTo>
                  <a:lnTo>
                    <a:pt x="1814855" y="993380"/>
                  </a:lnTo>
                  <a:lnTo>
                    <a:pt x="1815178" y="987467"/>
                  </a:lnTo>
                  <a:lnTo>
                    <a:pt x="1815495" y="981554"/>
                  </a:lnTo>
                  <a:lnTo>
                    <a:pt x="1815810" y="975641"/>
                  </a:lnTo>
                  <a:lnTo>
                    <a:pt x="1816127" y="969729"/>
                  </a:lnTo>
                  <a:lnTo>
                    <a:pt x="1816453" y="963816"/>
                  </a:lnTo>
                  <a:lnTo>
                    <a:pt x="1816798" y="957903"/>
                  </a:lnTo>
                  <a:lnTo>
                    <a:pt x="1817165" y="951990"/>
                  </a:lnTo>
                  <a:lnTo>
                    <a:pt x="1817556" y="946077"/>
                  </a:lnTo>
                  <a:lnTo>
                    <a:pt x="1817978" y="940164"/>
                  </a:lnTo>
                  <a:lnTo>
                    <a:pt x="1818433" y="934251"/>
                  </a:lnTo>
                  <a:lnTo>
                    <a:pt x="1818939" y="928338"/>
                  </a:lnTo>
                  <a:lnTo>
                    <a:pt x="1819488" y="922425"/>
                  </a:lnTo>
                  <a:lnTo>
                    <a:pt x="1820082" y="916512"/>
                  </a:lnTo>
                  <a:lnTo>
                    <a:pt x="1820722" y="910599"/>
                  </a:lnTo>
                  <a:lnTo>
                    <a:pt x="1821410" y="904686"/>
                  </a:lnTo>
                  <a:lnTo>
                    <a:pt x="1822160" y="898773"/>
                  </a:lnTo>
                  <a:lnTo>
                    <a:pt x="1822961" y="892860"/>
                  </a:lnTo>
                  <a:lnTo>
                    <a:pt x="1823808" y="886947"/>
                  </a:lnTo>
                  <a:lnTo>
                    <a:pt x="1824701" y="881034"/>
                  </a:lnTo>
                  <a:lnTo>
                    <a:pt x="1825637" y="875121"/>
                  </a:lnTo>
                  <a:lnTo>
                    <a:pt x="1826623" y="869208"/>
                  </a:lnTo>
                  <a:lnTo>
                    <a:pt x="1827648" y="863295"/>
                  </a:lnTo>
                  <a:lnTo>
                    <a:pt x="1828704" y="857382"/>
                  </a:lnTo>
                  <a:lnTo>
                    <a:pt x="1829788" y="851469"/>
                  </a:lnTo>
                  <a:lnTo>
                    <a:pt x="1830895" y="845556"/>
                  </a:lnTo>
                  <a:lnTo>
                    <a:pt x="1832024" y="839643"/>
                  </a:lnTo>
                  <a:lnTo>
                    <a:pt x="1833165" y="833730"/>
                  </a:lnTo>
                  <a:lnTo>
                    <a:pt x="1834313" y="827817"/>
                  </a:lnTo>
                  <a:lnTo>
                    <a:pt x="1835463" y="821904"/>
                  </a:lnTo>
                  <a:lnTo>
                    <a:pt x="1836610" y="815991"/>
                  </a:lnTo>
                  <a:lnTo>
                    <a:pt x="1837749" y="810078"/>
                  </a:lnTo>
                  <a:lnTo>
                    <a:pt x="1838874" y="804165"/>
                  </a:lnTo>
                  <a:lnTo>
                    <a:pt x="1839982" y="798252"/>
                  </a:lnTo>
                  <a:lnTo>
                    <a:pt x="1841071" y="792339"/>
                  </a:lnTo>
                  <a:lnTo>
                    <a:pt x="1842138" y="786426"/>
                  </a:lnTo>
                  <a:lnTo>
                    <a:pt x="1843177" y="780513"/>
                  </a:lnTo>
                  <a:lnTo>
                    <a:pt x="1844184" y="774600"/>
                  </a:lnTo>
                  <a:lnTo>
                    <a:pt x="1845163" y="768687"/>
                  </a:lnTo>
                  <a:lnTo>
                    <a:pt x="1846112" y="762774"/>
                  </a:lnTo>
                  <a:lnTo>
                    <a:pt x="1847031" y="756861"/>
                  </a:lnTo>
                  <a:lnTo>
                    <a:pt x="1847918" y="750948"/>
                  </a:lnTo>
                  <a:lnTo>
                    <a:pt x="1848768" y="745035"/>
                  </a:lnTo>
                  <a:lnTo>
                    <a:pt x="1849588" y="739122"/>
                  </a:lnTo>
                  <a:lnTo>
                    <a:pt x="1850379" y="733209"/>
                  </a:lnTo>
                  <a:lnTo>
                    <a:pt x="1851142" y="727296"/>
                  </a:lnTo>
                  <a:lnTo>
                    <a:pt x="1851878" y="721383"/>
                  </a:lnTo>
                  <a:lnTo>
                    <a:pt x="1852579" y="715470"/>
                  </a:lnTo>
                  <a:lnTo>
                    <a:pt x="1853256" y="709557"/>
                  </a:lnTo>
                  <a:lnTo>
                    <a:pt x="1853909" y="703644"/>
                  </a:lnTo>
                  <a:lnTo>
                    <a:pt x="1854539" y="697731"/>
                  </a:lnTo>
                  <a:lnTo>
                    <a:pt x="1855147" y="691818"/>
                  </a:lnTo>
                  <a:lnTo>
                    <a:pt x="1855727" y="685905"/>
                  </a:lnTo>
                  <a:lnTo>
                    <a:pt x="1856287" y="679992"/>
                  </a:lnTo>
                  <a:lnTo>
                    <a:pt x="1856826" y="674079"/>
                  </a:lnTo>
                  <a:lnTo>
                    <a:pt x="1857346" y="668166"/>
                  </a:lnTo>
                  <a:lnTo>
                    <a:pt x="1857846" y="662253"/>
                  </a:lnTo>
                  <a:lnTo>
                    <a:pt x="1858323" y="656340"/>
                  </a:lnTo>
                  <a:lnTo>
                    <a:pt x="1858779" y="650427"/>
                  </a:lnTo>
                  <a:lnTo>
                    <a:pt x="1859217" y="644515"/>
                  </a:lnTo>
                  <a:lnTo>
                    <a:pt x="1859636" y="638602"/>
                  </a:lnTo>
                  <a:lnTo>
                    <a:pt x="1860035" y="632689"/>
                  </a:lnTo>
                  <a:lnTo>
                    <a:pt x="1860412" y="626776"/>
                  </a:lnTo>
                  <a:lnTo>
                    <a:pt x="1860768" y="620863"/>
                  </a:lnTo>
                  <a:lnTo>
                    <a:pt x="1861105" y="614950"/>
                  </a:lnTo>
                  <a:lnTo>
                    <a:pt x="1861423" y="609037"/>
                  </a:lnTo>
                  <a:lnTo>
                    <a:pt x="1861721" y="603124"/>
                  </a:lnTo>
                  <a:lnTo>
                    <a:pt x="1861998" y="597211"/>
                  </a:lnTo>
                  <a:lnTo>
                    <a:pt x="1862254" y="591298"/>
                  </a:lnTo>
                  <a:lnTo>
                    <a:pt x="1862491" y="585385"/>
                  </a:lnTo>
                  <a:lnTo>
                    <a:pt x="1862710" y="579472"/>
                  </a:lnTo>
                  <a:lnTo>
                    <a:pt x="1862911" y="573559"/>
                  </a:lnTo>
                  <a:lnTo>
                    <a:pt x="1863093" y="567646"/>
                  </a:lnTo>
                  <a:lnTo>
                    <a:pt x="1863254" y="561733"/>
                  </a:lnTo>
                  <a:lnTo>
                    <a:pt x="1863399" y="555820"/>
                  </a:lnTo>
                  <a:lnTo>
                    <a:pt x="1863528" y="549907"/>
                  </a:lnTo>
                  <a:lnTo>
                    <a:pt x="1863641" y="543994"/>
                  </a:lnTo>
                  <a:lnTo>
                    <a:pt x="1863738" y="538081"/>
                  </a:lnTo>
                  <a:lnTo>
                    <a:pt x="1863816" y="532168"/>
                  </a:lnTo>
                  <a:lnTo>
                    <a:pt x="1863881" y="526255"/>
                  </a:lnTo>
                  <a:lnTo>
                    <a:pt x="1863931" y="520342"/>
                  </a:lnTo>
                  <a:lnTo>
                    <a:pt x="1863968" y="514429"/>
                  </a:lnTo>
                  <a:lnTo>
                    <a:pt x="1863990" y="508516"/>
                  </a:lnTo>
                  <a:lnTo>
                    <a:pt x="1863996" y="502603"/>
                  </a:lnTo>
                  <a:lnTo>
                    <a:pt x="1863988" y="496690"/>
                  </a:lnTo>
                  <a:lnTo>
                    <a:pt x="1863967" y="490777"/>
                  </a:lnTo>
                  <a:lnTo>
                    <a:pt x="1863933" y="484864"/>
                  </a:lnTo>
                  <a:lnTo>
                    <a:pt x="1863885" y="478951"/>
                  </a:lnTo>
                  <a:lnTo>
                    <a:pt x="1863820" y="473038"/>
                  </a:lnTo>
                  <a:lnTo>
                    <a:pt x="1863742" y="467125"/>
                  </a:lnTo>
                  <a:lnTo>
                    <a:pt x="1863649" y="461212"/>
                  </a:lnTo>
                  <a:lnTo>
                    <a:pt x="1863543" y="455299"/>
                  </a:lnTo>
                  <a:lnTo>
                    <a:pt x="1863423" y="449386"/>
                  </a:lnTo>
                  <a:lnTo>
                    <a:pt x="1863285" y="443473"/>
                  </a:lnTo>
                  <a:lnTo>
                    <a:pt x="1863133" y="437560"/>
                  </a:lnTo>
                  <a:lnTo>
                    <a:pt x="1862966" y="431647"/>
                  </a:lnTo>
                  <a:lnTo>
                    <a:pt x="1862786" y="425734"/>
                  </a:lnTo>
                  <a:lnTo>
                    <a:pt x="1862593" y="419821"/>
                  </a:lnTo>
                  <a:lnTo>
                    <a:pt x="1862383" y="413908"/>
                  </a:lnTo>
                  <a:lnTo>
                    <a:pt x="1862160" y="407995"/>
                  </a:lnTo>
                  <a:lnTo>
                    <a:pt x="1861925" y="402082"/>
                  </a:lnTo>
                  <a:lnTo>
                    <a:pt x="1861680" y="396169"/>
                  </a:lnTo>
                  <a:lnTo>
                    <a:pt x="1861426" y="390256"/>
                  </a:lnTo>
                  <a:lnTo>
                    <a:pt x="1861162" y="384343"/>
                  </a:lnTo>
                  <a:lnTo>
                    <a:pt x="1860891" y="378430"/>
                  </a:lnTo>
                  <a:lnTo>
                    <a:pt x="1860615" y="372517"/>
                  </a:lnTo>
                  <a:lnTo>
                    <a:pt x="1860338" y="366604"/>
                  </a:lnTo>
                  <a:lnTo>
                    <a:pt x="1860059" y="360691"/>
                  </a:lnTo>
                  <a:lnTo>
                    <a:pt x="1859782" y="354778"/>
                  </a:lnTo>
                  <a:lnTo>
                    <a:pt x="1859511" y="348865"/>
                  </a:lnTo>
                  <a:lnTo>
                    <a:pt x="1859246" y="342952"/>
                  </a:lnTo>
                  <a:lnTo>
                    <a:pt x="1858991" y="337039"/>
                  </a:lnTo>
                  <a:lnTo>
                    <a:pt x="1858747" y="331126"/>
                  </a:lnTo>
                  <a:lnTo>
                    <a:pt x="1858518" y="325213"/>
                  </a:lnTo>
                  <a:lnTo>
                    <a:pt x="1858310" y="319301"/>
                  </a:lnTo>
                  <a:lnTo>
                    <a:pt x="1858120" y="313388"/>
                  </a:lnTo>
                  <a:lnTo>
                    <a:pt x="1857952" y="307475"/>
                  </a:lnTo>
                  <a:lnTo>
                    <a:pt x="1857806" y="301562"/>
                  </a:lnTo>
                  <a:lnTo>
                    <a:pt x="1857686" y="295649"/>
                  </a:lnTo>
                  <a:lnTo>
                    <a:pt x="1857598" y="289736"/>
                  </a:lnTo>
                  <a:lnTo>
                    <a:pt x="1857537" y="283823"/>
                  </a:lnTo>
                  <a:lnTo>
                    <a:pt x="1857503" y="277910"/>
                  </a:lnTo>
                  <a:lnTo>
                    <a:pt x="1857497" y="271997"/>
                  </a:lnTo>
                  <a:lnTo>
                    <a:pt x="1857520" y="266084"/>
                  </a:lnTo>
                  <a:lnTo>
                    <a:pt x="1857579" y="260171"/>
                  </a:lnTo>
                  <a:lnTo>
                    <a:pt x="1857665" y="254258"/>
                  </a:lnTo>
                  <a:lnTo>
                    <a:pt x="1857776" y="248345"/>
                  </a:lnTo>
                  <a:lnTo>
                    <a:pt x="1857912" y="242432"/>
                  </a:lnTo>
                  <a:lnTo>
                    <a:pt x="1858072" y="236519"/>
                  </a:lnTo>
                  <a:lnTo>
                    <a:pt x="1858260" y="230606"/>
                  </a:lnTo>
                  <a:lnTo>
                    <a:pt x="1858467" y="224693"/>
                  </a:lnTo>
                  <a:lnTo>
                    <a:pt x="1858691" y="218780"/>
                  </a:lnTo>
                  <a:lnTo>
                    <a:pt x="1858929" y="212867"/>
                  </a:lnTo>
                  <a:lnTo>
                    <a:pt x="1859181" y="206954"/>
                  </a:lnTo>
                  <a:lnTo>
                    <a:pt x="1859445" y="201041"/>
                  </a:lnTo>
                  <a:lnTo>
                    <a:pt x="1859716" y="195128"/>
                  </a:lnTo>
                  <a:lnTo>
                    <a:pt x="1859992" y="189215"/>
                  </a:lnTo>
                  <a:lnTo>
                    <a:pt x="1860271" y="183302"/>
                  </a:lnTo>
                  <a:lnTo>
                    <a:pt x="1860550" y="177389"/>
                  </a:lnTo>
                  <a:lnTo>
                    <a:pt x="1860827" y="171476"/>
                  </a:lnTo>
                  <a:lnTo>
                    <a:pt x="1861100" y="165563"/>
                  </a:lnTo>
                  <a:lnTo>
                    <a:pt x="1861366" y="159650"/>
                  </a:lnTo>
                  <a:lnTo>
                    <a:pt x="1861626" y="153737"/>
                  </a:lnTo>
                  <a:lnTo>
                    <a:pt x="1861877" y="147824"/>
                  </a:lnTo>
                  <a:lnTo>
                    <a:pt x="1862117" y="141911"/>
                  </a:lnTo>
                  <a:lnTo>
                    <a:pt x="1862344" y="135998"/>
                  </a:lnTo>
                  <a:lnTo>
                    <a:pt x="1862560" y="130085"/>
                  </a:lnTo>
                  <a:lnTo>
                    <a:pt x="1862764" y="124172"/>
                  </a:lnTo>
                  <a:lnTo>
                    <a:pt x="1862956" y="118259"/>
                  </a:lnTo>
                  <a:lnTo>
                    <a:pt x="1863133" y="112346"/>
                  </a:lnTo>
                  <a:lnTo>
                    <a:pt x="1863296" y="106433"/>
                  </a:lnTo>
                  <a:lnTo>
                    <a:pt x="1863447" y="100520"/>
                  </a:lnTo>
                  <a:lnTo>
                    <a:pt x="1863585" y="94607"/>
                  </a:lnTo>
                  <a:lnTo>
                    <a:pt x="1863712" y="88694"/>
                  </a:lnTo>
                  <a:lnTo>
                    <a:pt x="1863827" y="82781"/>
                  </a:lnTo>
                  <a:lnTo>
                    <a:pt x="1863928" y="76868"/>
                  </a:lnTo>
                  <a:lnTo>
                    <a:pt x="1864020" y="70955"/>
                  </a:lnTo>
                  <a:lnTo>
                    <a:pt x="1864102" y="65042"/>
                  </a:lnTo>
                  <a:lnTo>
                    <a:pt x="1864176" y="59129"/>
                  </a:lnTo>
                  <a:lnTo>
                    <a:pt x="1864241" y="53216"/>
                  </a:lnTo>
                  <a:lnTo>
                    <a:pt x="1864297" y="47303"/>
                  </a:lnTo>
                  <a:lnTo>
                    <a:pt x="1864346" y="41390"/>
                  </a:lnTo>
                  <a:lnTo>
                    <a:pt x="1864389" y="35477"/>
                  </a:lnTo>
                  <a:lnTo>
                    <a:pt x="1864427" y="29564"/>
                  </a:lnTo>
                  <a:lnTo>
                    <a:pt x="1864460" y="23651"/>
                  </a:lnTo>
                  <a:lnTo>
                    <a:pt x="1864487" y="17738"/>
                  </a:lnTo>
                  <a:lnTo>
                    <a:pt x="1864510" y="11825"/>
                  </a:lnTo>
                  <a:lnTo>
                    <a:pt x="1864530" y="5912"/>
                  </a:lnTo>
                  <a:lnTo>
                    <a:pt x="1864547" y="0"/>
                  </a:lnTo>
                  <a:lnTo>
                    <a:pt x="1864708" y="0"/>
                  </a:lnTo>
                  <a:lnTo>
                    <a:pt x="1864726" y="5912"/>
                  </a:lnTo>
                  <a:lnTo>
                    <a:pt x="1864746" y="11825"/>
                  </a:lnTo>
                  <a:lnTo>
                    <a:pt x="1864769" y="17738"/>
                  </a:lnTo>
                  <a:lnTo>
                    <a:pt x="1864796" y="23651"/>
                  </a:lnTo>
                  <a:lnTo>
                    <a:pt x="1864829" y="29564"/>
                  </a:lnTo>
                  <a:lnTo>
                    <a:pt x="1864867" y="35477"/>
                  </a:lnTo>
                  <a:lnTo>
                    <a:pt x="1864910" y="41390"/>
                  </a:lnTo>
                  <a:lnTo>
                    <a:pt x="1864959" y="47303"/>
                  </a:lnTo>
                  <a:lnTo>
                    <a:pt x="1865015" y="53216"/>
                  </a:lnTo>
                  <a:lnTo>
                    <a:pt x="1865080" y="59129"/>
                  </a:lnTo>
                  <a:lnTo>
                    <a:pt x="1865153" y="65042"/>
                  </a:lnTo>
                  <a:lnTo>
                    <a:pt x="1865236" y="70955"/>
                  </a:lnTo>
                  <a:lnTo>
                    <a:pt x="1865327" y="76868"/>
                  </a:lnTo>
                  <a:lnTo>
                    <a:pt x="1865429" y="82781"/>
                  </a:lnTo>
                  <a:lnTo>
                    <a:pt x="1865544" y="88694"/>
                  </a:lnTo>
                  <a:lnTo>
                    <a:pt x="1865670" y="94607"/>
                  </a:lnTo>
                  <a:lnTo>
                    <a:pt x="1865809" y="100520"/>
                  </a:lnTo>
                  <a:lnTo>
                    <a:pt x="1865959" y="106433"/>
                  </a:lnTo>
                  <a:lnTo>
                    <a:pt x="1866122" y="112346"/>
                  </a:lnTo>
                  <a:lnTo>
                    <a:pt x="1866300" y="118259"/>
                  </a:lnTo>
                  <a:lnTo>
                    <a:pt x="1866492" y="124172"/>
                  </a:lnTo>
                  <a:lnTo>
                    <a:pt x="1866695" y="130085"/>
                  </a:lnTo>
                  <a:lnTo>
                    <a:pt x="1866911" y="135998"/>
                  </a:lnTo>
                  <a:lnTo>
                    <a:pt x="1867139" y="141911"/>
                  </a:lnTo>
                  <a:lnTo>
                    <a:pt x="1867379" y="147824"/>
                  </a:lnTo>
                  <a:lnTo>
                    <a:pt x="1867630" y="153737"/>
                  </a:lnTo>
                  <a:lnTo>
                    <a:pt x="1867889" y="159650"/>
                  </a:lnTo>
                  <a:lnTo>
                    <a:pt x="1868156" y="165563"/>
                  </a:lnTo>
                  <a:lnTo>
                    <a:pt x="1868429" y="171476"/>
                  </a:lnTo>
                  <a:lnTo>
                    <a:pt x="1868706" y="177389"/>
                  </a:lnTo>
                  <a:lnTo>
                    <a:pt x="1868985" y="183302"/>
                  </a:lnTo>
                  <a:lnTo>
                    <a:pt x="1869264" y="189215"/>
                  </a:lnTo>
                  <a:lnTo>
                    <a:pt x="1869539" y="195128"/>
                  </a:lnTo>
                  <a:lnTo>
                    <a:pt x="1869811" y="201041"/>
                  </a:lnTo>
                  <a:lnTo>
                    <a:pt x="1870075" y="206954"/>
                  </a:lnTo>
                  <a:lnTo>
                    <a:pt x="1870326" y="212867"/>
                  </a:lnTo>
                  <a:lnTo>
                    <a:pt x="1870565" y="218780"/>
                  </a:lnTo>
                  <a:lnTo>
                    <a:pt x="1870789" y="224693"/>
                  </a:lnTo>
                  <a:lnTo>
                    <a:pt x="1870996" y="230606"/>
                  </a:lnTo>
                  <a:lnTo>
                    <a:pt x="1871183" y="236519"/>
                  </a:lnTo>
                  <a:lnTo>
                    <a:pt x="1871343" y="242432"/>
                  </a:lnTo>
                  <a:lnTo>
                    <a:pt x="1871479" y="248345"/>
                  </a:lnTo>
                  <a:lnTo>
                    <a:pt x="1871591" y="254258"/>
                  </a:lnTo>
                  <a:lnTo>
                    <a:pt x="1871677" y="260171"/>
                  </a:lnTo>
                  <a:lnTo>
                    <a:pt x="1871735" y="266084"/>
                  </a:lnTo>
                  <a:lnTo>
                    <a:pt x="1871758" y="271997"/>
                  </a:lnTo>
                  <a:lnTo>
                    <a:pt x="1871753" y="277910"/>
                  </a:lnTo>
                  <a:lnTo>
                    <a:pt x="1871719" y="283823"/>
                  </a:lnTo>
                  <a:lnTo>
                    <a:pt x="1871658" y="289736"/>
                  </a:lnTo>
                  <a:lnTo>
                    <a:pt x="1871570" y="295649"/>
                  </a:lnTo>
                  <a:lnTo>
                    <a:pt x="1871450" y="301562"/>
                  </a:lnTo>
                  <a:lnTo>
                    <a:pt x="1871304" y="307475"/>
                  </a:lnTo>
                  <a:lnTo>
                    <a:pt x="1871135" y="313388"/>
                  </a:lnTo>
                  <a:lnTo>
                    <a:pt x="1870946" y="319301"/>
                  </a:lnTo>
                  <a:lnTo>
                    <a:pt x="1870737" y="325213"/>
                  </a:lnTo>
                  <a:lnTo>
                    <a:pt x="1870509" y="331126"/>
                  </a:lnTo>
                  <a:lnTo>
                    <a:pt x="1870265" y="337039"/>
                  </a:lnTo>
                  <a:lnTo>
                    <a:pt x="1870009" y="342952"/>
                  </a:lnTo>
                  <a:lnTo>
                    <a:pt x="1869745" y="348865"/>
                  </a:lnTo>
                  <a:lnTo>
                    <a:pt x="1869473" y="354778"/>
                  </a:lnTo>
                  <a:lnTo>
                    <a:pt x="1869197" y="360691"/>
                  </a:lnTo>
                  <a:lnTo>
                    <a:pt x="1868918" y="366604"/>
                  </a:lnTo>
                  <a:lnTo>
                    <a:pt x="1868640" y="372517"/>
                  </a:lnTo>
                  <a:lnTo>
                    <a:pt x="1868365" y="378430"/>
                  </a:lnTo>
                  <a:lnTo>
                    <a:pt x="1868094" y="384343"/>
                  </a:lnTo>
                  <a:lnTo>
                    <a:pt x="1867830" y="390256"/>
                  </a:lnTo>
                  <a:lnTo>
                    <a:pt x="1867575" y="396169"/>
                  </a:lnTo>
                  <a:lnTo>
                    <a:pt x="1867330" y="402082"/>
                  </a:lnTo>
                  <a:lnTo>
                    <a:pt x="1867096" y="407995"/>
                  </a:lnTo>
                  <a:lnTo>
                    <a:pt x="1866873" y="413908"/>
                  </a:lnTo>
                  <a:lnTo>
                    <a:pt x="1866663" y="419821"/>
                  </a:lnTo>
                  <a:lnTo>
                    <a:pt x="1866469" y="425734"/>
                  </a:lnTo>
                  <a:lnTo>
                    <a:pt x="1866289" y="431647"/>
                  </a:lnTo>
                  <a:lnTo>
                    <a:pt x="1866123" y="437560"/>
                  </a:lnTo>
                  <a:lnTo>
                    <a:pt x="1865970" y="443473"/>
                  </a:lnTo>
                  <a:lnTo>
                    <a:pt x="1865832" y="449386"/>
                  </a:lnTo>
                  <a:lnTo>
                    <a:pt x="1865712" y="455299"/>
                  </a:lnTo>
                  <a:lnTo>
                    <a:pt x="1865606" y="461212"/>
                  </a:lnTo>
                  <a:lnTo>
                    <a:pt x="1865514" y="467125"/>
                  </a:lnTo>
                  <a:lnTo>
                    <a:pt x="1865435" y="473038"/>
                  </a:lnTo>
                  <a:lnTo>
                    <a:pt x="1865370" y="478951"/>
                  </a:lnTo>
                  <a:lnTo>
                    <a:pt x="1865323" y="484864"/>
                  </a:lnTo>
                  <a:lnTo>
                    <a:pt x="1865289" y="490777"/>
                  </a:lnTo>
                  <a:lnTo>
                    <a:pt x="1865268" y="496690"/>
                  </a:lnTo>
                  <a:lnTo>
                    <a:pt x="1865260" y="502603"/>
                  </a:lnTo>
                  <a:lnTo>
                    <a:pt x="1865265" y="508516"/>
                  </a:lnTo>
                  <a:lnTo>
                    <a:pt x="1865288" y="514429"/>
                  </a:lnTo>
                  <a:lnTo>
                    <a:pt x="1865324" y="520342"/>
                  </a:lnTo>
                  <a:lnTo>
                    <a:pt x="1865375" y="526255"/>
                  </a:lnTo>
                  <a:lnTo>
                    <a:pt x="1865439" y="532168"/>
                  </a:lnTo>
                  <a:lnTo>
                    <a:pt x="1865518" y="538081"/>
                  </a:lnTo>
                  <a:lnTo>
                    <a:pt x="1865614" y="543994"/>
                  </a:lnTo>
                  <a:lnTo>
                    <a:pt x="1865728" y="549907"/>
                  </a:lnTo>
                  <a:lnTo>
                    <a:pt x="1865857" y="555820"/>
                  </a:lnTo>
                  <a:lnTo>
                    <a:pt x="1866002" y="561733"/>
                  </a:lnTo>
                  <a:lnTo>
                    <a:pt x="1866163" y="567646"/>
                  </a:lnTo>
                  <a:lnTo>
                    <a:pt x="1866345" y="573559"/>
                  </a:lnTo>
                  <a:lnTo>
                    <a:pt x="1866546" y="579472"/>
                  </a:lnTo>
                  <a:lnTo>
                    <a:pt x="1866765" y="585385"/>
                  </a:lnTo>
                  <a:lnTo>
                    <a:pt x="1867002" y="591298"/>
                  </a:lnTo>
                  <a:lnTo>
                    <a:pt x="1867257" y="597211"/>
                  </a:lnTo>
                  <a:lnTo>
                    <a:pt x="1867534" y="603124"/>
                  </a:lnTo>
                  <a:lnTo>
                    <a:pt x="1867833" y="609037"/>
                  </a:lnTo>
                  <a:lnTo>
                    <a:pt x="1868151" y="614950"/>
                  </a:lnTo>
                  <a:lnTo>
                    <a:pt x="1868488" y="620863"/>
                  </a:lnTo>
                  <a:lnTo>
                    <a:pt x="1868843" y="626776"/>
                  </a:lnTo>
                  <a:lnTo>
                    <a:pt x="1869220" y="632689"/>
                  </a:lnTo>
                  <a:lnTo>
                    <a:pt x="1869620" y="638602"/>
                  </a:lnTo>
                  <a:lnTo>
                    <a:pt x="1870039" y="644515"/>
                  </a:lnTo>
                  <a:lnTo>
                    <a:pt x="1870476" y="650427"/>
                  </a:lnTo>
                  <a:lnTo>
                    <a:pt x="1870933" y="656340"/>
                  </a:lnTo>
                  <a:lnTo>
                    <a:pt x="1871409" y="662253"/>
                  </a:lnTo>
                  <a:lnTo>
                    <a:pt x="1871910" y="668166"/>
                  </a:lnTo>
                  <a:lnTo>
                    <a:pt x="1872430" y="674079"/>
                  </a:lnTo>
                  <a:lnTo>
                    <a:pt x="1872969" y="679992"/>
                  </a:lnTo>
                  <a:lnTo>
                    <a:pt x="1873528" y="685905"/>
                  </a:lnTo>
                  <a:lnTo>
                    <a:pt x="1874108" y="691818"/>
                  </a:lnTo>
                  <a:lnTo>
                    <a:pt x="1874716" y="697731"/>
                  </a:lnTo>
                  <a:lnTo>
                    <a:pt x="1875346" y="703644"/>
                  </a:lnTo>
                  <a:lnTo>
                    <a:pt x="1875999" y="709557"/>
                  </a:lnTo>
                  <a:lnTo>
                    <a:pt x="1876676" y="715470"/>
                  </a:lnTo>
                  <a:lnTo>
                    <a:pt x="1877378" y="721383"/>
                  </a:lnTo>
                  <a:lnTo>
                    <a:pt x="1878113" y="727296"/>
                  </a:lnTo>
                  <a:lnTo>
                    <a:pt x="1878876" y="733209"/>
                  </a:lnTo>
                  <a:lnTo>
                    <a:pt x="1879668" y="739122"/>
                  </a:lnTo>
                  <a:lnTo>
                    <a:pt x="1880488" y="745035"/>
                  </a:lnTo>
                  <a:lnTo>
                    <a:pt x="1881337" y="750948"/>
                  </a:lnTo>
                  <a:lnTo>
                    <a:pt x="1882225" y="756861"/>
                  </a:lnTo>
                  <a:lnTo>
                    <a:pt x="1883144" y="762774"/>
                  </a:lnTo>
                  <a:lnTo>
                    <a:pt x="1884093" y="768687"/>
                  </a:lnTo>
                  <a:lnTo>
                    <a:pt x="1885071" y="774600"/>
                  </a:lnTo>
                  <a:lnTo>
                    <a:pt x="1886078" y="780513"/>
                  </a:lnTo>
                  <a:lnTo>
                    <a:pt x="1887118" y="786426"/>
                  </a:lnTo>
                  <a:lnTo>
                    <a:pt x="1888185" y="792339"/>
                  </a:lnTo>
                  <a:lnTo>
                    <a:pt x="1889273" y="798252"/>
                  </a:lnTo>
                  <a:lnTo>
                    <a:pt x="1890382" y="804165"/>
                  </a:lnTo>
                  <a:lnTo>
                    <a:pt x="1891506" y="810078"/>
                  </a:lnTo>
                  <a:lnTo>
                    <a:pt x="1892645" y="815991"/>
                  </a:lnTo>
                  <a:lnTo>
                    <a:pt x="1893793" y="821904"/>
                  </a:lnTo>
                  <a:lnTo>
                    <a:pt x="1894943" y="827817"/>
                  </a:lnTo>
                  <a:lnTo>
                    <a:pt x="1896090" y="833730"/>
                  </a:lnTo>
                  <a:lnTo>
                    <a:pt x="1897232" y="839643"/>
                  </a:lnTo>
                  <a:lnTo>
                    <a:pt x="1898360" y="845556"/>
                  </a:lnTo>
                  <a:lnTo>
                    <a:pt x="1899468" y="851469"/>
                  </a:lnTo>
                  <a:lnTo>
                    <a:pt x="1900551" y="857382"/>
                  </a:lnTo>
                  <a:lnTo>
                    <a:pt x="1901607" y="863295"/>
                  </a:lnTo>
                  <a:lnTo>
                    <a:pt x="1902632" y="869208"/>
                  </a:lnTo>
                  <a:lnTo>
                    <a:pt x="1903618" y="875121"/>
                  </a:lnTo>
                  <a:lnTo>
                    <a:pt x="1904555" y="881034"/>
                  </a:lnTo>
                  <a:lnTo>
                    <a:pt x="1905448" y="886947"/>
                  </a:lnTo>
                  <a:lnTo>
                    <a:pt x="1906295" y="892860"/>
                  </a:lnTo>
                  <a:lnTo>
                    <a:pt x="1907095" y="898773"/>
                  </a:lnTo>
                  <a:lnTo>
                    <a:pt x="1907845" y="904686"/>
                  </a:lnTo>
                  <a:lnTo>
                    <a:pt x="1908534" y="910599"/>
                  </a:lnTo>
                  <a:lnTo>
                    <a:pt x="1909174" y="916512"/>
                  </a:lnTo>
                  <a:lnTo>
                    <a:pt x="1909767" y="922425"/>
                  </a:lnTo>
                  <a:lnTo>
                    <a:pt x="1910316" y="928338"/>
                  </a:lnTo>
                  <a:lnTo>
                    <a:pt x="1910822" y="934251"/>
                  </a:lnTo>
                  <a:lnTo>
                    <a:pt x="1911278" y="940164"/>
                  </a:lnTo>
                  <a:lnTo>
                    <a:pt x="1911699" y="946077"/>
                  </a:lnTo>
                  <a:lnTo>
                    <a:pt x="1912091" y="951990"/>
                  </a:lnTo>
                  <a:lnTo>
                    <a:pt x="1912457" y="957903"/>
                  </a:lnTo>
                  <a:lnTo>
                    <a:pt x="1912802" y="963816"/>
                  </a:lnTo>
                  <a:lnTo>
                    <a:pt x="1913128" y="969729"/>
                  </a:lnTo>
                  <a:lnTo>
                    <a:pt x="1913446" y="975641"/>
                  </a:lnTo>
                  <a:lnTo>
                    <a:pt x="1913761" y="981554"/>
                  </a:lnTo>
                  <a:lnTo>
                    <a:pt x="1914078" y="987467"/>
                  </a:lnTo>
                  <a:lnTo>
                    <a:pt x="1914400" y="993380"/>
                  </a:lnTo>
                  <a:lnTo>
                    <a:pt x="1914738" y="999293"/>
                  </a:lnTo>
                  <a:lnTo>
                    <a:pt x="1915096" y="1005206"/>
                  </a:lnTo>
                  <a:lnTo>
                    <a:pt x="1915475" y="1011119"/>
                  </a:lnTo>
                  <a:lnTo>
                    <a:pt x="1915881" y="1017032"/>
                  </a:lnTo>
                  <a:lnTo>
                    <a:pt x="1916314" y="1022945"/>
                  </a:lnTo>
                  <a:lnTo>
                    <a:pt x="1916786" y="1028858"/>
                  </a:lnTo>
                  <a:lnTo>
                    <a:pt x="1917297" y="1034771"/>
                  </a:lnTo>
                  <a:lnTo>
                    <a:pt x="1917845" y="1040684"/>
                  </a:lnTo>
                  <a:lnTo>
                    <a:pt x="1918430" y="1046597"/>
                  </a:lnTo>
                  <a:lnTo>
                    <a:pt x="1919053" y="1052510"/>
                  </a:lnTo>
                  <a:lnTo>
                    <a:pt x="1919721" y="1058423"/>
                  </a:lnTo>
                  <a:lnTo>
                    <a:pt x="1920433" y="1064336"/>
                  </a:lnTo>
                  <a:lnTo>
                    <a:pt x="1921182" y="1070249"/>
                  </a:lnTo>
                  <a:lnTo>
                    <a:pt x="1921967" y="1076162"/>
                  </a:lnTo>
                  <a:lnTo>
                    <a:pt x="1922786" y="1082075"/>
                  </a:lnTo>
                  <a:lnTo>
                    <a:pt x="1923642" y="1087988"/>
                  </a:lnTo>
                  <a:lnTo>
                    <a:pt x="1924534" y="1093901"/>
                  </a:lnTo>
                  <a:lnTo>
                    <a:pt x="1925454" y="1099814"/>
                  </a:lnTo>
                  <a:lnTo>
                    <a:pt x="1926398" y="1105727"/>
                  </a:lnTo>
                  <a:lnTo>
                    <a:pt x="1927365" y="1111640"/>
                  </a:lnTo>
                  <a:lnTo>
                    <a:pt x="1928353" y="1117553"/>
                  </a:lnTo>
                  <a:lnTo>
                    <a:pt x="1929362" y="1123466"/>
                  </a:lnTo>
                  <a:lnTo>
                    <a:pt x="1930385" y="1129379"/>
                  </a:lnTo>
                  <a:lnTo>
                    <a:pt x="1931419" y="1135292"/>
                  </a:lnTo>
                  <a:lnTo>
                    <a:pt x="1932462" y="1141205"/>
                  </a:lnTo>
                  <a:lnTo>
                    <a:pt x="1933513" y="1147118"/>
                  </a:lnTo>
                  <a:lnTo>
                    <a:pt x="1934569" y="1153031"/>
                  </a:lnTo>
                  <a:lnTo>
                    <a:pt x="1935628" y="1158944"/>
                  </a:lnTo>
                  <a:lnTo>
                    <a:pt x="1936687" y="1164857"/>
                  </a:lnTo>
                  <a:lnTo>
                    <a:pt x="1937746" y="1170770"/>
                  </a:lnTo>
                  <a:lnTo>
                    <a:pt x="1938803" y="1176683"/>
                  </a:lnTo>
                  <a:lnTo>
                    <a:pt x="1939856" y="1182596"/>
                  </a:lnTo>
                  <a:lnTo>
                    <a:pt x="1940907" y="1188509"/>
                  </a:lnTo>
                  <a:lnTo>
                    <a:pt x="1941953" y="1194422"/>
                  </a:lnTo>
                  <a:lnTo>
                    <a:pt x="1942996" y="1200335"/>
                  </a:lnTo>
                  <a:lnTo>
                    <a:pt x="1944035" y="1206248"/>
                  </a:lnTo>
                  <a:lnTo>
                    <a:pt x="1945070" y="1212161"/>
                  </a:lnTo>
                  <a:lnTo>
                    <a:pt x="1946103" y="1218074"/>
                  </a:lnTo>
                  <a:lnTo>
                    <a:pt x="1947136" y="1223987"/>
                  </a:lnTo>
                  <a:lnTo>
                    <a:pt x="1948169" y="1229900"/>
                  </a:lnTo>
                  <a:lnTo>
                    <a:pt x="1949205" y="1235813"/>
                  </a:lnTo>
                  <a:lnTo>
                    <a:pt x="1950248" y="1241726"/>
                  </a:lnTo>
                  <a:lnTo>
                    <a:pt x="1951301" y="1247639"/>
                  </a:lnTo>
                  <a:lnTo>
                    <a:pt x="1952367" y="1253552"/>
                  </a:lnTo>
                  <a:lnTo>
                    <a:pt x="1953449" y="1259465"/>
                  </a:lnTo>
                  <a:lnTo>
                    <a:pt x="1954550" y="1265378"/>
                  </a:lnTo>
                  <a:lnTo>
                    <a:pt x="1955681" y="1271291"/>
                  </a:lnTo>
                  <a:lnTo>
                    <a:pt x="1956848" y="1277204"/>
                  </a:lnTo>
                  <a:lnTo>
                    <a:pt x="1958053" y="1283117"/>
                  </a:lnTo>
                  <a:lnTo>
                    <a:pt x="1959300" y="1289030"/>
                  </a:lnTo>
                  <a:lnTo>
                    <a:pt x="1960595" y="1294942"/>
                  </a:lnTo>
                  <a:lnTo>
                    <a:pt x="1961953" y="1300855"/>
                  </a:lnTo>
                  <a:lnTo>
                    <a:pt x="1963384" y="1306768"/>
                  </a:lnTo>
                  <a:lnTo>
                    <a:pt x="1964886" y="1312681"/>
                  </a:lnTo>
                  <a:lnTo>
                    <a:pt x="1966463" y="1318594"/>
                  </a:lnTo>
                  <a:lnTo>
                    <a:pt x="1968120" y="1324507"/>
                  </a:lnTo>
                  <a:lnTo>
                    <a:pt x="1969871" y="1330420"/>
                  </a:lnTo>
                  <a:lnTo>
                    <a:pt x="1971736" y="1336333"/>
                  </a:lnTo>
                  <a:lnTo>
                    <a:pt x="1973699" y="1342246"/>
                  </a:lnTo>
                  <a:lnTo>
                    <a:pt x="1975762" y="1348159"/>
                  </a:lnTo>
                  <a:lnTo>
                    <a:pt x="1977928" y="1354072"/>
                  </a:lnTo>
                  <a:lnTo>
                    <a:pt x="1980204" y="1359985"/>
                  </a:lnTo>
                  <a:lnTo>
                    <a:pt x="1982614" y="1365898"/>
                  </a:lnTo>
                  <a:lnTo>
                    <a:pt x="1985129" y="1371811"/>
                  </a:lnTo>
                  <a:lnTo>
                    <a:pt x="1987746" y="1377724"/>
                  </a:lnTo>
                  <a:lnTo>
                    <a:pt x="1990465" y="1383637"/>
                  </a:lnTo>
                  <a:lnTo>
                    <a:pt x="1993282" y="1389550"/>
                  </a:lnTo>
                  <a:lnTo>
                    <a:pt x="1996218" y="1395463"/>
                  </a:lnTo>
                  <a:lnTo>
                    <a:pt x="1999237" y="1401376"/>
                  </a:lnTo>
                  <a:lnTo>
                    <a:pt x="2002333" y="1407289"/>
                  </a:lnTo>
                  <a:lnTo>
                    <a:pt x="2005500" y="1413202"/>
                  </a:lnTo>
                  <a:lnTo>
                    <a:pt x="2008730" y="1419115"/>
                  </a:lnTo>
                  <a:lnTo>
                    <a:pt x="2012027" y="1425028"/>
                  </a:lnTo>
                  <a:lnTo>
                    <a:pt x="2015366" y="1430941"/>
                  </a:lnTo>
                  <a:lnTo>
                    <a:pt x="2018738" y="1436854"/>
                  </a:lnTo>
                  <a:lnTo>
                    <a:pt x="2022135" y="1442767"/>
                  </a:lnTo>
                  <a:lnTo>
                    <a:pt x="2025549" y="1448680"/>
                  </a:lnTo>
                  <a:lnTo>
                    <a:pt x="2028972" y="1454593"/>
                  </a:lnTo>
                  <a:lnTo>
                    <a:pt x="2032394" y="1460506"/>
                  </a:lnTo>
                  <a:lnTo>
                    <a:pt x="2035808" y="1466419"/>
                  </a:lnTo>
                  <a:lnTo>
                    <a:pt x="2039209" y="1472332"/>
                  </a:lnTo>
                  <a:lnTo>
                    <a:pt x="2042594" y="1478245"/>
                  </a:lnTo>
                  <a:lnTo>
                    <a:pt x="2045953" y="1484158"/>
                  </a:lnTo>
                  <a:lnTo>
                    <a:pt x="2049285" y="1490071"/>
                  </a:lnTo>
                  <a:lnTo>
                    <a:pt x="2052593" y="1495984"/>
                  </a:lnTo>
                  <a:lnTo>
                    <a:pt x="2055875" y="1501897"/>
                  </a:lnTo>
                  <a:lnTo>
                    <a:pt x="2059132" y="1507810"/>
                  </a:lnTo>
                  <a:lnTo>
                    <a:pt x="2062363" y="1513723"/>
                  </a:lnTo>
                  <a:lnTo>
                    <a:pt x="2065570" y="1519636"/>
                  </a:lnTo>
                  <a:lnTo>
                    <a:pt x="2068760" y="1525549"/>
                  </a:lnTo>
                  <a:lnTo>
                    <a:pt x="2071936" y="1531462"/>
                  </a:lnTo>
                  <a:lnTo>
                    <a:pt x="2075102" y="1537375"/>
                  </a:lnTo>
                  <a:lnTo>
                    <a:pt x="2078259" y="1543288"/>
                  </a:lnTo>
                  <a:lnTo>
                    <a:pt x="2081414" y="1549201"/>
                  </a:lnTo>
                  <a:lnTo>
                    <a:pt x="2084570" y="1555114"/>
                  </a:lnTo>
                  <a:lnTo>
                    <a:pt x="2087730" y="1561027"/>
                  </a:lnTo>
                  <a:lnTo>
                    <a:pt x="2090896" y="1566940"/>
                  </a:lnTo>
                  <a:lnTo>
                    <a:pt x="2094071" y="1572853"/>
                  </a:lnTo>
                  <a:lnTo>
                    <a:pt x="2097260" y="1578766"/>
                  </a:lnTo>
                  <a:lnTo>
                    <a:pt x="2100459" y="1584679"/>
                  </a:lnTo>
                  <a:lnTo>
                    <a:pt x="2103670" y="1590592"/>
                  </a:lnTo>
                  <a:lnTo>
                    <a:pt x="2106892" y="1596505"/>
                  </a:lnTo>
                  <a:lnTo>
                    <a:pt x="2110126" y="1602418"/>
                  </a:lnTo>
                  <a:lnTo>
                    <a:pt x="2113371" y="1608331"/>
                  </a:lnTo>
                  <a:lnTo>
                    <a:pt x="2116624" y="1614244"/>
                  </a:lnTo>
                  <a:lnTo>
                    <a:pt x="2119885" y="1620156"/>
                  </a:lnTo>
                  <a:lnTo>
                    <a:pt x="2123151" y="1626069"/>
                  </a:lnTo>
                  <a:lnTo>
                    <a:pt x="2126421" y="1631982"/>
                  </a:lnTo>
                  <a:lnTo>
                    <a:pt x="2129698" y="1637895"/>
                  </a:lnTo>
                  <a:lnTo>
                    <a:pt x="2132979" y="1643808"/>
                  </a:lnTo>
                  <a:lnTo>
                    <a:pt x="2136265" y="1649721"/>
                  </a:lnTo>
                  <a:lnTo>
                    <a:pt x="2139558" y="1655634"/>
                  </a:lnTo>
                  <a:lnTo>
                    <a:pt x="2142861" y="1661547"/>
                  </a:lnTo>
                  <a:lnTo>
                    <a:pt x="2146179" y="1667460"/>
                  </a:lnTo>
                  <a:lnTo>
                    <a:pt x="2149518" y="1673373"/>
                  </a:lnTo>
                  <a:lnTo>
                    <a:pt x="2152880" y="1679286"/>
                  </a:lnTo>
                  <a:lnTo>
                    <a:pt x="2156271" y="1685199"/>
                  </a:lnTo>
                  <a:lnTo>
                    <a:pt x="2159698" y="1691112"/>
                  </a:lnTo>
                  <a:lnTo>
                    <a:pt x="2163177" y="1697025"/>
                  </a:lnTo>
                  <a:lnTo>
                    <a:pt x="2166714" y="1702938"/>
                  </a:lnTo>
                  <a:lnTo>
                    <a:pt x="2170311" y="1708851"/>
                  </a:lnTo>
                  <a:lnTo>
                    <a:pt x="2173975" y="1714764"/>
                  </a:lnTo>
                  <a:lnTo>
                    <a:pt x="2177711" y="1720677"/>
                  </a:lnTo>
                  <a:lnTo>
                    <a:pt x="2181541" y="1726590"/>
                  </a:lnTo>
                  <a:lnTo>
                    <a:pt x="2185468" y="1732503"/>
                  </a:lnTo>
                  <a:lnTo>
                    <a:pt x="2189483" y="1738416"/>
                  </a:lnTo>
                  <a:lnTo>
                    <a:pt x="2193589" y="1744329"/>
                  </a:lnTo>
                  <a:lnTo>
                    <a:pt x="2197785" y="1750242"/>
                  </a:lnTo>
                  <a:lnTo>
                    <a:pt x="2202084" y="1756155"/>
                  </a:lnTo>
                  <a:lnTo>
                    <a:pt x="2206483" y="1762068"/>
                  </a:lnTo>
                  <a:lnTo>
                    <a:pt x="2210959" y="1767981"/>
                  </a:lnTo>
                  <a:lnTo>
                    <a:pt x="2215506" y="1773894"/>
                  </a:lnTo>
                  <a:lnTo>
                    <a:pt x="2220115" y="1779807"/>
                  </a:lnTo>
                  <a:lnTo>
                    <a:pt x="2224781" y="1785720"/>
                  </a:lnTo>
                  <a:lnTo>
                    <a:pt x="2229488" y="1791633"/>
                  </a:lnTo>
                  <a:lnTo>
                    <a:pt x="2234214" y="1797546"/>
                  </a:lnTo>
                  <a:lnTo>
                    <a:pt x="2238943" y="1803459"/>
                  </a:lnTo>
                  <a:lnTo>
                    <a:pt x="2243662" y="1809372"/>
                  </a:lnTo>
                  <a:lnTo>
                    <a:pt x="2248354" y="1815285"/>
                  </a:lnTo>
                  <a:lnTo>
                    <a:pt x="2252989" y="1821198"/>
                  </a:lnTo>
                  <a:lnTo>
                    <a:pt x="2257561" y="1827111"/>
                  </a:lnTo>
                  <a:lnTo>
                    <a:pt x="2262058" y="1833024"/>
                  </a:lnTo>
                  <a:lnTo>
                    <a:pt x="2266469" y="1838937"/>
                  </a:lnTo>
                  <a:lnTo>
                    <a:pt x="2270784" y="1844850"/>
                  </a:lnTo>
                  <a:lnTo>
                    <a:pt x="2274962" y="1850763"/>
                  </a:lnTo>
                  <a:lnTo>
                    <a:pt x="2279031" y="1856676"/>
                  </a:lnTo>
                  <a:lnTo>
                    <a:pt x="2282989" y="1862589"/>
                  </a:lnTo>
                  <a:lnTo>
                    <a:pt x="2286840" y="1868502"/>
                  </a:lnTo>
                  <a:lnTo>
                    <a:pt x="2290586" y="1874415"/>
                  </a:lnTo>
                  <a:lnTo>
                    <a:pt x="2294210" y="1880328"/>
                  </a:lnTo>
                  <a:lnTo>
                    <a:pt x="2297755" y="1886241"/>
                  </a:lnTo>
                  <a:lnTo>
                    <a:pt x="2301237" y="1892154"/>
                  </a:lnTo>
                  <a:lnTo>
                    <a:pt x="2304672" y="1898067"/>
                  </a:lnTo>
                  <a:lnTo>
                    <a:pt x="2308079" y="1903980"/>
                  </a:lnTo>
                  <a:lnTo>
                    <a:pt x="2311484" y="1909893"/>
                  </a:lnTo>
                  <a:lnTo>
                    <a:pt x="2314923" y="1915806"/>
                  </a:lnTo>
                  <a:lnTo>
                    <a:pt x="2318419" y="1921719"/>
                  </a:lnTo>
                  <a:lnTo>
                    <a:pt x="2321996" y="1927632"/>
                  </a:lnTo>
                  <a:lnTo>
                    <a:pt x="2325678" y="1933545"/>
                  </a:lnTo>
                  <a:lnTo>
                    <a:pt x="2329525" y="1939458"/>
                  </a:lnTo>
                  <a:lnTo>
                    <a:pt x="2333561" y="1945370"/>
                  </a:lnTo>
                  <a:lnTo>
                    <a:pt x="2337793" y="1951283"/>
                  </a:lnTo>
                  <a:lnTo>
                    <a:pt x="2342239" y="1957196"/>
                  </a:lnTo>
                  <a:lnTo>
                    <a:pt x="2346919" y="1963109"/>
                  </a:lnTo>
                  <a:lnTo>
                    <a:pt x="2351894" y="1969022"/>
                  </a:lnTo>
                  <a:lnTo>
                    <a:pt x="2357183" y="1974935"/>
                  </a:lnTo>
                  <a:lnTo>
                    <a:pt x="2362755" y="1980848"/>
                  </a:lnTo>
                  <a:lnTo>
                    <a:pt x="2368617" y="1986761"/>
                  </a:lnTo>
                  <a:lnTo>
                    <a:pt x="2374772" y="1992674"/>
                  </a:lnTo>
                  <a:lnTo>
                    <a:pt x="2381257" y="1998587"/>
                  </a:lnTo>
                  <a:lnTo>
                    <a:pt x="2388088" y="2004500"/>
                  </a:lnTo>
                  <a:lnTo>
                    <a:pt x="2395200" y="2010413"/>
                  </a:lnTo>
                  <a:lnTo>
                    <a:pt x="2402581" y="2016326"/>
                  </a:lnTo>
                  <a:lnTo>
                    <a:pt x="2410220" y="2022239"/>
                  </a:lnTo>
                  <a:lnTo>
                    <a:pt x="2418121" y="2028152"/>
                  </a:lnTo>
                  <a:lnTo>
                    <a:pt x="2426289" y="2034065"/>
                  </a:lnTo>
                  <a:lnTo>
                    <a:pt x="2434647" y="2039978"/>
                  </a:lnTo>
                  <a:lnTo>
                    <a:pt x="2443174" y="2045891"/>
                  </a:lnTo>
                  <a:lnTo>
                    <a:pt x="2451846" y="2051804"/>
                  </a:lnTo>
                  <a:lnTo>
                    <a:pt x="2460645" y="2057717"/>
                  </a:lnTo>
                  <a:lnTo>
                    <a:pt x="2469554" y="2063630"/>
                  </a:lnTo>
                  <a:lnTo>
                    <a:pt x="2478517" y="2069543"/>
                  </a:lnTo>
                  <a:lnTo>
                    <a:pt x="2487508" y="2075456"/>
                  </a:lnTo>
                  <a:lnTo>
                    <a:pt x="2496505" y="2081369"/>
                  </a:lnTo>
                  <a:lnTo>
                    <a:pt x="2505484" y="2087282"/>
                  </a:lnTo>
                  <a:lnTo>
                    <a:pt x="2514399" y="2093195"/>
                  </a:lnTo>
                  <a:lnTo>
                    <a:pt x="2523236" y="2099108"/>
                  </a:lnTo>
                  <a:lnTo>
                    <a:pt x="2531977" y="2105021"/>
                  </a:lnTo>
                  <a:lnTo>
                    <a:pt x="2540606" y="2110934"/>
                  </a:lnTo>
                  <a:lnTo>
                    <a:pt x="2549107" y="2116847"/>
                  </a:lnTo>
                  <a:lnTo>
                    <a:pt x="2557422" y="2122760"/>
                  </a:lnTo>
                  <a:lnTo>
                    <a:pt x="2565571" y="2128673"/>
                  </a:lnTo>
                  <a:lnTo>
                    <a:pt x="2573552" y="2134586"/>
                  </a:lnTo>
                  <a:lnTo>
                    <a:pt x="2581362" y="2140499"/>
                  </a:lnTo>
                  <a:lnTo>
                    <a:pt x="2588997" y="2146412"/>
                  </a:lnTo>
                  <a:lnTo>
                    <a:pt x="2596416" y="2152325"/>
                  </a:lnTo>
                  <a:lnTo>
                    <a:pt x="2603650" y="2158238"/>
                  </a:lnTo>
                  <a:lnTo>
                    <a:pt x="2610721" y="2164151"/>
                  </a:lnTo>
                  <a:lnTo>
                    <a:pt x="2617637" y="2170064"/>
                  </a:lnTo>
                  <a:lnTo>
                    <a:pt x="2624410" y="2175977"/>
                  </a:lnTo>
                  <a:lnTo>
                    <a:pt x="2631031" y="2181890"/>
                  </a:lnTo>
                  <a:lnTo>
                    <a:pt x="2637537" y="2187803"/>
                  </a:lnTo>
                  <a:lnTo>
                    <a:pt x="2643963" y="2193716"/>
                  </a:lnTo>
                  <a:lnTo>
                    <a:pt x="2650331" y="2199629"/>
                  </a:lnTo>
                  <a:lnTo>
                    <a:pt x="2656664" y="2205542"/>
                  </a:lnTo>
                  <a:lnTo>
                    <a:pt x="2662992" y="2211455"/>
                  </a:lnTo>
                  <a:lnTo>
                    <a:pt x="2669363" y="2217368"/>
                  </a:lnTo>
                  <a:lnTo>
                    <a:pt x="2675806" y="2223281"/>
                  </a:lnTo>
                  <a:lnTo>
                    <a:pt x="2682352" y="2229194"/>
                  </a:lnTo>
                  <a:lnTo>
                    <a:pt x="2689033" y="2235107"/>
                  </a:lnTo>
                  <a:lnTo>
                    <a:pt x="2695904" y="2241020"/>
                  </a:lnTo>
                  <a:lnTo>
                    <a:pt x="2703041" y="2246933"/>
                  </a:lnTo>
                  <a:lnTo>
                    <a:pt x="2710441" y="2252846"/>
                  </a:lnTo>
                  <a:lnTo>
                    <a:pt x="2718135" y="2258759"/>
                  </a:lnTo>
                  <a:lnTo>
                    <a:pt x="2726157" y="2264671"/>
                  </a:lnTo>
                  <a:lnTo>
                    <a:pt x="2734562" y="2270584"/>
                  </a:lnTo>
                  <a:lnTo>
                    <a:pt x="2743474" y="2276497"/>
                  </a:lnTo>
                  <a:lnTo>
                    <a:pt x="2752828" y="2282410"/>
                  </a:lnTo>
                  <a:lnTo>
                    <a:pt x="2762649" y="2288323"/>
                  </a:lnTo>
                  <a:lnTo>
                    <a:pt x="2772960" y="2294236"/>
                  </a:lnTo>
                  <a:lnTo>
                    <a:pt x="2783797" y="2300149"/>
                  </a:lnTo>
                  <a:lnTo>
                    <a:pt x="2795337" y="2306062"/>
                  </a:lnTo>
                  <a:lnTo>
                    <a:pt x="2807441" y="2311975"/>
                  </a:lnTo>
                  <a:lnTo>
                    <a:pt x="2820122" y="2317888"/>
                  </a:lnTo>
                  <a:lnTo>
                    <a:pt x="2833391" y="2323801"/>
                  </a:lnTo>
                  <a:lnTo>
                    <a:pt x="2847257" y="2329714"/>
                  </a:lnTo>
                  <a:lnTo>
                    <a:pt x="2861912" y="2335627"/>
                  </a:lnTo>
                  <a:lnTo>
                    <a:pt x="2877191" y="2341540"/>
                  </a:lnTo>
                  <a:lnTo>
                    <a:pt x="2893083" y="2347453"/>
                  </a:lnTo>
                  <a:lnTo>
                    <a:pt x="2909589" y="2353366"/>
                  </a:lnTo>
                  <a:lnTo>
                    <a:pt x="2926707" y="2359279"/>
                  </a:lnTo>
                  <a:lnTo>
                    <a:pt x="2944590" y="2365192"/>
                  </a:lnTo>
                  <a:lnTo>
                    <a:pt x="2963113" y="2371105"/>
                  </a:lnTo>
                  <a:lnTo>
                    <a:pt x="2982234" y="2377018"/>
                  </a:lnTo>
                  <a:lnTo>
                    <a:pt x="3001947" y="2382931"/>
                  </a:lnTo>
                  <a:lnTo>
                    <a:pt x="3022245" y="2388844"/>
                  </a:lnTo>
                  <a:lnTo>
                    <a:pt x="3043243" y="2394757"/>
                  </a:lnTo>
                  <a:lnTo>
                    <a:pt x="3064863" y="2400670"/>
                  </a:lnTo>
                  <a:lnTo>
                    <a:pt x="3087035" y="2406583"/>
                  </a:lnTo>
                  <a:lnTo>
                    <a:pt x="3109749" y="2412496"/>
                  </a:lnTo>
                  <a:lnTo>
                    <a:pt x="3132990" y="2418409"/>
                  </a:lnTo>
                  <a:lnTo>
                    <a:pt x="3156830" y="2424322"/>
                  </a:lnTo>
                  <a:lnTo>
                    <a:pt x="3181223" y="2430235"/>
                  </a:lnTo>
                  <a:lnTo>
                    <a:pt x="3206072" y="2436148"/>
                  </a:lnTo>
                  <a:lnTo>
                    <a:pt x="3231347" y="2442061"/>
                  </a:lnTo>
                  <a:lnTo>
                    <a:pt x="3257020" y="2447974"/>
                  </a:lnTo>
                  <a:lnTo>
                    <a:pt x="3283093" y="2453887"/>
                  </a:lnTo>
                  <a:lnTo>
                    <a:pt x="3309511" y="2459800"/>
                  </a:lnTo>
                  <a:lnTo>
                    <a:pt x="3336151" y="2465713"/>
                  </a:lnTo>
                  <a:lnTo>
                    <a:pt x="3362952" y="2471626"/>
                  </a:lnTo>
                  <a:lnTo>
                    <a:pt x="3389848" y="2477539"/>
                  </a:lnTo>
                  <a:lnTo>
                    <a:pt x="3416756" y="2483452"/>
                  </a:lnTo>
                  <a:lnTo>
                    <a:pt x="3443522" y="2489365"/>
                  </a:lnTo>
                  <a:lnTo>
                    <a:pt x="3470043" y="2495278"/>
                  </a:lnTo>
                  <a:lnTo>
                    <a:pt x="3496213" y="2501191"/>
                  </a:lnTo>
                  <a:lnTo>
                    <a:pt x="3521917" y="2507104"/>
                  </a:lnTo>
                  <a:lnTo>
                    <a:pt x="3547001" y="2513017"/>
                  </a:lnTo>
                  <a:lnTo>
                    <a:pt x="3571086" y="2518930"/>
                  </a:lnTo>
                  <a:lnTo>
                    <a:pt x="3594191" y="2524843"/>
                  </a:lnTo>
                  <a:lnTo>
                    <a:pt x="3616170" y="2530756"/>
                  </a:lnTo>
                  <a:lnTo>
                    <a:pt x="3636875" y="2536669"/>
                  </a:lnTo>
                  <a:lnTo>
                    <a:pt x="3656146" y="2542582"/>
                  </a:lnTo>
                  <a:lnTo>
                    <a:pt x="3673239" y="2548495"/>
                  </a:lnTo>
                  <a:lnTo>
                    <a:pt x="3688449" y="2554408"/>
                  </a:lnTo>
                  <a:lnTo>
                    <a:pt x="3701622" y="2560321"/>
                  </a:lnTo>
                  <a:lnTo>
                    <a:pt x="3712608" y="2566234"/>
                  </a:lnTo>
                  <a:lnTo>
                    <a:pt x="3721260" y="2572147"/>
                  </a:lnTo>
                  <a:lnTo>
                    <a:pt x="3726669" y="2578060"/>
                  </a:lnTo>
                  <a:lnTo>
                    <a:pt x="3729256" y="2583973"/>
                  </a:lnTo>
                  <a:lnTo>
                    <a:pt x="3729006" y="2589885"/>
                  </a:lnTo>
                  <a:lnTo>
                    <a:pt x="3725817" y="2595798"/>
                  </a:lnTo>
                  <a:lnTo>
                    <a:pt x="3719596" y="2601711"/>
                  </a:lnTo>
                  <a:lnTo>
                    <a:pt x="3709494" y="2607624"/>
                  </a:lnTo>
                  <a:lnTo>
                    <a:pt x="3695926" y="2613537"/>
                  </a:lnTo>
                  <a:lnTo>
                    <a:pt x="3679120" y="2619450"/>
                  </a:lnTo>
                  <a:lnTo>
                    <a:pt x="3659066" y="2625363"/>
                  </a:lnTo>
                  <a:lnTo>
                    <a:pt x="3635769" y="2631276"/>
                  </a:lnTo>
                  <a:lnTo>
                    <a:pt x="3608631" y="2637189"/>
                  </a:lnTo>
                  <a:lnTo>
                    <a:pt x="3577983" y="2643102"/>
                  </a:lnTo>
                  <a:lnTo>
                    <a:pt x="3544305" y="2649015"/>
                  </a:lnTo>
                  <a:lnTo>
                    <a:pt x="3507698" y="2654928"/>
                  </a:lnTo>
                  <a:lnTo>
                    <a:pt x="3468278" y="2660841"/>
                  </a:lnTo>
                  <a:lnTo>
                    <a:pt x="3425802" y="2666754"/>
                  </a:lnTo>
                  <a:lnTo>
                    <a:pt x="3380516" y="2672667"/>
                  </a:lnTo>
                  <a:lnTo>
                    <a:pt x="3333040" y="2678580"/>
                  </a:lnTo>
                  <a:lnTo>
                    <a:pt x="3283569" y="2684493"/>
                  </a:lnTo>
                  <a:lnTo>
                    <a:pt x="3232306" y="2690406"/>
                  </a:lnTo>
                  <a:lnTo>
                    <a:pt x="3179324" y="2696319"/>
                  </a:lnTo>
                  <a:lnTo>
                    <a:pt x="3124875" y="2702232"/>
                  </a:lnTo>
                  <a:lnTo>
                    <a:pt x="3069512" y="2708145"/>
                  </a:lnTo>
                  <a:lnTo>
                    <a:pt x="3013467" y="2714058"/>
                  </a:lnTo>
                  <a:lnTo>
                    <a:pt x="2956974" y="2719971"/>
                  </a:lnTo>
                  <a:lnTo>
                    <a:pt x="2900275" y="2725884"/>
                  </a:lnTo>
                  <a:lnTo>
                    <a:pt x="2843753" y="2731797"/>
                  </a:lnTo>
                  <a:lnTo>
                    <a:pt x="2787668" y="2737710"/>
                  </a:lnTo>
                  <a:lnTo>
                    <a:pt x="2732227" y="2743623"/>
                  </a:lnTo>
                  <a:lnTo>
                    <a:pt x="2677629" y="2749536"/>
                  </a:lnTo>
                  <a:lnTo>
                    <a:pt x="2624098" y="2755449"/>
                  </a:lnTo>
                  <a:lnTo>
                    <a:pt x="2572231" y="2761362"/>
                  </a:lnTo>
                  <a:lnTo>
                    <a:pt x="2521866" y="2767275"/>
                  </a:lnTo>
                  <a:lnTo>
                    <a:pt x="2473132" y="2773188"/>
                  </a:lnTo>
                  <a:lnTo>
                    <a:pt x="2426145" y="2779101"/>
                  </a:lnTo>
                  <a:lnTo>
                    <a:pt x="2381008" y="2785014"/>
                  </a:lnTo>
                  <a:lnTo>
                    <a:pt x="2338442" y="2790927"/>
                  </a:lnTo>
                  <a:lnTo>
                    <a:pt x="2297956" y="2796840"/>
                  </a:lnTo>
                  <a:lnTo>
                    <a:pt x="2259560" y="2802753"/>
                  </a:lnTo>
                  <a:lnTo>
                    <a:pt x="2223276" y="2808666"/>
                  </a:lnTo>
                  <a:lnTo>
                    <a:pt x="2189118" y="2814579"/>
                  </a:lnTo>
                  <a:lnTo>
                    <a:pt x="2157636" y="2820492"/>
                  </a:lnTo>
                  <a:lnTo>
                    <a:pt x="2128353" y="2826405"/>
                  </a:lnTo>
                  <a:lnTo>
                    <a:pt x="2101113" y="2832318"/>
                  </a:lnTo>
                  <a:lnTo>
                    <a:pt x="2075867" y="2838231"/>
                  </a:lnTo>
                  <a:lnTo>
                    <a:pt x="2052561" y="2844144"/>
                  </a:lnTo>
                  <a:lnTo>
                    <a:pt x="2031525" y="2850057"/>
                  </a:lnTo>
                  <a:lnTo>
                    <a:pt x="2012412" y="2855970"/>
                  </a:lnTo>
                  <a:lnTo>
                    <a:pt x="1994962" y="2861883"/>
                  </a:lnTo>
                  <a:lnTo>
                    <a:pt x="1979094" y="2867796"/>
                  </a:lnTo>
                  <a:lnTo>
                    <a:pt x="1964725" y="2873709"/>
                  </a:lnTo>
                  <a:lnTo>
                    <a:pt x="1952000" y="2879622"/>
                  </a:lnTo>
                  <a:lnTo>
                    <a:pt x="1940721" y="2885535"/>
                  </a:lnTo>
                  <a:lnTo>
                    <a:pt x="1930611" y="2891448"/>
                  </a:lnTo>
                  <a:lnTo>
                    <a:pt x="1921588" y="2897361"/>
                  </a:lnTo>
                  <a:lnTo>
                    <a:pt x="1913571" y="2903274"/>
                  </a:lnTo>
                  <a:lnTo>
                    <a:pt x="1906593" y="2909187"/>
                  </a:lnTo>
                  <a:lnTo>
                    <a:pt x="1900569" y="2915099"/>
                  </a:lnTo>
                  <a:lnTo>
                    <a:pt x="1895265" y="2921012"/>
                  </a:lnTo>
                  <a:lnTo>
                    <a:pt x="1890617" y="2926925"/>
                  </a:lnTo>
                  <a:lnTo>
                    <a:pt x="1886565" y="2932838"/>
                  </a:lnTo>
                  <a:lnTo>
                    <a:pt x="1883094" y="2938751"/>
                  </a:lnTo>
                  <a:lnTo>
                    <a:pt x="1880179" y="2944664"/>
                  </a:lnTo>
                  <a:lnTo>
                    <a:pt x="1877658" y="2950577"/>
                  </a:lnTo>
                  <a:lnTo>
                    <a:pt x="1875488" y="2956490"/>
                  </a:lnTo>
                  <a:lnTo>
                    <a:pt x="1873631" y="2962403"/>
                  </a:lnTo>
                  <a:lnTo>
                    <a:pt x="1872063" y="2968316"/>
                  </a:lnTo>
                  <a:lnTo>
                    <a:pt x="1870785" y="2974229"/>
                  </a:lnTo>
                  <a:lnTo>
                    <a:pt x="1869698" y="2980142"/>
                  </a:lnTo>
                  <a:lnTo>
                    <a:pt x="1868780" y="2986055"/>
                  </a:lnTo>
                  <a:lnTo>
                    <a:pt x="1868008" y="2991968"/>
                  </a:lnTo>
                  <a:lnTo>
                    <a:pt x="1867365" y="2997881"/>
                  </a:lnTo>
                  <a:lnTo>
                    <a:pt x="1866856" y="3003794"/>
                  </a:lnTo>
                  <a:lnTo>
                    <a:pt x="1866431" y="3009707"/>
                  </a:lnTo>
                  <a:lnTo>
                    <a:pt x="1866079" y="3015620"/>
                  </a:lnTo>
                  <a:lnTo>
                    <a:pt x="1865788" y="3021533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641558" y="1812909"/>
              <a:ext cx="3774290" cy="4115701"/>
            </a:xfrm>
            <a:custGeom>
              <a:avLst/>
              <a:pathLst>
                <a:path w="3774290" h="4115701">
                  <a:moveTo>
                    <a:pt x="1886054" y="4115701"/>
                  </a:moveTo>
                  <a:lnTo>
                    <a:pt x="1885697" y="4107647"/>
                  </a:lnTo>
                  <a:lnTo>
                    <a:pt x="1885239" y="4099592"/>
                  </a:lnTo>
                  <a:lnTo>
                    <a:pt x="1884656" y="4091538"/>
                  </a:lnTo>
                  <a:lnTo>
                    <a:pt x="1883922" y="4083484"/>
                  </a:lnTo>
                  <a:lnTo>
                    <a:pt x="1883003" y="4075430"/>
                  </a:lnTo>
                  <a:lnTo>
                    <a:pt x="1881860" y="4067376"/>
                  </a:lnTo>
                  <a:lnTo>
                    <a:pt x="1880372" y="4059321"/>
                  </a:lnTo>
                  <a:lnTo>
                    <a:pt x="1878531" y="4051267"/>
                  </a:lnTo>
                  <a:lnTo>
                    <a:pt x="1876271" y="4043213"/>
                  </a:lnTo>
                  <a:lnTo>
                    <a:pt x="1873518" y="4035159"/>
                  </a:lnTo>
                  <a:lnTo>
                    <a:pt x="1870188" y="4027104"/>
                  </a:lnTo>
                  <a:lnTo>
                    <a:pt x="1866190" y="4019050"/>
                  </a:lnTo>
                  <a:lnTo>
                    <a:pt x="1861241" y="4010996"/>
                  </a:lnTo>
                  <a:lnTo>
                    <a:pt x="1855289" y="4002942"/>
                  </a:lnTo>
                  <a:lnTo>
                    <a:pt x="1848238" y="3994888"/>
                  </a:lnTo>
                  <a:lnTo>
                    <a:pt x="1839941" y="3986833"/>
                  </a:lnTo>
                  <a:lnTo>
                    <a:pt x="1830244" y="3978779"/>
                  </a:lnTo>
                  <a:lnTo>
                    <a:pt x="1818984" y="3970725"/>
                  </a:lnTo>
                  <a:lnTo>
                    <a:pt x="1805724" y="3962671"/>
                  </a:lnTo>
                  <a:lnTo>
                    <a:pt x="1790251" y="3954617"/>
                  </a:lnTo>
                  <a:lnTo>
                    <a:pt x="1772561" y="3946562"/>
                  </a:lnTo>
                  <a:lnTo>
                    <a:pt x="1752467" y="3938508"/>
                  </a:lnTo>
                  <a:lnTo>
                    <a:pt x="1729783" y="3930454"/>
                  </a:lnTo>
                  <a:lnTo>
                    <a:pt x="1704329" y="3922400"/>
                  </a:lnTo>
                  <a:lnTo>
                    <a:pt x="1675693" y="3914346"/>
                  </a:lnTo>
                  <a:lnTo>
                    <a:pt x="1643393" y="3906291"/>
                  </a:lnTo>
                  <a:lnTo>
                    <a:pt x="1607778" y="3898237"/>
                  </a:lnTo>
                  <a:lnTo>
                    <a:pt x="1568751" y="3890183"/>
                  </a:lnTo>
                  <a:lnTo>
                    <a:pt x="1526241" y="3882129"/>
                  </a:lnTo>
                  <a:lnTo>
                    <a:pt x="1480206" y="3874075"/>
                  </a:lnTo>
                  <a:lnTo>
                    <a:pt x="1430569" y="3866020"/>
                  </a:lnTo>
                  <a:lnTo>
                    <a:pt x="1376711" y="3857966"/>
                  </a:lnTo>
                  <a:lnTo>
                    <a:pt x="1319519" y="3849912"/>
                  </a:lnTo>
                  <a:lnTo>
                    <a:pt x="1259160" y="3841858"/>
                  </a:lnTo>
                  <a:lnTo>
                    <a:pt x="1195847" y="3833803"/>
                  </a:lnTo>
                  <a:lnTo>
                    <a:pt x="1129836" y="3825749"/>
                  </a:lnTo>
                  <a:lnTo>
                    <a:pt x="1061430" y="3817695"/>
                  </a:lnTo>
                  <a:lnTo>
                    <a:pt x="990697" y="3809641"/>
                  </a:lnTo>
                  <a:lnTo>
                    <a:pt x="918519" y="3801587"/>
                  </a:lnTo>
                  <a:lnTo>
                    <a:pt x="845440" y="3793532"/>
                  </a:lnTo>
                  <a:lnTo>
                    <a:pt x="771956" y="3785478"/>
                  </a:lnTo>
                  <a:lnTo>
                    <a:pt x="698591" y="3777424"/>
                  </a:lnTo>
                  <a:lnTo>
                    <a:pt x="625885" y="3769370"/>
                  </a:lnTo>
                  <a:lnTo>
                    <a:pt x="554686" y="3761316"/>
                  </a:lnTo>
                  <a:lnTo>
                    <a:pt x="485726" y="3753261"/>
                  </a:lnTo>
                  <a:lnTo>
                    <a:pt x="419429" y="3745207"/>
                  </a:lnTo>
                  <a:lnTo>
                    <a:pt x="356318" y="3737153"/>
                  </a:lnTo>
                  <a:lnTo>
                    <a:pt x="296893" y="3729099"/>
                  </a:lnTo>
                  <a:lnTo>
                    <a:pt x="241624" y="3721045"/>
                  </a:lnTo>
                  <a:lnTo>
                    <a:pt x="191388" y="3712990"/>
                  </a:lnTo>
                  <a:lnTo>
                    <a:pt x="147017" y="3704936"/>
                  </a:lnTo>
                  <a:lnTo>
                    <a:pt x="108096" y="3696882"/>
                  </a:lnTo>
                  <a:lnTo>
                    <a:pt x="74844" y="3688828"/>
                  </a:lnTo>
                  <a:lnTo>
                    <a:pt x="47422" y="3680773"/>
                  </a:lnTo>
                  <a:lnTo>
                    <a:pt x="25934" y="3672719"/>
                  </a:lnTo>
                  <a:lnTo>
                    <a:pt x="10606" y="3664665"/>
                  </a:lnTo>
                  <a:lnTo>
                    <a:pt x="2417" y="3656611"/>
                  </a:lnTo>
                  <a:lnTo>
                    <a:pt x="0" y="3648557"/>
                  </a:lnTo>
                  <a:lnTo>
                    <a:pt x="3165" y="3640502"/>
                  </a:lnTo>
                  <a:lnTo>
                    <a:pt x="11679" y="3632448"/>
                  </a:lnTo>
                  <a:lnTo>
                    <a:pt x="25267" y="3624394"/>
                  </a:lnTo>
                  <a:lnTo>
                    <a:pt x="43619" y="3616340"/>
                  </a:lnTo>
                  <a:lnTo>
                    <a:pt x="67190" y="3608286"/>
                  </a:lnTo>
                  <a:lnTo>
                    <a:pt x="94664" y="3600231"/>
                  </a:lnTo>
                  <a:lnTo>
                    <a:pt x="125524" y="3592177"/>
                  </a:lnTo>
                  <a:lnTo>
                    <a:pt x="159353" y="3584123"/>
                  </a:lnTo>
                  <a:lnTo>
                    <a:pt x="195732" y="3576069"/>
                  </a:lnTo>
                  <a:lnTo>
                    <a:pt x="234242" y="3568015"/>
                  </a:lnTo>
                  <a:lnTo>
                    <a:pt x="274642" y="3559960"/>
                  </a:lnTo>
                  <a:lnTo>
                    <a:pt x="316254" y="3551906"/>
                  </a:lnTo>
                  <a:lnTo>
                    <a:pt x="358574" y="3543852"/>
                  </a:lnTo>
                  <a:lnTo>
                    <a:pt x="401252" y="3535798"/>
                  </a:lnTo>
                  <a:lnTo>
                    <a:pt x="443960" y="3527743"/>
                  </a:lnTo>
                  <a:lnTo>
                    <a:pt x="486393" y="3519689"/>
                  </a:lnTo>
                  <a:lnTo>
                    <a:pt x="528181" y="3511635"/>
                  </a:lnTo>
                  <a:lnTo>
                    <a:pt x="568945" y="3503581"/>
                  </a:lnTo>
                  <a:lnTo>
                    <a:pt x="608573" y="3495527"/>
                  </a:lnTo>
                  <a:lnTo>
                    <a:pt x="646896" y="3487472"/>
                  </a:lnTo>
                  <a:lnTo>
                    <a:pt x="683775" y="3479418"/>
                  </a:lnTo>
                  <a:lnTo>
                    <a:pt x="719092" y="3471364"/>
                  </a:lnTo>
                  <a:lnTo>
                    <a:pt x="752687" y="3463310"/>
                  </a:lnTo>
                  <a:lnTo>
                    <a:pt x="784220" y="3455256"/>
                  </a:lnTo>
                  <a:lnTo>
                    <a:pt x="814000" y="3447201"/>
                  </a:lnTo>
                  <a:lnTo>
                    <a:pt x="842028" y="3439147"/>
                  </a:lnTo>
                  <a:lnTo>
                    <a:pt x="868329" y="3431093"/>
                  </a:lnTo>
                  <a:lnTo>
                    <a:pt x="892938" y="3423039"/>
                  </a:lnTo>
                  <a:lnTo>
                    <a:pt x="915909" y="3414985"/>
                  </a:lnTo>
                  <a:lnTo>
                    <a:pt x="936989" y="3406930"/>
                  </a:lnTo>
                  <a:lnTo>
                    <a:pt x="956610" y="3398876"/>
                  </a:lnTo>
                  <a:lnTo>
                    <a:pt x="974888" y="3390822"/>
                  </a:lnTo>
                  <a:lnTo>
                    <a:pt x="991921" y="3382768"/>
                  </a:lnTo>
                  <a:lnTo>
                    <a:pt x="1007810" y="3374713"/>
                  </a:lnTo>
                  <a:lnTo>
                    <a:pt x="1022656" y="3366659"/>
                  </a:lnTo>
                  <a:lnTo>
                    <a:pt x="1036431" y="3358605"/>
                  </a:lnTo>
                  <a:lnTo>
                    <a:pt x="1049358" y="3350551"/>
                  </a:lnTo>
                  <a:lnTo>
                    <a:pt x="1061595" y="3342497"/>
                  </a:lnTo>
                  <a:lnTo>
                    <a:pt x="1073227" y="3334442"/>
                  </a:lnTo>
                  <a:lnTo>
                    <a:pt x="1084333" y="3326388"/>
                  </a:lnTo>
                  <a:lnTo>
                    <a:pt x="1094988" y="3318334"/>
                  </a:lnTo>
                  <a:lnTo>
                    <a:pt x="1105225" y="3310280"/>
                  </a:lnTo>
                  <a:lnTo>
                    <a:pt x="1115118" y="3302226"/>
                  </a:lnTo>
                  <a:lnTo>
                    <a:pt x="1124758" y="3294171"/>
                  </a:lnTo>
                  <a:lnTo>
                    <a:pt x="1134182" y="3286117"/>
                  </a:lnTo>
                  <a:lnTo>
                    <a:pt x="1143420" y="3278063"/>
                  </a:lnTo>
                  <a:lnTo>
                    <a:pt x="1152497" y="3270009"/>
                  </a:lnTo>
                  <a:lnTo>
                    <a:pt x="1161426" y="3261955"/>
                  </a:lnTo>
                  <a:lnTo>
                    <a:pt x="1170206" y="3253900"/>
                  </a:lnTo>
                  <a:lnTo>
                    <a:pt x="1178870" y="3245846"/>
                  </a:lnTo>
                  <a:lnTo>
                    <a:pt x="1187420" y="3237792"/>
                  </a:lnTo>
                  <a:lnTo>
                    <a:pt x="1195857" y="3229738"/>
                  </a:lnTo>
                  <a:lnTo>
                    <a:pt x="1204182" y="3221683"/>
                  </a:lnTo>
                  <a:lnTo>
                    <a:pt x="1212393" y="3213629"/>
                  </a:lnTo>
                  <a:lnTo>
                    <a:pt x="1220462" y="3205575"/>
                  </a:lnTo>
                  <a:lnTo>
                    <a:pt x="1228415" y="3197521"/>
                  </a:lnTo>
                  <a:lnTo>
                    <a:pt x="1236254" y="3189467"/>
                  </a:lnTo>
                  <a:lnTo>
                    <a:pt x="1243984" y="3181412"/>
                  </a:lnTo>
                  <a:lnTo>
                    <a:pt x="1251608" y="3173358"/>
                  </a:lnTo>
                  <a:lnTo>
                    <a:pt x="1259137" y="3165304"/>
                  </a:lnTo>
                  <a:lnTo>
                    <a:pt x="1266568" y="3157250"/>
                  </a:lnTo>
                  <a:lnTo>
                    <a:pt x="1273933" y="3149196"/>
                  </a:lnTo>
                  <a:lnTo>
                    <a:pt x="1281256" y="3141141"/>
                  </a:lnTo>
                  <a:lnTo>
                    <a:pt x="1288557" y="3133087"/>
                  </a:lnTo>
                  <a:lnTo>
                    <a:pt x="1295859" y="3125033"/>
                  </a:lnTo>
                  <a:lnTo>
                    <a:pt x="1303189" y="3116979"/>
                  </a:lnTo>
                  <a:lnTo>
                    <a:pt x="1310582" y="3108925"/>
                  </a:lnTo>
                  <a:lnTo>
                    <a:pt x="1318080" y="3100870"/>
                  </a:lnTo>
                  <a:lnTo>
                    <a:pt x="1325703" y="3092816"/>
                  </a:lnTo>
                  <a:lnTo>
                    <a:pt x="1333479" y="3084762"/>
                  </a:lnTo>
                  <a:lnTo>
                    <a:pt x="1341431" y="3076708"/>
                  </a:lnTo>
                  <a:lnTo>
                    <a:pt x="1349585" y="3068654"/>
                  </a:lnTo>
                  <a:lnTo>
                    <a:pt x="1357977" y="3060599"/>
                  </a:lnTo>
                  <a:lnTo>
                    <a:pt x="1366658" y="3052545"/>
                  </a:lnTo>
                  <a:lnTo>
                    <a:pt x="1375599" y="3044491"/>
                  </a:lnTo>
                  <a:lnTo>
                    <a:pt x="1384806" y="3036437"/>
                  </a:lnTo>
                  <a:lnTo>
                    <a:pt x="1394282" y="3028382"/>
                  </a:lnTo>
                  <a:lnTo>
                    <a:pt x="1404024" y="3020328"/>
                  </a:lnTo>
                  <a:lnTo>
                    <a:pt x="1414027" y="3012274"/>
                  </a:lnTo>
                  <a:lnTo>
                    <a:pt x="1424323" y="3004220"/>
                  </a:lnTo>
                  <a:lnTo>
                    <a:pt x="1434832" y="2996166"/>
                  </a:lnTo>
                  <a:lnTo>
                    <a:pt x="1445525" y="2988111"/>
                  </a:lnTo>
                  <a:lnTo>
                    <a:pt x="1456370" y="2980057"/>
                  </a:lnTo>
                  <a:lnTo>
                    <a:pt x="1467332" y="2972003"/>
                  </a:lnTo>
                  <a:lnTo>
                    <a:pt x="1478371" y="2963949"/>
                  </a:lnTo>
                  <a:lnTo>
                    <a:pt x="1489436" y="2955895"/>
                  </a:lnTo>
                  <a:lnTo>
                    <a:pt x="1500460" y="2947840"/>
                  </a:lnTo>
                  <a:lnTo>
                    <a:pt x="1511392" y="2939786"/>
                  </a:lnTo>
                  <a:lnTo>
                    <a:pt x="1522181" y="2931732"/>
                  </a:lnTo>
                  <a:lnTo>
                    <a:pt x="1532776" y="2923678"/>
                  </a:lnTo>
                  <a:lnTo>
                    <a:pt x="1543126" y="2915624"/>
                  </a:lnTo>
                  <a:lnTo>
                    <a:pt x="1553135" y="2907569"/>
                  </a:lnTo>
                  <a:lnTo>
                    <a:pt x="1562741" y="2899515"/>
                  </a:lnTo>
                  <a:lnTo>
                    <a:pt x="1571935" y="2891461"/>
                  </a:lnTo>
                  <a:lnTo>
                    <a:pt x="1580678" y="2883407"/>
                  </a:lnTo>
                  <a:lnTo>
                    <a:pt x="1588936" y="2875352"/>
                  </a:lnTo>
                  <a:lnTo>
                    <a:pt x="1596679" y="2867298"/>
                  </a:lnTo>
                  <a:lnTo>
                    <a:pt x="1603841" y="2859244"/>
                  </a:lnTo>
                  <a:lnTo>
                    <a:pt x="1610348" y="2851190"/>
                  </a:lnTo>
                  <a:lnTo>
                    <a:pt x="1616284" y="2843136"/>
                  </a:lnTo>
                  <a:lnTo>
                    <a:pt x="1621648" y="2835081"/>
                  </a:lnTo>
                  <a:lnTo>
                    <a:pt x="1626445" y="2827027"/>
                  </a:lnTo>
                  <a:lnTo>
                    <a:pt x="1630687" y="2818973"/>
                  </a:lnTo>
                  <a:lnTo>
                    <a:pt x="1634382" y="2810919"/>
                  </a:lnTo>
                  <a:lnTo>
                    <a:pt x="1637462" y="2802865"/>
                  </a:lnTo>
                  <a:lnTo>
                    <a:pt x="1640078" y="2794810"/>
                  </a:lnTo>
                  <a:lnTo>
                    <a:pt x="1642266" y="2786756"/>
                  </a:lnTo>
                  <a:lnTo>
                    <a:pt x="1644067" y="2778702"/>
                  </a:lnTo>
                  <a:lnTo>
                    <a:pt x="1645521" y="2770648"/>
                  </a:lnTo>
                  <a:lnTo>
                    <a:pt x="1646675" y="2762594"/>
                  </a:lnTo>
                  <a:lnTo>
                    <a:pt x="1647537" y="2754539"/>
                  </a:lnTo>
                  <a:lnTo>
                    <a:pt x="1648207" y="2746485"/>
                  </a:lnTo>
                  <a:lnTo>
                    <a:pt x="1648742" y="2738431"/>
                  </a:lnTo>
                  <a:lnTo>
                    <a:pt x="1649182" y="2730377"/>
                  </a:lnTo>
                  <a:lnTo>
                    <a:pt x="1649570" y="2722322"/>
                  </a:lnTo>
                  <a:lnTo>
                    <a:pt x="1649944" y="2714268"/>
                  </a:lnTo>
                  <a:lnTo>
                    <a:pt x="1650351" y="2706214"/>
                  </a:lnTo>
                  <a:lnTo>
                    <a:pt x="1650833" y="2698160"/>
                  </a:lnTo>
                  <a:lnTo>
                    <a:pt x="1651412" y="2690106"/>
                  </a:lnTo>
                  <a:lnTo>
                    <a:pt x="1652110" y="2682051"/>
                  </a:lnTo>
                  <a:lnTo>
                    <a:pt x="1652946" y="2673997"/>
                  </a:lnTo>
                  <a:lnTo>
                    <a:pt x="1653933" y="2665943"/>
                  </a:lnTo>
                  <a:lnTo>
                    <a:pt x="1655099" y="2657889"/>
                  </a:lnTo>
                  <a:lnTo>
                    <a:pt x="1656462" y="2649835"/>
                  </a:lnTo>
                  <a:lnTo>
                    <a:pt x="1658000" y="2641780"/>
                  </a:lnTo>
                  <a:lnTo>
                    <a:pt x="1659710" y="2633726"/>
                  </a:lnTo>
                  <a:lnTo>
                    <a:pt x="1661591" y="2625672"/>
                  </a:lnTo>
                  <a:lnTo>
                    <a:pt x="1663635" y="2617618"/>
                  </a:lnTo>
                  <a:lnTo>
                    <a:pt x="1665840" y="2609564"/>
                  </a:lnTo>
                  <a:lnTo>
                    <a:pt x="1668220" y="2601509"/>
                  </a:lnTo>
                  <a:lnTo>
                    <a:pt x="1670730" y="2593455"/>
                  </a:lnTo>
                  <a:lnTo>
                    <a:pt x="1673359" y="2585401"/>
                  </a:lnTo>
                  <a:lnTo>
                    <a:pt x="1676095" y="2577347"/>
                  </a:lnTo>
                  <a:lnTo>
                    <a:pt x="1678926" y="2569292"/>
                  </a:lnTo>
                  <a:lnTo>
                    <a:pt x="1681839" y="2561238"/>
                  </a:lnTo>
                  <a:lnTo>
                    <a:pt x="1684835" y="2553184"/>
                  </a:lnTo>
                  <a:lnTo>
                    <a:pt x="1687886" y="2545130"/>
                  </a:lnTo>
                  <a:lnTo>
                    <a:pt x="1690980" y="2537076"/>
                  </a:lnTo>
                  <a:lnTo>
                    <a:pt x="1694108" y="2529021"/>
                  </a:lnTo>
                  <a:lnTo>
                    <a:pt x="1697261" y="2520967"/>
                  </a:lnTo>
                  <a:lnTo>
                    <a:pt x="1700432" y="2512913"/>
                  </a:lnTo>
                  <a:lnTo>
                    <a:pt x="1703614" y="2504859"/>
                  </a:lnTo>
                  <a:lnTo>
                    <a:pt x="1706799" y="2496805"/>
                  </a:lnTo>
                  <a:lnTo>
                    <a:pt x="1709981" y="2488750"/>
                  </a:lnTo>
                  <a:lnTo>
                    <a:pt x="1713156" y="2480696"/>
                  </a:lnTo>
                  <a:lnTo>
                    <a:pt x="1716322" y="2472642"/>
                  </a:lnTo>
                  <a:lnTo>
                    <a:pt x="1719475" y="2464588"/>
                  </a:lnTo>
                  <a:lnTo>
                    <a:pt x="1722612" y="2456534"/>
                  </a:lnTo>
                  <a:lnTo>
                    <a:pt x="1725727" y="2448479"/>
                  </a:lnTo>
                  <a:lnTo>
                    <a:pt x="1728821" y="2440425"/>
                  </a:lnTo>
                  <a:lnTo>
                    <a:pt x="1731891" y="2432371"/>
                  </a:lnTo>
                  <a:lnTo>
                    <a:pt x="1734937" y="2424317"/>
                  </a:lnTo>
                  <a:lnTo>
                    <a:pt x="1737954" y="2416262"/>
                  </a:lnTo>
                  <a:lnTo>
                    <a:pt x="1740938" y="2408208"/>
                  </a:lnTo>
                  <a:lnTo>
                    <a:pt x="1743881" y="2400154"/>
                  </a:lnTo>
                  <a:lnTo>
                    <a:pt x="1746784" y="2392100"/>
                  </a:lnTo>
                  <a:lnTo>
                    <a:pt x="1749644" y="2384046"/>
                  </a:lnTo>
                  <a:lnTo>
                    <a:pt x="1752456" y="2375991"/>
                  </a:lnTo>
                  <a:lnTo>
                    <a:pt x="1755217" y="2367937"/>
                  </a:lnTo>
                  <a:lnTo>
                    <a:pt x="1757922" y="2359883"/>
                  </a:lnTo>
                  <a:lnTo>
                    <a:pt x="1760551" y="2351829"/>
                  </a:lnTo>
                  <a:lnTo>
                    <a:pt x="1763113" y="2343775"/>
                  </a:lnTo>
                  <a:lnTo>
                    <a:pt x="1765602" y="2335720"/>
                  </a:lnTo>
                  <a:lnTo>
                    <a:pt x="1768016" y="2327666"/>
                  </a:lnTo>
                  <a:lnTo>
                    <a:pt x="1770352" y="2319612"/>
                  </a:lnTo>
                  <a:lnTo>
                    <a:pt x="1772606" y="2311558"/>
                  </a:lnTo>
                  <a:lnTo>
                    <a:pt x="1774762" y="2303504"/>
                  </a:lnTo>
                  <a:lnTo>
                    <a:pt x="1776826" y="2295449"/>
                  </a:lnTo>
                  <a:lnTo>
                    <a:pt x="1778805" y="2287395"/>
                  </a:lnTo>
                  <a:lnTo>
                    <a:pt x="1780699" y="2279341"/>
                  </a:lnTo>
                  <a:lnTo>
                    <a:pt x="1782512" y="2271287"/>
                  </a:lnTo>
                  <a:lnTo>
                    <a:pt x="1784245" y="2263233"/>
                  </a:lnTo>
                  <a:lnTo>
                    <a:pt x="1785897" y="2255178"/>
                  </a:lnTo>
                  <a:lnTo>
                    <a:pt x="1787474" y="2247124"/>
                  </a:lnTo>
                  <a:lnTo>
                    <a:pt x="1788994" y="2239070"/>
                  </a:lnTo>
                  <a:lnTo>
                    <a:pt x="1790464" y="2231016"/>
                  </a:lnTo>
                  <a:lnTo>
                    <a:pt x="1791892" y="2222961"/>
                  </a:lnTo>
                  <a:lnTo>
                    <a:pt x="1793289" y="2214907"/>
                  </a:lnTo>
                  <a:lnTo>
                    <a:pt x="1794662" y="2206853"/>
                  </a:lnTo>
                  <a:lnTo>
                    <a:pt x="1796024" y="2198799"/>
                  </a:lnTo>
                  <a:lnTo>
                    <a:pt x="1797388" y="2190745"/>
                  </a:lnTo>
                  <a:lnTo>
                    <a:pt x="1798762" y="2182690"/>
                  </a:lnTo>
                  <a:lnTo>
                    <a:pt x="1800153" y="2174636"/>
                  </a:lnTo>
                  <a:lnTo>
                    <a:pt x="1801568" y="2166582"/>
                  </a:lnTo>
                  <a:lnTo>
                    <a:pt x="1803014" y="2158528"/>
                  </a:lnTo>
                  <a:lnTo>
                    <a:pt x="1804502" y="2150474"/>
                  </a:lnTo>
                  <a:lnTo>
                    <a:pt x="1806029" y="2142419"/>
                  </a:lnTo>
                  <a:lnTo>
                    <a:pt x="1807593" y="2134365"/>
                  </a:lnTo>
                  <a:lnTo>
                    <a:pt x="1809193" y="2126311"/>
                  </a:lnTo>
                  <a:lnTo>
                    <a:pt x="1810828" y="2118257"/>
                  </a:lnTo>
                  <a:lnTo>
                    <a:pt x="1812494" y="2110203"/>
                  </a:lnTo>
                  <a:lnTo>
                    <a:pt x="1814188" y="2102148"/>
                  </a:lnTo>
                  <a:lnTo>
                    <a:pt x="1815900" y="2094094"/>
                  </a:lnTo>
                  <a:lnTo>
                    <a:pt x="1817620" y="2086040"/>
                  </a:lnTo>
                  <a:lnTo>
                    <a:pt x="1819342" y="2077986"/>
                  </a:lnTo>
                  <a:lnTo>
                    <a:pt x="1821058" y="2069931"/>
                  </a:lnTo>
                  <a:lnTo>
                    <a:pt x="1822760" y="2061877"/>
                  </a:lnTo>
                  <a:lnTo>
                    <a:pt x="1824437" y="2053823"/>
                  </a:lnTo>
                  <a:lnTo>
                    <a:pt x="1826079" y="2045769"/>
                  </a:lnTo>
                  <a:lnTo>
                    <a:pt x="1827682" y="2037715"/>
                  </a:lnTo>
                  <a:lnTo>
                    <a:pt x="1829241" y="2029660"/>
                  </a:lnTo>
                  <a:lnTo>
                    <a:pt x="1830752" y="2021606"/>
                  </a:lnTo>
                  <a:lnTo>
                    <a:pt x="1832209" y="2013552"/>
                  </a:lnTo>
                  <a:lnTo>
                    <a:pt x="1833608" y="2005498"/>
                  </a:lnTo>
                  <a:lnTo>
                    <a:pt x="1834937" y="1997444"/>
                  </a:lnTo>
                  <a:lnTo>
                    <a:pt x="1836208" y="1989389"/>
                  </a:lnTo>
                  <a:lnTo>
                    <a:pt x="1837419" y="1981335"/>
                  </a:lnTo>
                  <a:lnTo>
                    <a:pt x="1838572" y="1973281"/>
                  </a:lnTo>
                  <a:lnTo>
                    <a:pt x="1839668" y="1965227"/>
                  </a:lnTo>
                  <a:lnTo>
                    <a:pt x="1840710" y="1957173"/>
                  </a:lnTo>
                  <a:lnTo>
                    <a:pt x="1841690" y="1949118"/>
                  </a:lnTo>
                  <a:lnTo>
                    <a:pt x="1842626" y="1941064"/>
                  </a:lnTo>
                  <a:lnTo>
                    <a:pt x="1843520" y="1933010"/>
                  </a:lnTo>
                  <a:lnTo>
                    <a:pt x="1844379" y="1924956"/>
                  </a:lnTo>
                  <a:lnTo>
                    <a:pt x="1845207" y="1916901"/>
                  </a:lnTo>
                  <a:lnTo>
                    <a:pt x="1846009" y="1908847"/>
                  </a:lnTo>
                  <a:lnTo>
                    <a:pt x="1846789" y="1900793"/>
                  </a:lnTo>
                  <a:lnTo>
                    <a:pt x="1847558" y="1892739"/>
                  </a:lnTo>
                  <a:lnTo>
                    <a:pt x="1848322" y="1884685"/>
                  </a:lnTo>
                  <a:lnTo>
                    <a:pt x="1849085" y="1876630"/>
                  </a:lnTo>
                  <a:lnTo>
                    <a:pt x="1849853" y="1868576"/>
                  </a:lnTo>
                  <a:lnTo>
                    <a:pt x="1850631" y="1860522"/>
                  </a:lnTo>
                  <a:lnTo>
                    <a:pt x="1851425" y="1852468"/>
                  </a:lnTo>
                  <a:lnTo>
                    <a:pt x="1852240" y="1844414"/>
                  </a:lnTo>
                  <a:lnTo>
                    <a:pt x="1853075" y="1836359"/>
                  </a:lnTo>
                  <a:lnTo>
                    <a:pt x="1853932" y="1828305"/>
                  </a:lnTo>
                  <a:lnTo>
                    <a:pt x="1854812" y="1820251"/>
                  </a:lnTo>
                  <a:lnTo>
                    <a:pt x="1855714" y="1812197"/>
                  </a:lnTo>
                  <a:lnTo>
                    <a:pt x="1856638" y="1804143"/>
                  </a:lnTo>
                  <a:lnTo>
                    <a:pt x="1857582" y="1796088"/>
                  </a:lnTo>
                  <a:lnTo>
                    <a:pt x="1858539" y="1788034"/>
                  </a:lnTo>
                  <a:lnTo>
                    <a:pt x="1859504" y="1779980"/>
                  </a:lnTo>
                  <a:lnTo>
                    <a:pt x="1860472" y="1771926"/>
                  </a:lnTo>
                  <a:lnTo>
                    <a:pt x="1861438" y="1763871"/>
                  </a:lnTo>
                  <a:lnTo>
                    <a:pt x="1862395" y="1755817"/>
                  </a:lnTo>
                  <a:lnTo>
                    <a:pt x="1863332" y="1747763"/>
                  </a:lnTo>
                  <a:lnTo>
                    <a:pt x="1864246" y="1739709"/>
                  </a:lnTo>
                  <a:lnTo>
                    <a:pt x="1865130" y="1731655"/>
                  </a:lnTo>
                  <a:lnTo>
                    <a:pt x="1865979" y="1723600"/>
                  </a:lnTo>
                  <a:lnTo>
                    <a:pt x="1866789" y="1715546"/>
                  </a:lnTo>
                  <a:lnTo>
                    <a:pt x="1867555" y="1707492"/>
                  </a:lnTo>
                  <a:lnTo>
                    <a:pt x="1868266" y="1699438"/>
                  </a:lnTo>
                  <a:lnTo>
                    <a:pt x="1868925" y="1691384"/>
                  </a:lnTo>
                  <a:lnTo>
                    <a:pt x="1869534" y="1683329"/>
                  </a:lnTo>
                  <a:lnTo>
                    <a:pt x="1870095" y="1675275"/>
                  </a:lnTo>
                  <a:lnTo>
                    <a:pt x="1870607" y="1667221"/>
                  </a:lnTo>
                  <a:lnTo>
                    <a:pt x="1871074" y="1659167"/>
                  </a:lnTo>
                  <a:lnTo>
                    <a:pt x="1871494" y="1651113"/>
                  </a:lnTo>
                  <a:lnTo>
                    <a:pt x="1871873" y="1643058"/>
                  </a:lnTo>
                  <a:lnTo>
                    <a:pt x="1872222" y="1635004"/>
                  </a:lnTo>
                  <a:lnTo>
                    <a:pt x="1872546" y="1626950"/>
                  </a:lnTo>
                  <a:lnTo>
                    <a:pt x="1872850" y="1618896"/>
                  </a:lnTo>
                  <a:lnTo>
                    <a:pt x="1873141" y="1610841"/>
                  </a:lnTo>
                  <a:lnTo>
                    <a:pt x="1873422" y="1602787"/>
                  </a:lnTo>
                  <a:lnTo>
                    <a:pt x="1873703" y="1594733"/>
                  </a:lnTo>
                  <a:lnTo>
                    <a:pt x="1873990" y="1586679"/>
                  </a:lnTo>
                  <a:lnTo>
                    <a:pt x="1874286" y="1578625"/>
                  </a:lnTo>
                  <a:lnTo>
                    <a:pt x="1874596" y="1570570"/>
                  </a:lnTo>
                  <a:lnTo>
                    <a:pt x="1874923" y="1562516"/>
                  </a:lnTo>
                  <a:lnTo>
                    <a:pt x="1875270" y="1554462"/>
                  </a:lnTo>
                  <a:lnTo>
                    <a:pt x="1875644" y="1546408"/>
                  </a:lnTo>
                  <a:lnTo>
                    <a:pt x="1876040" y="1538354"/>
                  </a:lnTo>
                  <a:lnTo>
                    <a:pt x="1876459" y="1530299"/>
                  </a:lnTo>
                  <a:lnTo>
                    <a:pt x="1876900" y="1522245"/>
                  </a:lnTo>
                  <a:lnTo>
                    <a:pt x="1877360" y="1514191"/>
                  </a:lnTo>
                  <a:lnTo>
                    <a:pt x="1877839" y="1506137"/>
                  </a:lnTo>
                  <a:lnTo>
                    <a:pt x="1878336" y="1498083"/>
                  </a:lnTo>
                  <a:lnTo>
                    <a:pt x="1878843" y="1490028"/>
                  </a:lnTo>
                  <a:lnTo>
                    <a:pt x="1879358" y="1481974"/>
                  </a:lnTo>
                  <a:lnTo>
                    <a:pt x="1879876" y="1473920"/>
                  </a:lnTo>
                  <a:lnTo>
                    <a:pt x="1880394" y="1465866"/>
                  </a:lnTo>
                  <a:lnTo>
                    <a:pt x="1880908" y="1457812"/>
                  </a:lnTo>
                  <a:lnTo>
                    <a:pt x="1881412" y="1449757"/>
                  </a:lnTo>
                  <a:lnTo>
                    <a:pt x="1881902" y="1441703"/>
                  </a:lnTo>
                  <a:lnTo>
                    <a:pt x="1882377" y="1433649"/>
                  </a:lnTo>
                  <a:lnTo>
                    <a:pt x="1882833" y="1425595"/>
                  </a:lnTo>
                  <a:lnTo>
                    <a:pt x="1883268" y="1417540"/>
                  </a:lnTo>
                  <a:lnTo>
                    <a:pt x="1883680" y="1409486"/>
                  </a:lnTo>
                  <a:lnTo>
                    <a:pt x="1884065" y="1401432"/>
                  </a:lnTo>
                  <a:lnTo>
                    <a:pt x="1884421" y="1393378"/>
                  </a:lnTo>
                  <a:lnTo>
                    <a:pt x="1884750" y="1385324"/>
                  </a:lnTo>
                  <a:lnTo>
                    <a:pt x="1885052" y="1377269"/>
                  </a:lnTo>
                  <a:lnTo>
                    <a:pt x="1885328" y="1369215"/>
                  </a:lnTo>
                  <a:lnTo>
                    <a:pt x="1885578" y="1361161"/>
                  </a:lnTo>
                  <a:lnTo>
                    <a:pt x="1885802" y="1353107"/>
                  </a:lnTo>
                  <a:lnTo>
                    <a:pt x="1885998" y="1345053"/>
                  </a:lnTo>
                  <a:lnTo>
                    <a:pt x="1886172" y="1336998"/>
                  </a:lnTo>
                  <a:lnTo>
                    <a:pt x="1886325" y="1328944"/>
                  </a:lnTo>
                  <a:lnTo>
                    <a:pt x="1886459" y="1320890"/>
                  </a:lnTo>
                  <a:lnTo>
                    <a:pt x="1886575" y="1312836"/>
                  </a:lnTo>
                  <a:lnTo>
                    <a:pt x="1886675" y="1304782"/>
                  </a:lnTo>
                  <a:lnTo>
                    <a:pt x="1886758" y="1296727"/>
                  </a:lnTo>
                  <a:lnTo>
                    <a:pt x="1886828" y="1288673"/>
                  </a:lnTo>
                  <a:lnTo>
                    <a:pt x="1886887" y="1280619"/>
                  </a:lnTo>
                  <a:lnTo>
                    <a:pt x="1886937" y="1272565"/>
                  </a:lnTo>
                  <a:lnTo>
                    <a:pt x="1886978" y="1264510"/>
                  </a:lnTo>
                  <a:lnTo>
                    <a:pt x="1887012" y="1256456"/>
                  </a:lnTo>
                  <a:lnTo>
                    <a:pt x="1887039" y="1248402"/>
                  </a:lnTo>
                  <a:lnTo>
                    <a:pt x="1887061" y="1240348"/>
                  </a:lnTo>
                  <a:lnTo>
                    <a:pt x="1887078" y="1232294"/>
                  </a:lnTo>
                  <a:lnTo>
                    <a:pt x="1887091" y="1224239"/>
                  </a:lnTo>
                  <a:lnTo>
                    <a:pt x="1887102" y="1216185"/>
                  </a:lnTo>
                  <a:lnTo>
                    <a:pt x="1887109" y="1208131"/>
                  </a:lnTo>
                  <a:lnTo>
                    <a:pt x="1887114" y="1200077"/>
                  </a:lnTo>
                  <a:lnTo>
                    <a:pt x="1887116" y="1192023"/>
                  </a:lnTo>
                  <a:lnTo>
                    <a:pt x="1887116" y="1183968"/>
                  </a:lnTo>
                  <a:lnTo>
                    <a:pt x="1887114" y="1175914"/>
                  </a:lnTo>
                  <a:lnTo>
                    <a:pt x="1887110" y="1167860"/>
                  </a:lnTo>
                  <a:lnTo>
                    <a:pt x="1887104" y="1159806"/>
                  </a:lnTo>
                  <a:lnTo>
                    <a:pt x="1887095" y="1151752"/>
                  </a:lnTo>
                  <a:lnTo>
                    <a:pt x="1887082" y="1143697"/>
                  </a:lnTo>
                  <a:lnTo>
                    <a:pt x="1887066" y="1135643"/>
                  </a:lnTo>
                  <a:lnTo>
                    <a:pt x="1887046" y="1127589"/>
                  </a:lnTo>
                  <a:lnTo>
                    <a:pt x="1887021" y="1119535"/>
                  </a:lnTo>
                  <a:lnTo>
                    <a:pt x="1886990" y="1111480"/>
                  </a:lnTo>
                  <a:lnTo>
                    <a:pt x="1886954" y="1103426"/>
                  </a:lnTo>
                  <a:lnTo>
                    <a:pt x="1886908" y="1095372"/>
                  </a:lnTo>
                  <a:lnTo>
                    <a:pt x="1886853" y="1087318"/>
                  </a:lnTo>
                  <a:lnTo>
                    <a:pt x="1886789" y="1079264"/>
                  </a:lnTo>
                  <a:lnTo>
                    <a:pt x="1886714" y="1071209"/>
                  </a:lnTo>
                  <a:lnTo>
                    <a:pt x="1886627" y="1063155"/>
                  </a:lnTo>
                  <a:lnTo>
                    <a:pt x="1886527" y="1055101"/>
                  </a:lnTo>
                  <a:lnTo>
                    <a:pt x="1886411" y="1047047"/>
                  </a:lnTo>
                  <a:lnTo>
                    <a:pt x="1886277" y="1038993"/>
                  </a:lnTo>
                  <a:lnTo>
                    <a:pt x="1886128" y="1030938"/>
                  </a:lnTo>
                  <a:lnTo>
                    <a:pt x="1885961" y="1022884"/>
                  </a:lnTo>
                  <a:lnTo>
                    <a:pt x="1885777" y="1014830"/>
                  </a:lnTo>
                  <a:lnTo>
                    <a:pt x="1885575" y="1006776"/>
                  </a:lnTo>
                  <a:lnTo>
                    <a:pt x="1885353" y="998722"/>
                  </a:lnTo>
                  <a:lnTo>
                    <a:pt x="1885113" y="990667"/>
                  </a:lnTo>
                  <a:lnTo>
                    <a:pt x="1884857" y="982613"/>
                  </a:lnTo>
                  <a:lnTo>
                    <a:pt x="1884586" y="974559"/>
                  </a:lnTo>
                  <a:lnTo>
                    <a:pt x="1884303" y="966505"/>
                  </a:lnTo>
                  <a:lnTo>
                    <a:pt x="1884010" y="958450"/>
                  </a:lnTo>
                  <a:lnTo>
                    <a:pt x="1883709" y="950396"/>
                  </a:lnTo>
                  <a:lnTo>
                    <a:pt x="1883404" y="942342"/>
                  </a:lnTo>
                  <a:lnTo>
                    <a:pt x="1883099" y="934288"/>
                  </a:lnTo>
                  <a:lnTo>
                    <a:pt x="1882800" y="926234"/>
                  </a:lnTo>
                  <a:lnTo>
                    <a:pt x="1882508" y="918179"/>
                  </a:lnTo>
                  <a:lnTo>
                    <a:pt x="1882230" y="910125"/>
                  </a:lnTo>
                  <a:lnTo>
                    <a:pt x="1881968" y="902071"/>
                  </a:lnTo>
                  <a:lnTo>
                    <a:pt x="1881733" y="894017"/>
                  </a:lnTo>
                  <a:lnTo>
                    <a:pt x="1881524" y="885963"/>
                  </a:lnTo>
                  <a:lnTo>
                    <a:pt x="1881346" y="877908"/>
                  </a:lnTo>
                  <a:lnTo>
                    <a:pt x="1881201" y="869854"/>
                  </a:lnTo>
                  <a:lnTo>
                    <a:pt x="1881091" y="861800"/>
                  </a:lnTo>
                  <a:lnTo>
                    <a:pt x="1881019" y="853746"/>
                  </a:lnTo>
                  <a:lnTo>
                    <a:pt x="1880993" y="845692"/>
                  </a:lnTo>
                  <a:lnTo>
                    <a:pt x="1881008" y="837637"/>
                  </a:lnTo>
                  <a:lnTo>
                    <a:pt x="1881063" y="829583"/>
                  </a:lnTo>
                  <a:lnTo>
                    <a:pt x="1881157" y="821529"/>
                  </a:lnTo>
                  <a:lnTo>
                    <a:pt x="1881287" y="813475"/>
                  </a:lnTo>
                  <a:lnTo>
                    <a:pt x="1881451" y="805420"/>
                  </a:lnTo>
                  <a:lnTo>
                    <a:pt x="1881651" y="797366"/>
                  </a:lnTo>
                  <a:lnTo>
                    <a:pt x="1881880" y="789312"/>
                  </a:lnTo>
                  <a:lnTo>
                    <a:pt x="1882133" y="781258"/>
                  </a:lnTo>
                  <a:lnTo>
                    <a:pt x="1882404" y="773204"/>
                  </a:lnTo>
                  <a:lnTo>
                    <a:pt x="1882690" y="765149"/>
                  </a:lnTo>
                  <a:lnTo>
                    <a:pt x="1882987" y="757095"/>
                  </a:lnTo>
                  <a:lnTo>
                    <a:pt x="1883291" y="749041"/>
                  </a:lnTo>
                  <a:lnTo>
                    <a:pt x="1883596" y="740987"/>
                  </a:lnTo>
                  <a:lnTo>
                    <a:pt x="1883898" y="732933"/>
                  </a:lnTo>
                  <a:lnTo>
                    <a:pt x="1884195" y="724878"/>
                  </a:lnTo>
                  <a:lnTo>
                    <a:pt x="1884482" y="716824"/>
                  </a:lnTo>
                  <a:lnTo>
                    <a:pt x="1884758" y="708770"/>
                  </a:lnTo>
                  <a:lnTo>
                    <a:pt x="1885020" y="700716"/>
                  </a:lnTo>
                  <a:lnTo>
                    <a:pt x="1885263" y="692662"/>
                  </a:lnTo>
                  <a:lnTo>
                    <a:pt x="1885488" y="684607"/>
                  </a:lnTo>
                  <a:lnTo>
                    <a:pt x="1885696" y="676553"/>
                  </a:lnTo>
                  <a:lnTo>
                    <a:pt x="1885886" y="668499"/>
                  </a:lnTo>
                  <a:lnTo>
                    <a:pt x="1886057" y="660445"/>
                  </a:lnTo>
                  <a:lnTo>
                    <a:pt x="1886210" y="652391"/>
                  </a:lnTo>
                  <a:lnTo>
                    <a:pt x="1886341" y="644336"/>
                  </a:lnTo>
                  <a:lnTo>
                    <a:pt x="1886454" y="636282"/>
                  </a:lnTo>
                  <a:lnTo>
                    <a:pt x="1886551" y="628228"/>
                  </a:lnTo>
                  <a:lnTo>
                    <a:pt x="1886631" y="620174"/>
                  </a:lnTo>
                  <a:lnTo>
                    <a:pt x="1886695" y="612119"/>
                  </a:lnTo>
                  <a:lnTo>
                    <a:pt x="1886744" y="604065"/>
                  </a:lnTo>
                  <a:lnTo>
                    <a:pt x="1886776" y="596011"/>
                  </a:lnTo>
                  <a:lnTo>
                    <a:pt x="1886792" y="587957"/>
                  </a:lnTo>
                  <a:lnTo>
                    <a:pt x="1886792" y="579903"/>
                  </a:lnTo>
                  <a:lnTo>
                    <a:pt x="1886776" y="571848"/>
                  </a:lnTo>
                  <a:lnTo>
                    <a:pt x="1886745" y="563794"/>
                  </a:lnTo>
                  <a:lnTo>
                    <a:pt x="1886696" y="555740"/>
                  </a:lnTo>
                  <a:lnTo>
                    <a:pt x="1886628" y="547686"/>
                  </a:lnTo>
                  <a:lnTo>
                    <a:pt x="1886537" y="539632"/>
                  </a:lnTo>
                  <a:lnTo>
                    <a:pt x="1886424" y="531577"/>
                  </a:lnTo>
                  <a:lnTo>
                    <a:pt x="1886287" y="523523"/>
                  </a:lnTo>
                  <a:lnTo>
                    <a:pt x="1886126" y="515469"/>
                  </a:lnTo>
                  <a:lnTo>
                    <a:pt x="1885937" y="507415"/>
                  </a:lnTo>
                  <a:lnTo>
                    <a:pt x="1885718" y="499361"/>
                  </a:lnTo>
                  <a:lnTo>
                    <a:pt x="1885462" y="491306"/>
                  </a:lnTo>
                  <a:lnTo>
                    <a:pt x="1885172" y="483252"/>
                  </a:lnTo>
                  <a:lnTo>
                    <a:pt x="1884848" y="475198"/>
                  </a:lnTo>
                  <a:lnTo>
                    <a:pt x="1884489" y="467144"/>
                  </a:lnTo>
                  <a:lnTo>
                    <a:pt x="1884094" y="459089"/>
                  </a:lnTo>
                  <a:lnTo>
                    <a:pt x="1883663" y="451035"/>
                  </a:lnTo>
                  <a:lnTo>
                    <a:pt x="1883192" y="442981"/>
                  </a:lnTo>
                  <a:lnTo>
                    <a:pt x="1882687" y="434927"/>
                  </a:lnTo>
                  <a:lnTo>
                    <a:pt x="1882153" y="426873"/>
                  </a:lnTo>
                  <a:lnTo>
                    <a:pt x="1881593" y="418818"/>
                  </a:lnTo>
                  <a:lnTo>
                    <a:pt x="1881012" y="410764"/>
                  </a:lnTo>
                  <a:lnTo>
                    <a:pt x="1880414" y="402710"/>
                  </a:lnTo>
                  <a:lnTo>
                    <a:pt x="1879806" y="394656"/>
                  </a:lnTo>
                  <a:lnTo>
                    <a:pt x="1879197" y="386602"/>
                  </a:lnTo>
                  <a:lnTo>
                    <a:pt x="1878596" y="378547"/>
                  </a:lnTo>
                  <a:lnTo>
                    <a:pt x="1878010" y="370493"/>
                  </a:lnTo>
                  <a:lnTo>
                    <a:pt x="1877448" y="362439"/>
                  </a:lnTo>
                  <a:lnTo>
                    <a:pt x="1876918" y="354385"/>
                  </a:lnTo>
                  <a:lnTo>
                    <a:pt x="1876431" y="346331"/>
                  </a:lnTo>
                  <a:lnTo>
                    <a:pt x="1876003" y="338276"/>
                  </a:lnTo>
                  <a:lnTo>
                    <a:pt x="1875634" y="330222"/>
                  </a:lnTo>
                  <a:lnTo>
                    <a:pt x="1875329" y="322168"/>
                  </a:lnTo>
                  <a:lnTo>
                    <a:pt x="1875094" y="314114"/>
                  </a:lnTo>
                  <a:lnTo>
                    <a:pt x="1874933" y="306059"/>
                  </a:lnTo>
                  <a:lnTo>
                    <a:pt x="1874852" y="298005"/>
                  </a:lnTo>
                  <a:lnTo>
                    <a:pt x="1874867" y="289951"/>
                  </a:lnTo>
                  <a:lnTo>
                    <a:pt x="1874959" y="281897"/>
                  </a:lnTo>
                  <a:lnTo>
                    <a:pt x="1875129" y="273843"/>
                  </a:lnTo>
                  <a:lnTo>
                    <a:pt x="1875372" y="265788"/>
                  </a:lnTo>
                  <a:lnTo>
                    <a:pt x="1875685" y="257734"/>
                  </a:lnTo>
                  <a:lnTo>
                    <a:pt x="1876063" y="249680"/>
                  </a:lnTo>
                  <a:lnTo>
                    <a:pt x="1876509" y="241626"/>
                  </a:lnTo>
                  <a:lnTo>
                    <a:pt x="1877004" y="233572"/>
                  </a:lnTo>
                  <a:lnTo>
                    <a:pt x="1877538" y="225517"/>
                  </a:lnTo>
                  <a:lnTo>
                    <a:pt x="1878103" y="217463"/>
                  </a:lnTo>
                  <a:lnTo>
                    <a:pt x="1878692" y="209409"/>
                  </a:lnTo>
                  <a:lnTo>
                    <a:pt x="1879295" y="201355"/>
                  </a:lnTo>
                  <a:lnTo>
                    <a:pt x="1879905" y="193301"/>
                  </a:lnTo>
                  <a:lnTo>
                    <a:pt x="1880511" y="185246"/>
                  </a:lnTo>
                  <a:lnTo>
                    <a:pt x="1881107" y="177192"/>
                  </a:lnTo>
                  <a:lnTo>
                    <a:pt x="1881685" y="169138"/>
                  </a:lnTo>
                  <a:lnTo>
                    <a:pt x="1882243" y="161084"/>
                  </a:lnTo>
                  <a:lnTo>
                    <a:pt x="1882774" y="153029"/>
                  </a:lnTo>
                  <a:lnTo>
                    <a:pt x="1883273" y="144975"/>
                  </a:lnTo>
                  <a:lnTo>
                    <a:pt x="1883734" y="136921"/>
                  </a:lnTo>
                  <a:lnTo>
                    <a:pt x="1884161" y="128867"/>
                  </a:lnTo>
                  <a:lnTo>
                    <a:pt x="1884553" y="120813"/>
                  </a:lnTo>
                  <a:lnTo>
                    <a:pt x="1884910" y="112758"/>
                  </a:lnTo>
                  <a:lnTo>
                    <a:pt x="1885231" y="104704"/>
                  </a:lnTo>
                  <a:lnTo>
                    <a:pt x="1885518" y="96650"/>
                  </a:lnTo>
                  <a:lnTo>
                    <a:pt x="1885767" y="88596"/>
                  </a:lnTo>
                  <a:lnTo>
                    <a:pt x="1885986" y="80542"/>
                  </a:lnTo>
                  <a:lnTo>
                    <a:pt x="1886177" y="72487"/>
                  </a:lnTo>
                  <a:lnTo>
                    <a:pt x="1886343" y="64433"/>
                  </a:lnTo>
                  <a:lnTo>
                    <a:pt x="1886486" y="56379"/>
                  </a:lnTo>
                  <a:lnTo>
                    <a:pt x="1886608" y="48325"/>
                  </a:lnTo>
                  <a:lnTo>
                    <a:pt x="1886707" y="40271"/>
                  </a:lnTo>
                  <a:lnTo>
                    <a:pt x="1886791" y="32216"/>
                  </a:lnTo>
                  <a:lnTo>
                    <a:pt x="1886861" y="24162"/>
                  </a:lnTo>
                  <a:lnTo>
                    <a:pt x="1886919" y="16108"/>
                  </a:lnTo>
                  <a:lnTo>
                    <a:pt x="1886966" y="8054"/>
                  </a:lnTo>
                  <a:lnTo>
                    <a:pt x="1887005" y="0"/>
                  </a:lnTo>
                  <a:lnTo>
                    <a:pt x="1887284" y="0"/>
                  </a:lnTo>
                  <a:lnTo>
                    <a:pt x="1887323" y="8054"/>
                  </a:lnTo>
                  <a:lnTo>
                    <a:pt x="1887370" y="16108"/>
                  </a:lnTo>
                  <a:lnTo>
                    <a:pt x="1887428" y="24162"/>
                  </a:lnTo>
                  <a:lnTo>
                    <a:pt x="1887498" y="32216"/>
                  </a:lnTo>
                  <a:lnTo>
                    <a:pt x="1887582" y="40271"/>
                  </a:lnTo>
                  <a:lnTo>
                    <a:pt x="1887681" y="48325"/>
                  </a:lnTo>
                  <a:lnTo>
                    <a:pt x="1887803" y="56379"/>
                  </a:lnTo>
                  <a:lnTo>
                    <a:pt x="1887946" y="64433"/>
                  </a:lnTo>
                  <a:lnTo>
                    <a:pt x="1888112" y="72487"/>
                  </a:lnTo>
                  <a:lnTo>
                    <a:pt x="1888303" y="80542"/>
                  </a:lnTo>
                  <a:lnTo>
                    <a:pt x="1888523" y="88596"/>
                  </a:lnTo>
                  <a:lnTo>
                    <a:pt x="1888771" y="96650"/>
                  </a:lnTo>
                  <a:lnTo>
                    <a:pt x="1889058" y="104704"/>
                  </a:lnTo>
                  <a:lnTo>
                    <a:pt x="1889380" y="112758"/>
                  </a:lnTo>
                  <a:lnTo>
                    <a:pt x="1889736" y="120813"/>
                  </a:lnTo>
                  <a:lnTo>
                    <a:pt x="1890128" y="128867"/>
                  </a:lnTo>
                  <a:lnTo>
                    <a:pt x="1890555" y="136921"/>
                  </a:lnTo>
                  <a:lnTo>
                    <a:pt x="1891016" y="144975"/>
                  </a:lnTo>
                  <a:lnTo>
                    <a:pt x="1891515" y="153029"/>
                  </a:lnTo>
                  <a:lnTo>
                    <a:pt x="1892047" y="161084"/>
                  </a:lnTo>
                  <a:lnTo>
                    <a:pt x="1892604" y="169138"/>
                  </a:lnTo>
                  <a:lnTo>
                    <a:pt x="1893183" y="177192"/>
                  </a:lnTo>
                  <a:lnTo>
                    <a:pt x="1893778" y="185246"/>
                  </a:lnTo>
                  <a:lnTo>
                    <a:pt x="1894384" y="193301"/>
                  </a:lnTo>
                  <a:lnTo>
                    <a:pt x="1894994" y="201355"/>
                  </a:lnTo>
                  <a:lnTo>
                    <a:pt x="1895598" y="209409"/>
                  </a:lnTo>
                  <a:lnTo>
                    <a:pt x="1896186" y="217463"/>
                  </a:lnTo>
                  <a:lnTo>
                    <a:pt x="1896751" y="225517"/>
                  </a:lnTo>
                  <a:lnTo>
                    <a:pt x="1897285" y="233572"/>
                  </a:lnTo>
                  <a:lnTo>
                    <a:pt x="1897780" y="241626"/>
                  </a:lnTo>
                  <a:lnTo>
                    <a:pt x="1898226" y="249680"/>
                  </a:lnTo>
                  <a:lnTo>
                    <a:pt x="1898604" y="257734"/>
                  </a:lnTo>
                  <a:lnTo>
                    <a:pt x="1898917" y="265788"/>
                  </a:lnTo>
                  <a:lnTo>
                    <a:pt x="1899160" y="273843"/>
                  </a:lnTo>
                  <a:lnTo>
                    <a:pt x="1899330" y="281897"/>
                  </a:lnTo>
                  <a:lnTo>
                    <a:pt x="1899423" y="289951"/>
                  </a:lnTo>
                  <a:lnTo>
                    <a:pt x="1899437" y="298005"/>
                  </a:lnTo>
                  <a:lnTo>
                    <a:pt x="1899356" y="306059"/>
                  </a:lnTo>
                  <a:lnTo>
                    <a:pt x="1899195" y="314114"/>
                  </a:lnTo>
                  <a:lnTo>
                    <a:pt x="1898960" y="322168"/>
                  </a:lnTo>
                  <a:lnTo>
                    <a:pt x="1898655" y="330222"/>
                  </a:lnTo>
                  <a:lnTo>
                    <a:pt x="1898286" y="338276"/>
                  </a:lnTo>
                  <a:lnTo>
                    <a:pt x="1897858" y="346331"/>
                  </a:lnTo>
                  <a:lnTo>
                    <a:pt x="1897372" y="354385"/>
                  </a:lnTo>
                  <a:lnTo>
                    <a:pt x="1896841" y="362439"/>
                  </a:lnTo>
                  <a:lnTo>
                    <a:pt x="1896279" y="370493"/>
                  </a:lnTo>
                  <a:lnTo>
                    <a:pt x="1895693" y="378547"/>
                  </a:lnTo>
                  <a:lnTo>
                    <a:pt x="1895092" y="386602"/>
                  </a:lnTo>
                  <a:lnTo>
                    <a:pt x="1894483" y="394656"/>
                  </a:lnTo>
                  <a:lnTo>
                    <a:pt x="1893875" y="402710"/>
                  </a:lnTo>
                  <a:lnTo>
                    <a:pt x="1893277" y="410764"/>
                  </a:lnTo>
                  <a:lnTo>
                    <a:pt x="1892696" y="418818"/>
                  </a:lnTo>
                  <a:lnTo>
                    <a:pt x="1892137" y="426873"/>
                  </a:lnTo>
                  <a:lnTo>
                    <a:pt x="1891603" y="434927"/>
                  </a:lnTo>
                  <a:lnTo>
                    <a:pt x="1891098" y="442981"/>
                  </a:lnTo>
                  <a:lnTo>
                    <a:pt x="1890626" y="451035"/>
                  </a:lnTo>
                  <a:lnTo>
                    <a:pt x="1890195" y="459089"/>
                  </a:lnTo>
                  <a:lnTo>
                    <a:pt x="1889800" y="467144"/>
                  </a:lnTo>
                  <a:lnTo>
                    <a:pt x="1889441" y="475198"/>
                  </a:lnTo>
                  <a:lnTo>
                    <a:pt x="1889117" y="483252"/>
                  </a:lnTo>
                  <a:lnTo>
                    <a:pt x="1888827" y="491306"/>
                  </a:lnTo>
                  <a:lnTo>
                    <a:pt x="1888571" y="499361"/>
                  </a:lnTo>
                  <a:lnTo>
                    <a:pt x="1888352" y="507415"/>
                  </a:lnTo>
                  <a:lnTo>
                    <a:pt x="1888163" y="515469"/>
                  </a:lnTo>
                  <a:lnTo>
                    <a:pt x="1888002" y="523523"/>
                  </a:lnTo>
                  <a:lnTo>
                    <a:pt x="1887865" y="531577"/>
                  </a:lnTo>
                  <a:lnTo>
                    <a:pt x="1887753" y="539632"/>
                  </a:lnTo>
                  <a:lnTo>
                    <a:pt x="1887661" y="547686"/>
                  </a:lnTo>
                  <a:lnTo>
                    <a:pt x="1887593" y="555740"/>
                  </a:lnTo>
                  <a:lnTo>
                    <a:pt x="1887544" y="563794"/>
                  </a:lnTo>
                  <a:lnTo>
                    <a:pt x="1887513" y="571848"/>
                  </a:lnTo>
                  <a:lnTo>
                    <a:pt x="1887497" y="579903"/>
                  </a:lnTo>
                  <a:lnTo>
                    <a:pt x="1887498" y="587957"/>
                  </a:lnTo>
                  <a:lnTo>
                    <a:pt x="1887513" y="596011"/>
                  </a:lnTo>
                  <a:lnTo>
                    <a:pt x="1887545" y="604065"/>
                  </a:lnTo>
                  <a:lnTo>
                    <a:pt x="1887594" y="612119"/>
                  </a:lnTo>
                  <a:lnTo>
                    <a:pt x="1887658" y="620174"/>
                  </a:lnTo>
                  <a:lnTo>
                    <a:pt x="1887738" y="628228"/>
                  </a:lnTo>
                  <a:lnTo>
                    <a:pt x="1887835" y="636282"/>
                  </a:lnTo>
                  <a:lnTo>
                    <a:pt x="1887948" y="644336"/>
                  </a:lnTo>
                  <a:lnTo>
                    <a:pt x="1888079" y="652391"/>
                  </a:lnTo>
                  <a:lnTo>
                    <a:pt x="1888232" y="660445"/>
                  </a:lnTo>
                  <a:lnTo>
                    <a:pt x="1888404" y="668499"/>
                  </a:lnTo>
                  <a:lnTo>
                    <a:pt x="1888593" y="676553"/>
                  </a:lnTo>
                  <a:lnTo>
                    <a:pt x="1888801" y="684607"/>
                  </a:lnTo>
                  <a:lnTo>
                    <a:pt x="1889027" y="692662"/>
                  </a:lnTo>
                  <a:lnTo>
                    <a:pt x="1889269" y="700716"/>
                  </a:lnTo>
                  <a:lnTo>
                    <a:pt x="1889531" y="708770"/>
                  </a:lnTo>
                  <a:lnTo>
                    <a:pt x="1889807" y="716824"/>
                  </a:lnTo>
                  <a:lnTo>
                    <a:pt x="1890095" y="724878"/>
                  </a:lnTo>
                  <a:lnTo>
                    <a:pt x="1890391" y="732933"/>
                  </a:lnTo>
                  <a:lnTo>
                    <a:pt x="1890693" y="740987"/>
                  </a:lnTo>
                  <a:lnTo>
                    <a:pt x="1890998" y="749041"/>
                  </a:lnTo>
                  <a:lnTo>
                    <a:pt x="1891302" y="757095"/>
                  </a:lnTo>
                  <a:lnTo>
                    <a:pt x="1891599" y="765149"/>
                  </a:lnTo>
                  <a:lnTo>
                    <a:pt x="1891885" y="773204"/>
                  </a:lnTo>
                  <a:lnTo>
                    <a:pt x="1892156" y="781258"/>
                  </a:lnTo>
                  <a:lnTo>
                    <a:pt x="1892409" y="789312"/>
                  </a:lnTo>
                  <a:lnTo>
                    <a:pt x="1892639" y="797366"/>
                  </a:lnTo>
                  <a:lnTo>
                    <a:pt x="1892838" y="805420"/>
                  </a:lnTo>
                  <a:lnTo>
                    <a:pt x="1893003" y="813475"/>
                  </a:lnTo>
                  <a:lnTo>
                    <a:pt x="1893133" y="821529"/>
                  </a:lnTo>
                  <a:lnTo>
                    <a:pt x="1893226" y="829583"/>
                  </a:lnTo>
                  <a:lnTo>
                    <a:pt x="1893281" y="837637"/>
                  </a:lnTo>
                  <a:lnTo>
                    <a:pt x="1893297" y="845692"/>
                  </a:lnTo>
                  <a:lnTo>
                    <a:pt x="1893271" y="853746"/>
                  </a:lnTo>
                  <a:lnTo>
                    <a:pt x="1893198" y="861800"/>
                  </a:lnTo>
                  <a:lnTo>
                    <a:pt x="1893089" y="869854"/>
                  </a:lnTo>
                  <a:lnTo>
                    <a:pt x="1892943" y="877908"/>
                  </a:lnTo>
                  <a:lnTo>
                    <a:pt x="1892765" y="885963"/>
                  </a:lnTo>
                  <a:lnTo>
                    <a:pt x="1892557" y="894017"/>
                  </a:lnTo>
                  <a:lnTo>
                    <a:pt x="1892322" y="902071"/>
                  </a:lnTo>
                  <a:lnTo>
                    <a:pt x="1892060" y="910125"/>
                  </a:lnTo>
                  <a:lnTo>
                    <a:pt x="1891781" y="918179"/>
                  </a:lnTo>
                  <a:lnTo>
                    <a:pt x="1891490" y="926234"/>
                  </a:lnTo>
                  <a:lnTo>
                    <a:pt x="1891190" y="934288"/>
                  </a:lnTo>
                  <a:lnTo>
                    <a:pt x="1890885" y="942342"/>
                  </a:lnTo>
                  <a:lnTo>
                    <a:pt x="1890580" y="950396"/>
                  </a:lnTo>
                  <a:lnTo>
                    <a:pt x="1890279" y="958450"/>
                  </a:lnTo>
                  <a:lnTo>
                    <a:pt x="1889986" y="966505"/>
                  </a:lnTo>
                  <a:lnTo>
                    <a:pt x="1889703" y="974559"/>
                  </a:lnTo>
                  <a:lnTo>
                    <a:pt x="1889433" y="982613"/>
                  </a:lnTo>
                  <a:lnTo>
                    <a:pt x="1889176" y="990667"/>
                  </a:lnTo>
                  <a:lnTo>
                    <a:pt x="1888936" y="998722"/>
                  </a:lnTo>
                  <a:lnTo>
                    <a:pt x="1888714" y="1006776"/>
                  </a:lnTo>
                  <a:lnTo>
                    <a:pt x="1888513" y="1014830"/>
                  </a:lnTo>
                  <a:lnTo>
                    <a:pt x="1888328" y="1022884"/>
                  </a:lnTo>
                  <a:lnTo>
                    <a:pt x="1888162" y="1030938"/>
                  </a:lnTo>
                  <a:lnTo>
                    <a:pt x="1888012" y="1038993"/>
                  </a:lnTo>
                  <a:lnTo>
                    <a:pt x="1887879" y="1047047"/>
                  </a:lnTo>
                  <a:lnTo>
                    <a:pt x="1887762" y="1055101"/>
                  </a:lnTo>
                  <a:lnTo>
                    <a:pt x="1887662" y="1063155"/>
                  </a:lnTo>
                  <a:lnTo>
                    <a:pt x="1887575" y="1071209"/>
                  </a:lnTo>
                  <a:lnTo>
                    <a:pt x="1887500" y="1079264"/>
                  </a:lnTo>
                  <a:lnTo>
                    <a:pt x="1887436" y="1087318"/>
                  </a:lnTo>
                  <a:lnTo>
                    <a:pt x="1887381" y="1095372"/>
                  </a:lnTo>
                  <a:lnTo>
                    <a:pt x="1887336" y="1103426"/>
                  </a:lnTo>
                  <a:lnTo>
                    <a:pt x="1887299" y="1111480"/>
                  </a:lnTo>
                  <a:lnTo>
                    <a:pt x="1887269" y="1119535"/>
                  </a:lnTo>
                  <a:lnTo>
                    <a:pt x="1887244" y="1127589"/>
                  </a:lnTo>
                  <a:lnTo>
                    <a:pt x="1887223" y="1135643"/>
                  </a:lnTo>
                  <a:lnTo>
                    <a:pt x="1887207" y="1143697"/>
                  </a:lnTo>
                  <a:lnTo>
                    <a:pt x="1887195" y="1151752"/>
                  </a:lnTo>
                  <a:lnTo>
                    <a:pt x="1887186" y="1159806"/>
                  </a:lnTo>
                  <a:lnTo>
                    <a:pt x="1887179" y="1167860"/>
                  </a:lnTo>
                  <a:lnTo>
                    <a:pt x="1887175" y="1175914"/>
                  </a:lnTo>
                  <a:lnTo>
                    <a:pt x="1887173" y="1183968"/>
                  </a:lnTo>
                  <a:lnTo>
                    <a:pt x="1887173" y="1192023"/>
                  </a:lnTo>
                  <a:lnTo>
                    <a:pt x="1887176" y="1200077"/>
                  </a:lnTo>
                  <a:lnTo>
                    <a:pt x="1887180" y="1208131"/>
                  </a:lnTo>
                  <a:lnTo>
                    <a:pt x="1887188" y="1216185"/>
                  </a:lnTo>
                  <a:lnTo>
                    <a:pt x="1887198" y="1224239"/>
                  </a:lnTo>
                  <a:lnTo>
                    <a:pt x="1887211" y="1232294"/>
                  </a:lnTo>
                  <a:lnTo>
                    <a:pt x="1887228" y="1240348"/>
                  </a:lnTo>
                  <a:lnTo>
                    <a:pt x="1887250" y="1248402"/>
                  </a:lnTo>
                  <a:lnTo>
                    <a:pt x="1887277" y="1256456"/>
                  </a:lnTo>
                  <a:lnTo>
                    <a:pt x="1887311" y="1264510"/>
                  </a:lnTo>
                  <a:lnTo>
                    <a:pt x="1887352" y="1272565"/>
                  </a:lnTo>
                  <a:lnTo>
                    <a:pt x="1887402" y="1280619"/>
                  </a:lnTo>
                  <a:lnTo>
                    <a:pt x="1887461" y="1288673"/>
                  </a:lnTo>
                  <a:lnTo>
                    <a:pt x="1887532" y="1296727"/>
                  </a:lnTo>
                  <a:lnTo>
                    <a:pt x="1887614" y="1304782"/>
                  </a:lnTo>
                  <a:lnTo>
                    <a:pt x="1887714" y="1312836"/>
                  </a:lnTo>
                  <a:lnTo>
                    <a:pt x="1887831" y="1320890"/>
                  </a:lnTo>
                  <a:lnTo>
                    <a:pt x="1887964" y="1328944"/>
                  </a:lnTo>
                  <a:lnTo>
                    <a:pt x="1888117" y="1336998"/>
                  </a:lnTo>
                  <a:lnTo>
                    <a:pt x="1888291" y="1345053"/>
                  </a:lnTo>
                  <a:lnTo>
                    <a:pt x="1888487" y="1353107"/>
                  </a:lnTo>
                  <a:lnTo>
                    <a:pt x="1888711" y="1361161"/>
                  </a:lnTo>
                  <a:lnTo>
                    <a:pt x="1888961" y="1369215"/>
                  </a:lnTo>
                  <a:lnTo>
                    <a:pt x="1889237" y="1377269"/>
                  </a:lnTo>
                  <a:lnTo>
                    <a:pt x="1889539" y="1385324"/>
                  </a:lnTo>
                  <a:lnTo>
                    <a:pt x="1889868" y="1393378"/>
                  </a:lnTo>
                  <a:lnTo>
                    <a:pt x="1890224" y="1401432"/>
                  </a:lnTo>
                  <a:lnTo>
                    <a:pt x="1890609" y="1409486"/>
                  </a:lnTo>
                  <a:lnTo>
                    <a:pt x="1891021" y="1417540"/>
                  </a:lnTo>
                  <a:lnTo>
                    <a:pt x="1891456" y="1425595"/>
                  </a:lnTo>
                  <a:lnTo>
                    <a:pt x="1891912" y="1433649"/>
                  </a:lnTo>
                  <a:lnTo>
                    <a:pt x="1892387" y="1441703"/>
                  </a:lnTo>
                  <a:lnTo>
                    <a:pt x="1892877" y="1449757"/>
                  </a:lnTo>
                  <a:lnTo>
                    <a:pt x="1893382" y="1457812"/>
                  </a:lnTo>
                  <a:lnTo>
                    <a:pt x="1893896" y="1465866"/>
                  </a:lnTo>
                  <a:lnTo>
                    <a:pt x="1894413" y="1473920"/>
                  </a:lnTo>
                  <a:lnTo>
                    <a:pt x="1894931" y="1481974"/>
                  </a:lnTo>
                  <a:lnTo>
                    <a:pt x="1895446" y="1490028"/>
                  </a:lnTo>
                  <a:lnTo>
                    <a:pt x="1895954" y="1498083"/>
                  </a:lnTo>
                  <a:lnTo>
                    <a:pt x="1896450" y="1506137"/>
                  </a:lnTo>
                  <a:lnTo>
                    <a:pt x="1896929" y="1514191"/>
                  </a:lnTo>
                  <a:lnTo>
                    <a:pt x="1897390" y="1522245"/>
                  </a:lnTo>
                  <a:lnTo>
                    <a:pt x="1897830" y="1530299"/>
                  </a:lnTo>
                  <a:lnTo>
                    <a:pt x="1898249" y="1538354"/>
                  </a:lnTo>
                  <a:lnTo>
                    <a:pt x="1898645" y="1546408"/>
                  </a:lnTo>
                  <a:lnTo>
                    <a:pt x="1899019" y="1554462"/>
                  </a:lnTo>
                  <a:lnTo>
                    <a:pt x="1899366" y="1562516"/>
                  </a:lnTo>
                  <a:lnTo>
                    <a:pt x="1899693" y="1570570"/>
                  </a:lnTo>
                  <a:lnTo>
                    <a:pt x="1900003" y="1578625"/>
                  </a:lnTo>
                  <a:lnTo>
                    <a:pt x="1900299" y="1586679"/>
                  </a:lnTo>
                  <a:lnTo>
                    <a:pt x="1900586" y="1594733"/>
                  </a:lnTo>
                  <a:lnTo>
                    <a:pt x="1900867" y="1602787"/>
                  </a:lnTo>
                  <a:lnTo>
                    <a:pt x="1901149" y="1610841"/>
                  </a:lnTo>
                  <a:lnTo>
                    <a:pt x="1901439" y="1618896"/>
                  </a:lnTo>
                  <a:lnTo>
                    <a:pt x="1901743" y="1626950"/>
                  </a:lnTo>
                  <a:lnTo>
                    <a:pt x="1902067" y="1635004"/>
                  </a:lnTo>
                  <a:lnTo>
                    <a:pt x="1902416" y="1643058"/>
                  </a:lnTo>
                  <a:lnTo>
                    <a:pt x="1902796" y="1651113"/>
                  </a:lnTo>
                  <a:lnTo>
                    <a:pt x="1903215" y="1659167"/>
                  </a:lnTo>
                  <a:lnTo>
                    <a:pt x="1903682" y="1667221"/>
                  </a:lnTo>
                  <a:lnTo>
                    <a:pt x="1904195" y="1675275"/>
                  </a:lnTo>
                  <a:lnTo>
                    <a:pt x="1904755" y="1683329"/>
                  </a:lnTo>
                  <a:lnTo>
                    <a:pt x="1905364" y="1691384"/>
                  </a:lnTo>
                  <a:lnTo>
                    <a:pt x="1906023" y="1699438"/>
                  </a:lnTo>
                  <a:lnTo>
                    <a:pt x="1906734" y="1707492"/>
                  </a:lnTo>
                  <a:lnTo>
                    <a:pt x="1907500" y="1715546"/>
                  </a:lnTo>
                  <a:lnTo>
                    <a:pt x="1908310" y="1723600"/>
                  </a:lnTo>
                  <a:lnTo>
                    <a:pt x="1909160" y="1731655"/>
                  </a:lnTo>
                  <a:lnTo>
                    <a:pt x="1910043" y="1739709"/>
                  </a:lnTo>
                  <a:lnTo>
                    <a:pt x="1910957" y="1747763"/>
                  </a:lnTo>
                  <a:lnTo>
                    <a:pt x="1911894" y="1755817"/>
                  </a:lnTo>
                  <a:lnTo>
                    <a:pt x="1912852" y="1763871"/>
                  </a:lnTo>
                  <a:lnTo>
                    <a:pt x="1913817" y="1771926"/>
                  </a:lnTo>
                  <a:lnTo>
                    <a:pt x="1914785" y="1779980"/>
                  </a:lnTo>
                  <a:lnTo>
                    <a:pt x="1915750" y="1788034"/>
                  </a:lnTo>
                  <a:lnTo>
                    <a:pt x="1916707" y="1796088"/>
                  </a:lnTo>
                  <a:lnTo>
                    <a:pt x="1917651" y="1804143"/>
                  </a:lnTo>
                  <a:lnTo>
                    <a:pt x="1918575" y="1812197"/>
                  </a:lnTo>
                  <a:lnTo>
                    <a:pt x="1919477" y="1820251"/>
                  </a:lnTo>
                  <a:lnTo>
                    <a:pt x="1920357" y="1828305"/>
                  </a:lnTo>
                  <a:lnTo>
                    <a:pt x="1921214" y="1836359"/>
                  </a:lnTo>
                  <a:lnTo>
                    <a:pt x="1922050" y="1844414"/>
                  </a:lnTo>
                  <a:lnTo>
                    <a:pt x="1922864" y="1852468"/>
                  </a:lnTo>
                  <a:lnTo>
                    <a:pt x="1923658" y="1860522"/>
                  </a:lnTo>
                  <a:lnTo>
                    <a:pt x="1924436" y="1868576"/>
                  </a:lnTo>
                  <a:lnTo>
                    <a:pt x="1925204" y="1876630"/>
                  </a:lnTo>
                  <a:lnTo>
                    <a:pt x="1925968" y="1884685"/>
                  </a:lnTo>
                  <a:lnTo>
                    <a:pt x="1926731" y="1892739"/>
                  </a:lnTo>
                  <a:lnTo>
                    <a:pt x="1927500" y="1900793"/>
                  </a:lnTo>
                  <a:lnTo>
                    <a:pt x="1928280" y="1908847"/>
                  </a:lnTo>
                  <a:lnTo>
                    <a:pt x="1929083" y="1916901"/>
                  </a:lnTo>
                  <a:lnTo>
                    <a:pt x="1929911" y="1924956"/>
                  </a:lnTo>
                  <a:lnTo>
                    <a:pt x="1930769" y="1933010"/>
                  </a:lnTo>
                  <a:lnTo>
                    <a:pt x="1931664" y="1941064"/>
                  </a:lnTo>
                  <a:lnTo>
                    <a:pt x="1932599" y="1949118"/>
                  </a:lnTo>
                  <a:lnTo>
                    <a:pt x="1933579" y="1957173"/>
                  </a:lnTo>
                  <a:lnTo>
                    <a:pt x="1934621" y="1965227"/>
                  </a:lnTo>
                  <a:lnTo>
                    <a:pt x="1935717" y="1973281"/>
                  </a:lnTo>
                  <a:lnTo>
                    <a:pt x="1936870" y="1981335"/>
                  </a:lnTo>
                  <a:lnTo>
                    <a:pt x="1938082" y="1989389"/>
                  </a:lnTo>
                  <a:lnTo>
                    <a:pt x="1939352" y="1997444"/>
                  </a:lnTo>
                  <a:lnTo>
                    <a:pt x="1940682" y="2005498"/>
                  </a:lnTo>
                  <a:lnTo>
                    <a:pt x="1942080" y="2013552"/>
                  </a:lnTo>
                  <a:lnTo>
                    <a:pt x="1943538" y="2021606"/>
                  </a:lnTo>
                  <a:lnTo>
                    <a:pt x="1945048" y="2029660"/>
                  </a:lnTo>
                  <a:lnTo>
                    <a:pt x="1946607" y="2037715"/>
                  </a:lnTo>
                  <a:lnTo>
                    <a:pt x="1948210" y="2045769"/>
                  </a:lnTo>
                  <a:lnTo>
                    <a:pt x="1949852" y="2053823"/>
                  </a:lnTo>
                  <a:lnTo>
                    <a:pt x="1951529" y="2061877"/>
                  </a:lnTo>
                  <a:lnTo>
                    <a:pt x="1953231" y="2069931"/>
                  </a:lnTo>
                  <a:lnTo>
                    <a:pt x="1954947" y="2077986"/>
                  </a:lnTo>
                  <a:lnTo>
                    <a:pt x="1956669" y="2086040"/>
                  </a:lnTo>
                  <a:lnTo>
                    <a:pt x="1958389" y="2094094"/>
                  </a:lnTo>
                  <a:lnTo>
                    <a:pt x="1960101" y="2102148"/>
                  </a:lnTo>
                  <a:lnTo>
                    <a:pt x="1961795" y="2110203"/>
                  </a:lnTo>
                  <a:lnTo>
                    <a:pt x="1963461" y="2118257"/>
                  </a:lnTo>
                  <a:lnTo>
                    <a:pt x="1965096" y="2126311"/>
                  </a:lnTo>
                  <a:lnTo>
                    <a:pt x="1966697" y="2134365"/>
                  </a:lnTo>
                  <a:lnTo>
                    <a:pt x="1968261" y="2142419"/>
                  </a:lnTo>
                  <a:lnTo>
                    <a:pt x="1969787" y="2150474"/>
                  </a:lnTo>
                  <a:lnTo>
                    <a:pt x="1971275" y="2158528"/>
                  </a:lnTo>
                  <a:lnTo>
                    <a:pt x="1972721" y="2166582"/>
                  </a:lnTo>
                  <a:lnTo>
                    <a:pt x="1974136" y="2174636"/>
                  </a:lnTo>
                  <a:lnTo>
                    <a:pt x="1975527" y="2182690"/>
                  </a:lnTo>
                  <a:lnTo>
                    <a:pt x="1976901" y="2190745"/>
                  </a:lnTo>
                  <a:lnTo>
                    <a:pt x="1978265" y="2198799"/>
                  </a:lnTo>
                  <a:lnTo>
                    <a:pt x="1979627" y="2206853"/>
                  </a:lnTo>
                  <a:lnTo>
                    <a:pt x="1981000" y="2214907"/>
                  </a:lnTo>
                  <a:lnTo>
                    <a:pt x="1982397" y="2222961"/>
                  </a:lnTo>
                  <a:lnTo>
                    <a:pt x="1983826" y="2231016"/>
                  </a:lnTo>
                  <a:lnTo>
                    <a:pt x="1985295" y="2239070"/>
                  </a:lnTo>
                  <a:lnTo>
                    <a:pt x="1986815" y="2247124"/>
                  </a:lnTo>
                  <a:lnTo>
                    <a:pt x="1988392" y="2255178"/>
                  </a:lnTo>
                  <a:lnTo>
                    <a:pt x="1990044" y="2263233"/>
                  </a:lnTo>
                  <a:lnTo>
                    <a:pt x="1991778" y="2271287"/>
                  </a:lnTo>
                  <a:lnTo>
                    <a:pt x="1993590" y="2279341"/>
                  </a:lnTo>
                  <a:lnTo>
                    <a:pt x="1995484" y="2287395"/>
                  </a:lnTo>
                  <a:lnTo>
                    <a:pt x="1997463" y="2295449"/>
                  </a:lnTo>
                  <a:lnTo>
                    <a:pt x="1999527" y="2303504"/>
                  </a:lnTo>
                  <a:lnTo>
                    <a:pt x="2001683" y="2311558"/>
                  </a:lnTo>
                  <a:lnTo>
                    <a:pt x="2003937" y="2319612"/>
                  </a:lnTo>
                  <a:lnTo>
                    <a:pt x="2006273" y="2327666"/>
                  </a:lnTo>
                  <a:lnTo>
                    <a:pt x="2008687" y="2335720"/>
                  </a:lnTo>
                  <a:lnTo>
                    <a:pt x="2011177" y="2343775"/>
                  </a:lnTo>
                  <a:lnTo>
                    <a:pt x="2013738" y="2351829"/>
                  </a:lnTo>
                  <a:lnTo>
                    <a:pt x="2016367" y="2359883"/>
                  </a:lnTo>
                  <a:lnTo>
                    <a:pt x="2019072" y="2367937"/>
                  </a:lnTo>
                  <a:lnTo>
                    <a:pt x="2021833" y="2375991"/>
                  </a:lnTo>
                  <a:lnTo>
                    <a:pt x="2024645" y="2384046"/>
                  </a:lnTo>
                  <a:lnTo>
                    <a:pt x="2027505" y="2392100"/>
                  </a:lnTo>
                  <a:lnTo>
                    <a:pt x="2030408" y="2400154"/>
                  </a:lnTo>
                  <a:lnTo>
                    <a:pt x="2033351" y="2408208"/>
                  </a:lnTo>
                  <a:lnTo>
                    <a:pt x="2036336" y="2416262"/>
                  </a:lnTo>
                  <a:lnTo>
                    <a:pt x="2039353" y="2424317"/>
                  </a:lnTo>
                  <a:lnTo>
                    <a:pt x="2042398" y="2432371"/>
                  </a:lnTo>
                  <a:lnTo>
                    <a:pt x="2045469" y="2440425"/>
                  </a:lnTo>
                  <a:lnTo>
                    <a:pt x="2048563" y="2448479"/>
                  </a:lnTo>
                  <a:lnTo>
                    <a:pt x="2051678" y="2456534"/>
                  </a:lnTo>
                  <a:lnTo>
                    <a:pt x="2054814" y="2464588"/>
                  </a:lnTo>
                  <a:lnTo>
                    <a:pt x="2057967" y="2472642"/>
                  </a:lnTo>
                  <a:lnTo>
                    <a:pt x="2061133" y="2480696"/>
                  </a:lnTo>
                  <a:lnTo>
                    <a:pt x="2064309" y="2488750"/>
                  </a:lnTo>
                  <a:lnTo>
                    <a:pt x="2067491" y="2496805"/>
                  </a:lnTo>
                  <a:lnTo>
                    <a:pt x="2070675" y="2504859"/>
                  </a:lnTo>
                  <a:lnTo>
                    <a:pt x="2073857" y="2512913"/>
                  </a:lnTo>
                  <a:lnTo>
                    <a:pt x="2077028" y="2520967"/>
                  </a:lnTo>
                  <a:lnTo>
                    <a:pt x="2080181" y="2529021"/>
                  </a:lnTo>
                  <a:lnTo>
                    <a:pt x="2083309" y="2537076"/>
                  </a:lnTo>
                  <a:lnTo>
                    <a:pt x="2086403" y="2545130"/>
                  </a:lnTo>
                  <a:lnTo>
                    <a:pt x="2089454" y="2553184"/>
                  </a:lnTo>
                  <a:lnTo>
                    <a:pt x="2092450" y="2561238"/>
                  </a:lnTo>
                  <a:lnTo>
                    <a:pt x="2095364" y="2569292"/>
                  </a:lnTo>
                  <a:lnTo>
                    <a:pt x="2098194" y="2577347"/>
                  </a:lnTo>
                  <a:lnTo>
                    <a:pt x="2100930" y="2585401"/>
                  </a:lnTo>
                  <a:lnTo>
                    <a:pt x="2103559" y="2593455"/>
                  </a:lnTo>
                  <a:lnTo>
                    <a:pt x="2106069" y="2601509"/>
                  </a:lnTo>
                  <a:lnTo>
                    <a:pt x="2108449" y="2609564"/>
                  </a:lnTo>
                  <a:lnTo>
                    <a:pt x="2110654" y="2617618"/>
                  </a:lnTo>
                  <a:lnTo>
                    <a:pt x="2112699" y="2625672"/>
                  </a:lnTo>
                  <a:lnTo>
                    <a:pt x="2114579" y="2633726"/>
                  </a:lnTo>
                  <a:lnTo>
                    <a:pt x="2116290" y="2641780"/>
                  </a:lnTo>
                  <a:lnTo>
                    <a:pt x="2117827" y="2649835"/>
                  </a:lnTo>
                  <a:lnTo>
                    <a:pt x="2119190" y="2657889"/>
                  </a:lnTo>
                  <a:lnTo>
                    <a:pt x="2120356" y="2665943"/>
                  </a:lnTo>
                  <a:lnTo>
                    <a:pt x="2121343" y="2673997"/>
                  </a:lnTo>
                  <a:lnTo>
                    <a:pt x="2122179" y="2682051"/>
                  </a:lnTo>
                  <a:lnTo>
                    <a:pt x="2122877" y="2690106"/>
                  </a:lnTo>
                  <a:lnTo>
                    <a:pt x="2123456" y="2698160"/>
                  </a:lnTo>
                  <a:lnTo>
                    <a:pt x="2123938" y="2706214"/>
                  </a:lnTo>
                  <a:lnTo>
                    <a:pt x="2124345" y="2714268"/>
                  </a:lnTo>
                  <a:lnTo>
                    <a:pt x="2124719" y="2722322"/>
                  </a:lnTo>
                  <a:lnTo>
                    <a:pt x="2125107" y="2730377"/>
                  </a:lnTo>
                  <a:lnTo>
                    <a:pt x="2125548" y="2738431"/>
                  </a:lnTo>
                  <a:lnTo>
                    <a:pt x="2126082" y="2746485"/>
                  </a:lnTo>
                  <a:lnTo>
                    <a:pt x="2126753" y="2754539"/>
                  </a:lnTo>
                  <a:lnTo>
                    <a:pt x="2127614" y="2762594"/>
                  </a:lnTo>
                  <a:lnTo>
                    <a:pt x="2128768" y="2770648"/>
                  </a:lnTo>
                  <a:lnTo>
                    <a:pt x="2130223" y="2778702"/>
                  </a:lnTo>
                  <a:lnTo>
                    <a:pt x="2132023" y="2786756"/>
                  </a:lnTo>
                  <a:lnTo>
                    <a:pt x="2134211" y="2794810"/>
                  </a:lnTo>
                  <a:lnTo>
                    <a:pt x="2136827" y="2802865"/>
                  </a:lnTo>
                  <a:lnTo>
                    <a:pt x="2139907" y="2810919"/>
                  </a:lnTo>
                  <a:lnTo>
                    <a:pt x="2143603" y="2818973"/>
                  </a:lnTo>
                  <a:lnTo>
                    <a:pt x="2147845" y="2827027"/>
                  </a:lnTo>
                  <a:lnTo>
                    <a:pt x="2152642" y="2835081"/>
                  </a:lnTo>
                  <a:lnTo>
                    <a:pt x="2158005" y="2843136"/>
                  </a:lnTo>
                  <a:lnTo>
                    <a:pt x="2163941" y="2851190"/>
                  </a:lnTo>
                  <a:lnTo>
                    <a:pt x="2170449" y="2859244"/>
                  </a:lnTo>
                  <a:lnTo>
                    <a:pt x="2177610" y="2867298"/>
                  </a:lnTo>
                  <a:lnTo>
                    <a:pt x="2185353" y="2875352"/>
                  </a:lnTo>
                  <a:lnTo>
                    <a:pt x="2193611" y="2883407"/>
                  </a:lnTo>
                  <a:lnTo>
                    <a:pt x="2202354" y="2891461"/>
                  </a:lnTo>
                  <a:lnTo>
                    <a:pt x="2211548" y="2899515"/>
                  </a:lnTo>
                  <a:lnTo>
                    <a:pt x="2221155" y="2907569"/>
                  </a:lnTo>
                  <a:lnTo>
                    <a:pt x="2231163" y="2915624"/>
                  </a:lnTo>
                  <a:lnTo>
                    <a:pt x="2241513" y="2923678"/>
                  </a:lnTo>
                  <a:lnTo>
                    <a:pt x="2252108" y="2931732"/>
                  </a:lnTo>
                  <a:lnTo>
                    <a:pt x="2262897" y="2939786"/>
                  </a:lnTo>
                  <a:lnTo>
                    <a:pt x="2273829" y="2947840"/>
                  </a:lnTo>
                  <a:lnTo>
                    <a:pt x="2284853" y="2955895"/>
                  </a:lnTo>
                  <a:lnTo>
                    <a:pt x="2295918" y="2963949"/>
                  </a:lnTo>
                  <a:lnTo>
                    <a:pt x="2306957" y="2972003"/>
                  </a:lnTo>
                  <a:lnTo>
                    <a:pt x="2317919" y="2980057"/>
                  </a:lnTo>
                  <a:lnTo>
                    <a:pt x="2328764" y="2988111"/>
                  </a:lnTo>
                  <a:lnTo>
                    <a:pt x="2339457" y="2996166"/>
                  </a:lnTo>
                  <a:lnTo>
                    <a:pt x="2349966" y="3004220"/>
                  </a:lnTo>
                  <a:lnTo>
                    <a:pt x="2360262" y="3012274"/>
                  </a:lnTo>
                  <a:lnTo>
                    <a:pt x="2370265" y="3020328"/>
                  </a:lnTo>
                  <a:lnTo>
                    <a:pt x="2380007" y="3028382"/>
                  </a:lnTo>
                  <a:lnTo>
                    <a:pt x="2389483" y="3036437"/>
                  </a:lnTo>
                  <a:lnTo>
                    <a:pt x="2398691" y="3044491"/>
                  </a:lnTo>
                  <a:lnTo>
                    <a:pt x="2407632" y="3052545"/>
                  </a:lnTo>
                  <a:lnTo>
                    <a:pt x="2416312" y="3060599"/>
                  </a:lnTo>
                  <a:lnTo>
                    <a:pt x="2424704" y="3068654"/>
                  </a:lnTo>
                  <a:lnTo>
                    <a:pt x="2432858" y="3076708"/>
                  </a:lnTo>
                  <a:lnTo>
                    <a:pt x="2440811" y="3084762"/>
                  </a:lnTo>
                  <a:lnTo>
                    <a:pt x="2448586" y="3092816"/>
                  </a:lnTo>
                  <a:lnTo>
                    <a:pt x="2456209" y="3100870"/>
                  </a:lnTo>
                  <a:lnTo>
                    <a:pt x="2463707" y="3108925"/>
                  </a:lnTo>
                  <a:lnTo>
                    <a:pt x="2471100" y="3116979"/>
                  </a:lnTo>
                  <a:lnTo>
                    <a:pt x="2478430" y="3125033"/>
                  </a:lnTo>
                  <a:lnTo>
                    <a:pt x="2485732" y="3133087"/>
                  </a:lnTo>
                  <a:lnTo>
                    <a:pt x="2493033" y="3141141"/>
                  </a:lnTo>
                  <a:lnTo>
                    <a:pt x="2500356" y="3149196"/>
                  </a:lnTo>
                  <a:lnTo>
                    <a:pt x="2507721" y="3157250"/>
                  </a:lnTo>
                  <a:lnTo>
                    <a:pt x="2515152" y="3165304"/>
                  </a:lnTo>
                  <a:lnTo>
                    <a:pt x="2522681" y="3173358"/>
                  </a:lnTo>
                  <a:lnTo>
                    <a:pt x="2530306" y="3181412"/>
                  </a:lnTo>
                  <a:lnTo>
                    <a:pt x="2538035" y="3189467"/>
                  </a:lnTo>
                  <a:lnTo>
                    <a:pt x="2545874" y="3197521"/>
                  </a:lnTo>
                  <a:lnTo>
                    <a:pt x="2553827" y="3205575"/>
                  </a:lnTo>
                  <a:lnTo>
                    <a:pt x="2561896" y="3213629"/>
                  </a:lnTo>
                  <a:lnTo>
                    <a:pt x="2570107" y="3221683"/>
                  </a:lnTo>
                  <a:lnTo>
                    <a:pt x="2578432" y="3229738"/>
                  </a:lnTo>
                  <a:lnTo>
                    <a:pt x="2586869" y="3237792"/>
                  </a:lnTo>
                  <a:lnTo>
                    <a:pt x="2595419" y="3245846"/>
                  </a:lnTo>
                  <a:lnTo>
                    <a:pt x="2604083" y="3253900"/>
                  </a:lnTo>
                  <a:lnTo>
                    <a:pt x="2612863" y="3261955"/>
                  </a:lnTo>
                  <a:lnTo>
                    <a:pt x="2621792" y="3270009"/>
                  </a:lnTo>
                  <a:lnTo>
                    <a:pt x="2630869" y="3278063"/>
                  </a:lnTo>
                  <a:lnTo>
                    <a:pt x="2640107" y="3286117"/>
                  </a:lnTo>
                  <a:lnTo>
                    <a:pt x="2649531" y="3294171"/>
                  </a:lnTo>
                  <a:lnTo>
                    <a:pt x="2659171" y="3302226"/>
                  </a:lnTo>
                  <a:lnTo>
                    <a:pt x="2669064" y="3310280"/>
                  </a:lnTo>
                  <a:lnTo>
                    <a:pt x="2679301" y="3318334"/>
                  </a:lnTo>
                  <a:lnTo>
                    <a:pt x="2689956" y="3326388"/>
                  </a:lnTo>
                  <a:lnTo>
                    <a:pt x="2701062" y="3334442"/>
                  </a:lnTo>
                  <a:lnTo>
                    <a:pt x="2712694" y="3342497"/>
                  </a:lnTo>
                  <a:lnTo>
                    <a:pt x="2724931" y="3350551"/>
                  </a:lnTo>
                  <a:lnTo>
                    <a:pt x="2737859" y="3358605"/>
                  </a:lnTo>
                  <a:lnTo>
                    <a:pt x="2751634" y="3366659"/>
                  </a:lnTo>
                  <a:lnTo>
                    <a:pt x="2766480" y="3374713"/>
                  </a:lnTo>
                  <a:lnTo>
                    <a:pt x="2782368" y="3382768"/>
                  </a:lnTo>
                  <a:lnTo>
                    <a:pt x="2799401" y="3390822"/>
                  </a:lnTo>
                  <a:lnTo>
                    <a:pt x="2817679" y="3398876"/>
                  </a:lnTo>
                  <a:lnTo>
                    <a:pt x="2837300" y="3406930"/>
                  </a:lnTo>
                  <a:lnTo>
                    <a:pt x="2858380" y="3414985"/>
                  </a:lnTo>
                  <a:lnTo>
                    <a:pt x="2881351" y="3423039"/>
                  </a:lnTo>
                  <a:lnTo>
                    <a:pt x="2905961" y="3431093"/>
                  </a:lnTo>
                  <a:lnTo>
                    <a:pt x="2932261" y="3439147"/>
                  </a:lnTo>
                  <a:lnTo>
                    <a:pt x="2960290" y="3447201"/>
                  </a:lnTo>
                  <a:lnTo>
                    <a:pt x="2990069" y="3455256"/>
                  </a:lnTo>
                  <a:lnTo>
                    <a:pt x="3021602" y="3463310"/>
                  </a:lnTo>
                  <a:lnTo>
                    <a:pt x="3055197" y="3471364"/>
                  </a:lnTo>
                  <a:lnTo>
                    <a:pt x="3090515" y="3479418"/>
                  </a:lnTo>
                  <a:lnTo>
                    <a:pt x="3127393" y="3487472"/>
                  </a:lnTo>
                  <a:lnTo>
                    <a:pt x="3165716" y="3495527"/>
                  </a:lnTo>
                  <a:lnTo>
                    <a:pt x="3205344" y="3503581"/>
                  </a:lnTo>
                  <a:lnTo>
                    <a:pt x="3246108" y="3511635"/>
                  </a:lnTo>
                  <a:lnTo>
                    <a:pt x="3287896" y="3519689"/>
                  </a:lnTo>
                  <a:lnTo>
                    <a:pt x="3330329" y="3527743"/>
                  </a:lnTo>
                  <a:lnTo>
                    <a:pt x="3373037" y="3535798"/>
                  </a:lnTo>
                  <a:lnTo>
                    <a:pt x="3415715" y="3543852"/>
                  </a:lnTo>
                  <a:lnTo>
                    <a:pt x="3458035" y="3551906"/>
                  </a:lnTo>
                  <a:lnTo>
                    <a:pt x="3499647" y="3559960"/>
                  </a:lnTo>
                  <a:lnTo>
                    <a:pt x="3540047" y="3568015"/>
                  </a:lnTo>
                  <a:lnTo>
                    <a:pt x="3578558" y="3576069"/>
                  </a:lnTo>
                  <a:lnTo>
                    <a:pt x="3614937" y="3584123"/>
                  </a:lnTo>
                  <a:lnTo>
                    <a:pt x="3648765" y="3592177"/>
                  </a:lnTo>
                  <a:lnTo>
                    <a:pt x="3679625" y="3600231"/>
                  </a:lnTo>
                  <a:lnTo>
                    <a:pt x="3707100" y="3608286"/>
                  </a:lnTo>
                  <a:lnTo>
                    <a:pt x="3730670" y="3616340"/>
                  </a:lnTo>
                  <a:lnTo>
                    <a:pt x="3749022" y="3624394"/>
                  </a:lnTo>
                  <a:lnTo>
                    <a:pt x="3762611" y="3632448"/>
                  </a:lnTo>
                  <a:lnTo>
                    <a:pt x="3771125" y="3640502"/>
                  </a:lnTo>
                  <a:lnTo>
                    <a:pt x="3774290" y="3648557"/>
                  </a:lnTo>
                  <a:lnTo>
                    <a:pt x="3771872" y="3656611"/>
                  </a:lnTo>
                  <a:lnTo>
                    <a:pt x="3763683" y="3664665"/>
                  </a:lnTo>
                  <a:lnTo>
                    <a:pt x="3748355" y="3672719"/>
                  </a:lnTo>
                  <a:lnTo>
                    <a:pt x="3726867" y="3680773"/>
                  </a:lnTo>
                  <a:lnTo>
                    <a:pt x="3699445" y="3688828"/>
                  </a:lnTo>
                  <a:lnTo>
                    <a:pt x="3666193" y="3696882"/>
                  </a:lnTo>
                  <a:lnTo>
                    <a:pt x="3627273" y="3704936"/>
                  </a:lnTo>
                  <a:lnTo>
                    <a:pt x="3582902" y="3712990"/>
                  </a:lnTo>
                  <a:lnTo>
                    <a:pt x="3532665" y="3721045"/>
                  </a:lnTo>
                  <a:lnTo>
                    <a:pt x="3477396" y="3729099"/>
                  </a:lnTo>
                  <a:lnTo>
                    <a:pt x="3417971" y="3737153"/>
                  </a:lnTo>
                  <a:lnTo>
                    <a:pt x="3354860" y="3745207"/>
                  </a:lnTo>
                  <a:lnTo>
                    <a:pt x="3288563" y="3753261"/>
                  </a:lnTo>
                  <a:lnTo>
                    <a:pt x="3219603" y="3761316"/>
                  </a:lnTo>
                  <a:lnTo>
                    <a:pt x="3148404" y="3769370"/>
                  </a:lnTo>
                  <a:lnTo>
                    <a:pt x="3075698" y="3777424"/>
                  </a:lnTo>
                  <a:lnTo>
                    <a:pt x="3002333" y="3785478"/>
                  </a:lnTo>
                  <a:lnTo>
                    <a:pt x="2928850" y="3793532"/>
                  </a:lnTo>
                  <a:lnTo>
                    <a:pt x="2855770" y="3801587"/>
                  </a:lnTo>
                  <a:lnTo>
                    <a:pt x="2783592" y="3809641"/>
                  </a:lnTo>
                  <a:lnTo>
                    <a:pt x="2712859" y="3817695"/>
                  </a:lnTo>
                  <a:lnTo>
                    <a:pt x="2644453" y="3825749"/>
                  </a:lnTo>
                  <a:lnTo>
                    <a:pt x="2578443" y="3833803"/>
                  </a:lnTo>
                  <a:lnTo>
                    <a:pt x="2515129" y="3841858"/>
                  </a:lnTo>
                  <a:lnTo>
                    <a:pt x="2454771" y="3849912"/>
                  </a:lnTo>
                  <a:lnTo>
                    <a:pt x="2397578" y="3857966"/>
                  </a:lnTo>
                  <a:lnTo>
                    <a:pt x="2343721" y="3866020"/>
                  </a:lnTo>
                  <a:lnTo>
                    <a:pt x="2294084" y="3874075"/>
                  </a:lnTo>
                  <a:lnTo>
                    <a:pt x="2248048" y="3882129"/>
                  </a:lnTo>
                  <a:lnTo>
                    <a:pt x="2205538" y="3890183"/>
                  </a:lnTo>
                  <a:lnTo>
                    <a:pt x="2166511" y="3898237"/>
                  </a:lnTo>
                  <a:lnTo>
                    <a:pt x="2130896" y="3906291"/>
                  </a:lnTo>
                  <a:lnTo>
                    <a:pt x="2098596" y="3914346"/>
                  </a:lnTo>
                  <a:lnTo>
                    <a:pt x="2069960" y="3922400"/>
                  </a:lnTo>
                  <a:lnTo>
                    <a:pt x="2044506" y="3930454"/>
                  </a:lnTo>
                  <a:lnTo>
                    <a:pt x="2021823" y="3938508"/>
                  </a:lnTo>
                  <a:lnTo>
                    <a:pt x="2001728" y="3946562"/>
                  </a:lnTo>
                  <a:lnTo>
                    <a:pt x="1984038" y="3954617"/>
                  </a:lnTo>
                  <a:lnTo>
                    <a:pt x="1968565" y="3962671"/>
                  </a:lnTo>
                  <a:lnTo>
                    <a:pt x="1955305" y="3970725"/>
                  </a:lnTo>
                  <a:lnTo>
                    <a:pt x="1944045" y="3978779"/>
                  </a:lnTo>
                  <a:lnTo>
                    <a:pt x="1934348" y="3986833"/>
                  </a:lnTo>
                  <a:lnTo>
                    <a:pt x="1926052" y="3994888"/>
                  </a:lnTo>
                  <a:lnTo>
                    <a:pt x="1919000" y="4002942"/>
                  </a:lnTo>
                  <a:lnTo>
                    <a:pt x="1913049" y="4010996"/>
                  </a:lnTo>
                  <a:lnTo>
                    <a:pt x="1908100" y="4019050"/>
                  </a:lnTo>
                  <a:lnTo>
                    <a:pt x="1904101" y="4027104"/>
                  </a:lnTo>
                  <a:lnTo>
                    <a:pt x="1900771" y="4035159"/>
                  </a:lnTo>
                  <a:lnTo>
                    <a:pt x="1898018" y="4043213"/>
                  </a:lnTo>
                  <a:lnTo>
                    <a:pt x="1895758" y="4051267"/>
                  </a:lnTo>
                  <a:lnTo>
                    <a:pt x="1893917" y="4059321"/>
                  </a:lnTo>
                  <a:lnTo>
                    <a:pt x="1892429" y="4067376"/>
                  </a:lnTo>
                  <a:lnTo>
                    <a:pt x="1891286" y="4075430"/>
                  </a:lnTo>
                  <a:lnTo>
                    <a:pt x="1890367" y="4083484"/>
                  </a:lnTo>
                  <a:lnTo>
                    <a:pt x="1889633" y="4091538"/>
                  </a:lnTo>
                  <a:lnTo>
                    <a:pt x="1889050" y="4099592"/>
                  </a:lnTo>
                  <a:lnTo>
                    <a:pt x="1888592" y="4107647"/>
                  </a:lnTo>
                  <a:lnTo>
                    <a:pt x="1888235" y="4115701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35048" y="4260042"/>
              <a:ext cx="0" cy="732767"/>
            </a:xfrm>
            <a:custGeom>
              <a:avLst/>
              <a:pathLst>
                <a:path w="0" h="732767">
                  <a:moveTo>
                    <a:pt x="0" y="7327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35048" y="5496588"/>
              <a:ext cx="0" cy="137393"/>
            </a:xfrm>
            <a:custGeom>
              <a:avLst/>
              <a:pathLst>
                <a:path w="0" h="137393">
                  <a:moveTo>
                    <a:pt x="0" y="0"/>
                  </a:moveTo>
                  <a:lnTo>
                    <a:pt x="0" y="1373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15682" y="4992810"/>
              <a:ext cx="838731" cy="503777"/>
            </a:xfrm>
            <a:custGeom>
              <a:avLst/>
              <a:pathLst>
                <a:path w="838731" h="503777">
                  <a:moveTo>
                    <a:pt x="0" y="0"/>
                  </a:moveTo>
                  <a:lnTo>
                    <a:pt x="0" y="503777"/>
                  </a:lnTo>
                  <a:lnTo>
                    <a:pt x="838731" y="503777"/>
                  </a:lnTo>
                  <a:lnTo>
                    <a:pt x="8387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915682" y="5313396"/>
              <a:ext cx="838731" cy="0"/>
            </a:xfrm>
            <a:custGeom>
              <a:avLst/>
              <a:pathLst>
                <a:path w="838731" h="0">
                  <a:moveTo>
                    <a:pt x="0" y="0"/>
                  </a:moveTo>
                  <a:lnTo>
                    <a:pt x="8387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28703" y="4168446"/>
              <a:ext cx="0" cy="778565"/>
            </a:xfrm>
            <a:custGeom>
              <a:avLst/>
              <a:pathLst>
                <a:path w="0" h="778565">
                  <a:moveTo>
                    <a:pt x="0" y="77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28703" y="5496588"/>
              <a:ext cx="0" cy="137393"/>
            </a:xfrm>
            <a:custGeom>
              <a:avLst/>
              <a:pathLst>
                <a:path w="0" h="137393">
                  <a:moveTo>
                    <a:pt x="0" y="0"/>
                  </a:moveTo>
                  <a:lnTo>
                    <a:pt x="0" y="1373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109338" y="4947012"/>
              <a:ext cx="838731" cy="549575"/>
            </a:xfrm>
            <a:custGeom>
              <a:avLst/>
              <a:pathLst>
                <a:path w="838731" h="549575">
                  <a:moveTo>
                    <a:pt x="0" y="0"/>
                  </a:moveTo>
                  <a:lnTo>
                    <a:pt x="0" y="549575"/>
                  </a:lnTo>
                  <a:lnTo>
                    <a:pt x="838731" y="549575"/>
                  </a:lnTo>
                  <a:lnTo>
                    <a:pt x="8387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109338" y="5313396"/>
              <a:ext cx="838731" cy="0"/>
            </a:xfrm>
            <a:custGeom>
              <a:avLst/>
              <a:pathLst>
                <a:path w="838731" h="0">
                  <a:moveTo>
                    <a:pt x="0" y="0"/>
                  </a:moveTo>
                  <a:lnTo>
                    <a:pt x="8387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818854" y="1607123"/>
              <a:ext cx="9226042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18854" y="1214183"/>
              <a:ext cx="9226042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4731689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5048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2870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013182" y="6243307"/>
              <a:ext cx="643731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FALSE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252131" y="6245787"/>
              <a:ext cx="553144" cy="147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TRUE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22505" y="5970360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2505" y="4825411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22505" y="3680461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505" y="2537992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755591" y="604616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5591" y="490121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5591" y="375626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5591" y="261131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690525" y="6447832"/>
              <a:ext cx="1482700" cy="236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Logical Rnd1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69226" y="3779850"/>
              <a:ext cx="296416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10297948" y="3337690"/>
              <a:ext cx="1767526" cy="1066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0424473" y="3442933"/>
              <a:ext cx="1482700" cy="236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Logical Rnd1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10424473" y="383839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0433473" y="3847391"/>
              <a:ext cx="201455" cy="20145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0424473" y="405784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0433473" y="4066847"/>
              <a:ext cx="201455" cy="20145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0770455" y="3870431"/>
              <a:ext cx="643731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FALSE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0770455" y="4092367"/>
              <a:ext cx="553144" cy="147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TRUE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01873" y="747287"/>
              <a:ext cx="2660005" cy="2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Logical Rnd1 Vs Inr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Inr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757636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Rishi Kothari</dc:creator>
  <cp:lastModifiedBy/>
  <cp:revision>1</cp:revision>
  <dcterms:created xsi:type="dcterms:W3CDTF">2023-10-11T21:55:10Z</dcterms:created>
  <dcterms:modified xsi:type="dcterms:W3CDTF">2023-11-06T22:38:35Z</dcterms:modified>
</cp:coreProperties>
</file>