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c4b0c8204551755459de4a41167a435735f95d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Sodium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81957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SODIUM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136.0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03043" y="200769"/>
              <a:ext cx="1185912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3398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44100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34802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1704" y="25504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1704" y="162064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7025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9914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0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95692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58047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48749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1704" y="39451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704" y="3015343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1704" y="208554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84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4247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75512" y="1812909"/>
              <a:ext cx="10276154" cy="4115701"/>
            </a:xfrm>
            <a:custGeom>
              <a:avLst/>
              <a:pathLst>
                <a:path w="10276154" h="4115701">
                  <a:moveTo>
                    <a:pt x="0" y="4115701"/>
                  </a:moveTo>
                  <a:lnTo>
                    <a:pt x="10276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0686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2560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1147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2225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598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702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32751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07414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73687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33373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87739" y="466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771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8401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2716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760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05675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4166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75812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08306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39314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68978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9742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24747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5105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76413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00905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2459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247526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269764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91348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12321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32720" y="464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52579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7193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9080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09215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27201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4477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6196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78788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95257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11390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27204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42712" y="4626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5792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72861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8752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0193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609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3001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370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57177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70436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348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96344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0900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2148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3378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45917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787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69678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81320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92810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0415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1535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26413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37339" y="4608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4813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58800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6934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79765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89006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00260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10338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2030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3017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39934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49594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59157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68623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77996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87277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96469" y="458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0557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1459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2352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3238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41157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4985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847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6701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7549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8389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92220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0048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08674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1680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24863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32861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40798" y="4571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48672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5648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64243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71941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79581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8716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9469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02173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0959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16968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24289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31559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38780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45952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53077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60154" y="455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7186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74172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28111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88010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9486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0167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0844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1517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21860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28507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3511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4168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48215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354708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361164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67583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373966" y="4533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80313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86626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9290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9914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0535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1153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17678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23790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29870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5919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41937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4792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53881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59808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65705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7157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77414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83226" y="451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9010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9476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0049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06197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11872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17522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2314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28743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34315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39863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54538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50884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56358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61809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67236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72639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78020" y="449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83378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88713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9402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99317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0458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09834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15060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20266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25451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30615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35758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40882" y="4478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45986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51070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56134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61179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666205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671212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676201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81170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86122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91056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95971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00869" y="445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05749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1061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1545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20285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2509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2989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3467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739432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74417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74890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75362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58318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763000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67667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772318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76954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81575" y="4441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8618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9077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9534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9991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0445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08993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1351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1801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2250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2698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31451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3590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4033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44763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849174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53572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857957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62330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66689" y="4422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871036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87537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7969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8400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88830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92586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96860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0112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0537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09611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13838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18053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22257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26450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30632" y="4403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934803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93896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43111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47249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951376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95549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59598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63694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67779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71854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75918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79972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84017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88051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92075" y="4385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9960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0009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040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0807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1205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16018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19975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23923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2786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31790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035711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039622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43524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47417" y="4366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51302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55177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5904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6290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66752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7059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74426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78250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82066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8587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089674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93465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097248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01023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04791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08550" y="4348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12301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1604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19781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2350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2722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30942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134647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3834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142036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45719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4939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153063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5672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160378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164025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67664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71297" y="4329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7492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78541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8215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85758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189356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92948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19653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00111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03682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07247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10805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14357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17903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21442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24974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28500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32020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235534" y="4310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39042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42543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4603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4952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53011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25648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25995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263425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266884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27033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73786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77228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80664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84095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87519" y="4292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29093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294352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297761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01163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0456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07952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1133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14719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1809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2146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2483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28190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31545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34894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338238" y="4273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341577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4491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34824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35156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35488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58197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61506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36481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368110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7140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7469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7797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8125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84534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87805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39107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39433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9758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00842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04089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07333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1057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13806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17035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20261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23482" y="4255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2669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2991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3311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3632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3952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4271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4590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49095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5227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55456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58630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6180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6496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6812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71287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7444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77592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80738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83881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87019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90154" y="4236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9328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49641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9953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0265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05770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0888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11991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1509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18196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21293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24387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27477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30563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33646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36725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39801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542874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545942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549008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552070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555128" y="4217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558183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561235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564284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567329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7037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73409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76444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79476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82505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8553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88552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591571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594587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59760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00610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03616" y="4199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06620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09620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12617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15612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18603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21591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24576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27559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3053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33514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3648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639458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42426" y="4180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64539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4835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65131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65426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5722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6017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66312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666066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6900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71949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74886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77820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8075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8368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86608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8953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692453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695372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698288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1201" y="4162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04112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0702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09927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1283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1573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1863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21526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24419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27311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30199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33086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35970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38852" y="4143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74173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74460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74748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750355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753225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756093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75895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76182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76468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67541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70398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7325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76104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78954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81802" y="4124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8464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87491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90333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793172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796010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798845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0167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04509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07338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10165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12990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15813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18634" y="4106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21453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24270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27085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29898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32710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35519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3832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841132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4393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46737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849537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852335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55132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57926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60719" y="4087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863510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66299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69086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71871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74655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77437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80218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82996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85773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88548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91322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894094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896864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899632" y="4069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02399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05165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07928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1069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1345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16210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18967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21723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24477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27230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2998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273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35479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38226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40971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43715" y="40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94645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49198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95193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54675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5741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960147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62881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6561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6834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7107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7380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76529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79255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81979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84702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8742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0144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92863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95581" y="403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98297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01012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03726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06439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09151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11861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14570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17278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19985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22690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25395" y="4013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28098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3080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33501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36201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3889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41597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44294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4698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49683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52376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5506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5776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6045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063139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5827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68514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71200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73885" y="3994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76569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7925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8193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8461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8729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8997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92653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95330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9800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0068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03357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06030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08703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1137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1404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1671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19386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22054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24722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27389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30055" y="397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3272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3538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38049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40712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43374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4603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4869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5135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5401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56674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59331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61988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6464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6730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69955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7261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75263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77916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80569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83220" y="3957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8587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8852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9117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93821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9647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99118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01765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0441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07059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0970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1235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1499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17639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028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22925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25568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28210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30852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33493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36134" y="3938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38774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41414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44053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46692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49330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1968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54606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57243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59880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62517" y="3920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6515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6778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7042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73059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7569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78327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80961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8359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8622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88861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9149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9412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96758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99390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02022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04653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07284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0991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1254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1517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17806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2043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2306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25695" y="3901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28324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30953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33582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36211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38839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41468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44096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46724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49352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51980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54608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57236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59863" y="3883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62491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65118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67746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70373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73000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75627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78255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80882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83509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86136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88763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1390" y="3864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94017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96644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99272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01899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04526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07153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09781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1240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15035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17663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20291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2291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25546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28174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30802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33430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36058" y="3845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38687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41316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43944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446573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44920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5183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5446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45709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5972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6235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64981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6761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70242" y="3827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72873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7550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8136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076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83400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86032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8866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9129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493931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96565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499199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01833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04468" y="3808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0710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0973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1237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15010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1764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2028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22920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2555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2819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3083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3347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3611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38752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4139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44033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46674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549316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551958" y="3790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54601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55724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5988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62532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65177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67822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7046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7311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75761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78408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81056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83705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8635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89004" y="377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9165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9430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96957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59961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02263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0491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0757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10226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1288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15538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1819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20853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2351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2617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28830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3149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34152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36815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39478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42141" y="3752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4480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47471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650137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65280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655472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5814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6081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6348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66151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68823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7149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7417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7684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79520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82196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84874" y="3734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8755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9023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9291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69559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698274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0095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03641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0632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09012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11699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1438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1707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19766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22458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25150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27843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3053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33233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35929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38627" y="371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4132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4402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4672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749428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752132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5483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57541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60248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6295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65665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68376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71087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73800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76514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79229" y="3697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81946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8466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8738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9010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9282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95547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9827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00997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0372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0645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09182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11913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14645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17379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20114" y="367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22851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2558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28328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106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33811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3655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39300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42047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4479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4754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5029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85304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55803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58559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6131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64075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66836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69598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72362" y="36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75127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77894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80662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83433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86204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88978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891753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894530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897309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00089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02871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05655" y="3641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0844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1122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1401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1680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1960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22395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2519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27989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30789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3359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36394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39200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4200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44817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47628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5044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953256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56073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58892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61713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64536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67361" y="362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7018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73017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7584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78681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81517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8435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87193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90035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9287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99572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998572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01422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04274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07128" y="360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0998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1284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1570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18568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2143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24301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27171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30044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32918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3579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38675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41556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44440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47327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50216" y="358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53107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5600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58897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6179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6469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6760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7050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73414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7632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79239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8215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85073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8799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90919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093845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096774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099706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02640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05578" y="356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08517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11460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14405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17353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20304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23258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26214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29173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32135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35100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38068" y="354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4103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44012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4698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49968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52950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5593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58923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6191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64909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67906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70907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73910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76917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79926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82939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85955" y="3529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88974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9199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95022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98050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01082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04117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0715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1019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1324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16291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1934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2239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25456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28518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31584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34653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37725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40801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43880" y="351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46963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50049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53139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56233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59330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6243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65536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68644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71756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74872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7799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81114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84241" y="3492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87372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90507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29364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96788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299934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0308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0623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09397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1255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15726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18896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22070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2524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28432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31618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34809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38005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41204" y="3474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44408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47616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50828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5404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57266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6049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6372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6695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7019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7343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7668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7993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83194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86455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89721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392992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39626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399547" y="345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0283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0612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0941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1271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16020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19329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22643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2596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29286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32615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35949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39288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42632" y="3436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45982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4933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5269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56061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59431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6280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66188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69574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7296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76363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79766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83174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8658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490007" y="3418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49343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49686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00299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03741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0718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1064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14101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17567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2103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24515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2799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31488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34983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38484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41992" y="3399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4550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4902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52552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56085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5962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63169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66721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70279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7384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77416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8099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84578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88170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591768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595373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98985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02604" y="3381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0622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0986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1350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1714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2080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24464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28132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31808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3549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3918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42879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46584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50297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54017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5774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61481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65225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6897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72736" y="3362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7650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80278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84061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8785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691652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695460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699276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03100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06933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10774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14624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18482" y="3343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2234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2622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3010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34002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3790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4181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457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4966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5360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575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61508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6547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694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734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7743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81436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85451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789475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793509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797554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01608" y="3325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05673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09747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13832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17928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2203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26150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30277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34415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3856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4272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46894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51076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55269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59473" y="3306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63688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6791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72154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76404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80666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84940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88922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893523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897833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02155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06490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10837" y="328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15196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1956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2395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28352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32763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3718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4162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4607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5053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5501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59509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6401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6853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7306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7761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82177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986754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991345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995951" y="3269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00572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05208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09860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1452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19208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2390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2861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3334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38094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42856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47634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52429" y="3250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5724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62069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66915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7177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76658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81555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8647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091404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096356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01326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06314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1132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1634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21392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26457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31541" y="3232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36644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41768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46912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52076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57260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62466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67692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72940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78209" y="3213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83500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188813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194149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199506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04887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10291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15717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21168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26642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32141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37663" y="319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43211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48783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54381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60004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65654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71329" y="3176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77031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28276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288517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29430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0011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0595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11821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17719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2364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29603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35590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41607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4765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53736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59848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65992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72169" y="315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78379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38462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390900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39721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03560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0994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1636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22818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2931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3584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4241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49019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55666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62353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6908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75851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482662" y="3139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48951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49641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03355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10341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17372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24450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31574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3874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45967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53237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60558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6792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7535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58282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590360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597945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05586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13283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21039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28854" y="312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36729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44665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5266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60725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68852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67704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68530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69363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02036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10508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1905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27673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36369" y="3102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45144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5399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62934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7195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78105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790249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799531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0890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18370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27932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37592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47353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5721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67188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77267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887457" y="308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897761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0818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1872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2939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4018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5111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62174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73373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898471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996206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07849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1964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31609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43737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56038" y="3064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6851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8118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094037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07091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2034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3382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4751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61433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75593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19000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04665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19600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34815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50322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66136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8226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29873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15559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32748" y="3046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50325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68311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8672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0559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24947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444806" y="302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65205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86178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0776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530000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5293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7662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011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626475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5277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8010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708548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7382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6922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801714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83585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71851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90992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95036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93516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03980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89787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14415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203839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270113" y="3009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344775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43050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53154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65527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816379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1051922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526840" y="2990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rc1470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tx1472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3" name="pl1473"/>
            <p:cNvSpPr/>
            <p:nvPr/>
          </p:nvSpPr>
          <p:spPr>
            <a:xfrm>
              <a:off x="33846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944247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6"/>
            <p:cNvSpPr/>
            <p:nvPr/>
          </p:nvSpPr>
          <p:spPr>
            <a:xfrm>
              <a:off x="3294360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635708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9385974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467154" y="5731519"/>
              <a:ext cx="180677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534821" y="479914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534821" y="3871920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1811" y="293954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1811" y="200974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84" name="pl1484"/>
            <p:cNvSpPr/>
            <p:nvPr/>
          </p:nvSpPr>
          <p:spPr>
            <a:xfrm>
              <a:off x="698441" y="58047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698441" y="48749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698441" y="39451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698441" y="301534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698441" y="20855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>
              <a:off x="578534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0" name="tx1490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582080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03043" y="200769"/>
              <a:ext cx="1185912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27739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397495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267251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661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536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41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91286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6004" y="4626173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3323736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202129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2224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9099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597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848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723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84616" y="4183344"/>
              <a:ext cx="924749" cy="174526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09366" y="2229688"/>
              <a:ext cx="924749" cy="369892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34116" y="2177591"/>
              <a:ext cx="924749" cy="375101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58865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83615" y="1917103"/>
              <a:ext cx="924749" cy="401150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8364" y="2438078"/>
              <a:ext cx="924749" cy="349053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933114" y="1943152"/>
              <a:ext cx="924749" cy="398545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857863" y="2229688"/>
              <a:ext cx="924749" cy="369892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782613" y="2203640"/>
              <a:ext cx="924749" cy="372497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07363" y="2776712"/>
              <a:ext cx="924749" cy="315189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632112" y="3662369"/>
              <a:ext cx="924749" cy="22662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92224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90990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0597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62848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197237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81004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349753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8501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487250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999494" y="6245192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6111" y="455037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3101" y="324793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23101" y="194549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12741" y="46261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741" y="33237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12741" y="20212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863706" y="6498310"/>
              <a:ext cx="121406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 Rnd1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Num_rnd1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88983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9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num_rnd1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8726" y="197792"/>
              <a:ext cx="1454546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Logical_rnd1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8854" y="521283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8854" y="413917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8854" y="3065513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8854" y="1991852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8854" y="5749666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8854" y="4676005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8854" y="3602344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8854" y="2528683"/>
              <a:ext cx="11246619" cy="0"/>
            </a:xfrm>
            <a:custGeom>
              <a:avLst/>
              <a:pathLst>
                <a:path w="11246619" h="0">
                  <a:moveTo>
                    <a:pt x="0" y="0"/>
                  </a:moveTo>
                  <a:lnTo>
                    <a:pt x="11246619" y="0"/>
                  </a:lnTo>
                  <a:lnTo>
                    <a:pt x="1124661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861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99821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85669" y="4028341"/>
              <a:ext cx="4600889" cy="172132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697769" y="3892121"/>
              <a:ext cx="4600889" cy="185754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8854" y="1607123"/>
              <a:ext cx="1124661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18854" y="1214183"/>
              <a:ext cx="1124661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741977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88611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99821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564248" y="6243307"/>
              <a:ext cx="643731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8721642" y="6245787"/>
              <a:ext cx="553144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22505" y="5673863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505" y="4600103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22505" y="3526541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2505" y="2452880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55591" y="574966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5591" y="46760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5591" y="360234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5591" y="25286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700814" y="6447832"/>
              <a:ext cx="1482700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Logical Rnd1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6537" y="744459"/>
              <a:ext cx="3371254" cy="286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Summary of logical_rnd1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Logical_rnd1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101411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logical_rnd1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logical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Correlation Matrix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17120" y="24578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1704" y="5033500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704" y="3755488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1704" y="2477475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7025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9914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0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95692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1704" y="5672507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61704" y="4394494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61704" y="3116481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1704" y="1838469"/>
              <a:ext cx="11303769" cy="0"/>
            </a:xfrm>
            <a:custGeom>
              <a:avLst/>
              <a:pathLst>
                <a:path w="11303769" h="0">
                  <a:moveTo>
                    <a:pt x="0" y="0"/>
                  </a:moveTo>
                  <a:lnTo>
                    <a:pt x="11303769" y="0"/>
                  </a:lnTo>
                  <a:lnTo>
                    <a:pt x="113037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84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1358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44247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75512" y="4691131"/>
              <a:ext cx="10276154" cy="1237478"/>
            </a:xfrm>
            <a:custGeom>
              <a:avLst/>
              <a:pathLst>
                <a:path w="10276154" h="1237478">
                  <a:moveTo>
                    <a:pt x="0" y="1237478"/>
                  </a:moveTo>
                  <a:lnTo>
                    <a:pt x="10276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50686" y="561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25604" y="561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1147" y="5609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22254" y="5606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45984" y="560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47024" y="5599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32751" y="5596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07414" y="5593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73687" y="5593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3373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87739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37717" y="559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84010" y="5586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27161" y="558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67600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05675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941667" y="5571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75812" y="5564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08306" y="5564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39314" y="5561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897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9742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24747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5105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76413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00905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2459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7526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9764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9134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1232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3272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52579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193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90800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15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27201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4477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6196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78788" y="5551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95257" y="5542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11390" y="5539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27204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42712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57926" y="5535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72861" y="553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87526" y="5529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01934" y="552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16093" y="5519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30014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43706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57177" y="551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70436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83489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6344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09008" y="5510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21488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33789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45917" y="550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7878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69678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81320" y="5503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92810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0415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535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2641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37339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48133" y="550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58800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69343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79765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90069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00260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10338" y="549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20309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30173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39934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49594" y="5494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59157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68623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77996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87277" y="54911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96469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0557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1459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23528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32383" y="548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41157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49853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58473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67018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75490" y="548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83890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92220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00481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08674" y="5481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1680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2486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3286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40798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48672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5648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6424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7194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79581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8716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94697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02173" y="547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09597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16968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24289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31559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38780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45952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53077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60154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67186" y="5475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74172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81113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88010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94864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0167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0844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5173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21860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28507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3511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41684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48215" y="54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54708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361164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367583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373966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380313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86626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392904" y="5468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399147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05357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11534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17678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23790" y="5465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29870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5919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41937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792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53881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59808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65705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7157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77414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83226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89010" y="5462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94766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500495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06197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1872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17522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23145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28743" y="545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34315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39863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4538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50884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56358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561809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6723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72639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78020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83378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88713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9402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99317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604586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09834" y="5455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15060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20266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25451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30615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35758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0882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45986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51070" y="5452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56134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6117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66205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71212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676201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681170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686122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691056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95971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0086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05749" y="5449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061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1545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20285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2509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2989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3467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39432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4417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4890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75362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758318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763000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767667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772318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776954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81575" y="5446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78618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9077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9534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991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445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08993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1351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18017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22509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26987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31451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35902" y="5443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40339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4476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49174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53572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57957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862330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66689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871036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75371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7969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884003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888301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92586" y="5440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96860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90112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0537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909611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13838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18053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22257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26450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3063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34803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38962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43111" y="5436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947249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951376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55492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59598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963694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967779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971854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75918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79972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84017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88051" y="5433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9207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96090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00009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004090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008075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12051" y="5430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16018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19975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23923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27861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31790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35711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3962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43524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047417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05130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55177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59044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62903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66752" y="5427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70593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74426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78250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82066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85874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89674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93465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97248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01023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10479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08550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1230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16045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19781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23509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27229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30942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34647" y="5424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38345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42036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145719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4939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153063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5672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60378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164025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67664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171297" y="5420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17492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78541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8215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85758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89356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92948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9653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200111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03682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07247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10805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14357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17903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21442" y="541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2497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28500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32020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3553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39042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42543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246039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4952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53011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5648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59959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63425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266884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27033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273786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277228" y="5414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280664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84095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87519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90939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94352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97761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301163" y="541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30456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307952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11339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14719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1809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2146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2483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2819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31545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34894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38238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41577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44911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34824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351564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54883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358197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361506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36481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68110" y="540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7140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37469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37797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8125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84534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8780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9107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94333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9758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40084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40408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07333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1057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13806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1703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2026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2348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26698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29911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33119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3632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39522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42717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45908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49095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52277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55456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58630" y="5404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6180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6496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68129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7128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7444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7759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80738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8388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87019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90154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9328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9641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9953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0265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05770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508882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11991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15095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18196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21293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2438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27477" y="5401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30563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33646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3672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39801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4287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45942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49008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55207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555128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558183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56123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56428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567329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57037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573409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576444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79476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82505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8553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88552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91571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94587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9760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00610" y="5398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60361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606620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09620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12617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1561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1860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2159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2457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27559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3053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33514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3648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39458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4242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4539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64835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5131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654269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57222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660173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663121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66066" y="5395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69009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671949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674886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7782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8075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8368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86608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8953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92453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9537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98288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70120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704112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70702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9927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1283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15731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18630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21526" y="5392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24419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2731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30199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33086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35970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3885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4173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44608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4748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750355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753225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756093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758958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761821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764682" y="5388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767541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77039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77325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7610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7895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8180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8464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87491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9033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93172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9601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98845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0167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804509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807338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10165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1299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1581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18634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21453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24270" y="5385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2708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29898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32710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3551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3832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41132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4393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467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8495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5233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55132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85792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86071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863510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66299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86908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871871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74655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77437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80218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82996" y="5382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85773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88548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91322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94094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96864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99632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02399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05165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07928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10691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13451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16210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18967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21723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24477" y="5379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27230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2998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3273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35479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38226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40971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43715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4645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49198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5193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954675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57412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960147" y="5376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62881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6561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96834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7107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7380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76529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79255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81979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8470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8742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90144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92863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95581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8297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01012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03726" y="5372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0643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0915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1186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1457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17278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19985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2269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25395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28098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30800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3350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36201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3889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41597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44294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46989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49683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52376" y="536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5506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5776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6045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6313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65827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6851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07120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7388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76569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79252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8193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8461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87295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89974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92653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95330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98006" y="5366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00682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03357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06030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08703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11375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1404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1671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19386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22054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24722" y="536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27389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3005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32720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3538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38049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40712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43374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4603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48696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51356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5401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56674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59331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61988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64645" y="5360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6730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69955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7261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75263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77916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8056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8322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8587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8852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9117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93821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9647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99118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201765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04412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0705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09704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12350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14994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17639" y="535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2028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22925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25568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8210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3085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33493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3613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3877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41414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44053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46692" y="5353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49330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51968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54606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5724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9880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262517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6515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67788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70424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73059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75693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78327" y="5350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80961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83595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86228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88861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91494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94126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96758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99390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02022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304653" y="5347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07284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0991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1254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15176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17806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2043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2306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25695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28324" y="534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30953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33582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36211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38839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4146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4409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46724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49352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51980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5460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5723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359863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62491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365118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367746" y="5340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70373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73000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75627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78255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80882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83509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86136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88763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91390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94017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96644" y="5337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99272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01899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40452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40715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09781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1240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15035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1766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20291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2291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2554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28174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30802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33430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36058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38687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41316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43944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46573" y="53345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4920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5183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45446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45709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5972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46235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464981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6761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70242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72873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75505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78136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80768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83400" y="533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86032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8665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9129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93931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96565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99199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01833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0446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07103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09738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12374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15010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17646" y="5328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2028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22920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25558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28196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3083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3347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3611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38752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4139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44033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4667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49316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51958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54601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557244" y="5324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55988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62532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565177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67822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7046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73114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75761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78408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81056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83705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86354" y="5321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89004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91655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94306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96957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99610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602263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604916" y="5318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0757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10226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1288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15538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18195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20853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23511" y="531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2617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2883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3149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34152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36815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39478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4214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44806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47471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50137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52804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55472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658140" y="5312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66081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66348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66151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68823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71496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7417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76844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79520" y="530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82196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84874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87552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90231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92911" y="5305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95592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98274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700957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703641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706326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09012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11699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14387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17076" y="5302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19766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22458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25150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27843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30537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33233" y="5299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35929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38627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41325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44025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46726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49428" y="52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52132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5483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757541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760248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6295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65665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68376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71087" y="5293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73800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76514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79229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81946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8466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8738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90103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92824" y="5289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95547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9827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800997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803724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80645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09182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11913" y="528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14645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17379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20114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22851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25589" y="5283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28328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3106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33811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3655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9300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42047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4479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4754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50296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5304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55803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58559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861316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64075" y="528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66836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69598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72362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75127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77894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80662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83433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86204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88978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91753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94530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97309" y="5277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900089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02871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905655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08440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11228" y="5273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14017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16808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19600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22395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25191" y="527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27989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30789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33591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36394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39200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42007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44817" y="526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47628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50441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53256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56073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58892" y="5264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961713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64536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67361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70188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73017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75848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78681" y="5261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81517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84354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87193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90035" y="5257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92878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9572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98572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001422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00427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007128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09985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12844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15705" y="5254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18568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21434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24301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27171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30044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32918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35795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38675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41556" y="5251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44440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47327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50216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53107" y="5248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56000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58897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61795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64696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67600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70506" y="5245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73414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7632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79239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8215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85073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87995" y="5241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90919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93845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96774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99706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02640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05578" y="5238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08517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11460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14405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17353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20304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23258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26214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29173" y="5235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32135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35100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38068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41038" y="5232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44012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46988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49968" y="5229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52950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55935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58923" y="5225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61915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64909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67906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70907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73910" y="52227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76917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79926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82939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85955" y="5219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88974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91996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95022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98050" y="5216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201082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04117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207156" y="521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10198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13243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16291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19343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22398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25456" y="520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28518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31584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3465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37725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40801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43880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4696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50049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53139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56233" y="520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59330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62431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65536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68644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71756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74872" y="5203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77991" y="5200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81114" y="5200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84241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87372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90507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93645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96788" y="5197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99934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303085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306239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09397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12559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15726" y="5193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18896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22070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25249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28432" y="5190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31618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34809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38005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41204" y="5187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44408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47616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50828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54045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57266" y="5184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60491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63721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66955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70194" y="518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73437" y="5178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76684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79937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83194" y="517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86455" y="5171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89721" y="5168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92992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96267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99547" y="5165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402832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406122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409416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12716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16020" y="5162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19329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22643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25962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29286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32615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35949" y="515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39288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42632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45982" y="5155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49336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52696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56061" y="51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59431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62807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66188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69574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72966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76363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79766" y="514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83174" y="5146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86587" y="514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90007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93432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96862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500299" y="5139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503741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507188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10642" y="5136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14101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17567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2103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24515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2799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31488" y="5133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34983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38484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41992" y="5130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45506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49026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52552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56085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59624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63169" y="5126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66721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70279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73844" y="5120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77416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80994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84578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88170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91768" y="511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95373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98985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602604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606229" y="511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609862" y="5110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13502" y="5110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17149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20802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24464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28132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31808" y="5107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35491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39181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42879" y="5104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46584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50297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54017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57746" y="5098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61481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65225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68976" y="5094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72736" y="5091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76503" y="5091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80278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84061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87853" y="5088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91652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95460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99276" y="5085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703100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706933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710774" y="508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14624" y="507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18482" y="5075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22349" y="5072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26225" y="50693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30109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34002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37904" y="5066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41816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45736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49665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53604" y="5062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57551" y="5059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61508" y="5059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65475" y="5056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69451" y="5050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73436" y="504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77431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81436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85451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89475" y="5043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93509" y="5040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97554" y="5040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801608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805673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809747" y="5037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13832" y="5034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17928" y="5034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22034" y="5031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26150" y="5031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30277" y="50278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34415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38564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42724" y="5024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46894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51076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55269" y="5021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59473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63688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67915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72154" y="501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76404" y="5015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80666" y="5015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84940" y="5011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89225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93523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97833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902155" y="5008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906490" y="500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910837" y="5002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15196" y="4999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19569" y="4999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23954" y="499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28352" y="4992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32763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37187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41624" y="4989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46075" y="4986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50539" y="4986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55017" y="498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59509" y="497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64014" y="4976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68534" y="4973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73067" y="4970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77615" y="4967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82177" y="4960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86754" y="4960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91345" y="495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95951" y="495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000572" y="4951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005208" y="4947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009860" y="4947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14526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19208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23906" y="4944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28619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33349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38094" y="4938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42856" y="4935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47634" y="4928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52429" y="4925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57241" y="4919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62069" y="4919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66915" y="490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71777" y="490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76658" y="4906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81555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86471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91404" y="4903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96356" y="49000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101326" y="4896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106314" y="4896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111321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16347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21392" y="4893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26457" y="4884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31541" y="4884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36644" y="4880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41768" y="48776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46912" y="4874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52076" y="4874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57260" y="4868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62466" y="4864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67692" y="4864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72940" y="4852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78209" y="4852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83500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88813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94149" y="4845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99506" y="4842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204887" y="4836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210291" y="4836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215717" y="4832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21168" y="4829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26642" y="48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32141" y="48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37663" y="4816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43211" y="4810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48783" y="4810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54381" y="479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60004" y="478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65654" y="4778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71329" y="4778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77031" y="4772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82760" y="4769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88517" y="475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94300" y="475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00112" y="4753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05952" y="4749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311821" y="4746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17719" y="4740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23646" y="47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29603" y="4717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35590" y="470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41607" y="470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47656" y="4698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53736" y="4698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59848" y="4679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65992" y="4676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72169" y="4676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78379" y="4673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84623" y="4670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90900" y="4670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97213" y="4666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403560" y="4663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409943" y="46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416362" y="4650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22818" y="4650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29311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35842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42411" y="4644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49019" y="46380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55666" y="4631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62353" y="4622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69082" y="4622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75851" y="4618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82662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89516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96413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503355" y="4609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510341" y="45965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517372" y="4590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24450" y="4583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31574" y="4577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38746" y="4577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45967" y="4567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53237" y="4561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60558" y="4545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67929" y="4539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75353" y="4539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82829" y="4532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90360" y="4523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97945" y="4523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605586" y="451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613283" y="4513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621039" y="45102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28854" y="4500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36729" y="4497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44665" y="4497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52663" y="4494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60725" y="44910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68852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77046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85306" y="4484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93636" y="4478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702036" y="4465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710508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719053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27673" y="4462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36369" y="4459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45144" y="4459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53998" y="44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62934" y="4446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71953" y="4443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81058" y="443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90249" y="443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99531" y="4430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808903" y="442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818370" y="4417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827932" y="441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37592" y="4404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47353" y="4392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57218" y="4385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67188" y="43792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77267" y="4376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87457" y="436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97761" y="4366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908183" y="4366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918726" y="4360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929393" y="4356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40188" y="435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51113" y="4347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62174" y="4344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73373" y="4344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84716" y="4321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96206" y="4308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9007849" y="4305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9019648" y="4302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031609" y="4289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43737" y="4289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56038" y="4280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68518" y="4257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81182" y="42546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94037" y="4251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107091" y="4229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120349" y="4206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133820" y="4206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47512" y="4117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61433" y="4114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75593" y="4114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90000" y="4104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204665" y="4101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219600" y="4098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234815" y="4091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50322" y="4082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66136" y="4069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82269" y="406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98738" y="405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315559" y="405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332748" y="4050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350325" y="402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68311" y="3999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86727" y="397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405597" y="3967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424947" y="392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444806" y="3922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65205" y="3893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86178" y="3868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507763" y="3861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530000" y="3855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552936" y="3852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76621" y="3845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601113" y="3836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626475" y="3797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652779" y="3721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80106" y="371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708548" y="3682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738213" y="3657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769221" y="36443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801714" y="3577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835859" y="3542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871851" y="3516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909926" y="3503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950366" y="3452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993516" y="34111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10039809" y="3395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10089787" y="3161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0144153" y="3161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203839" y="314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270113" y="2893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344775" y="287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430502" y="279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531542" y="279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655272" y="2628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816379" y="2586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1051922" y="250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1526840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761704" y="1607123"/>
              <a:ext cx="113037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761704" y="1214183"/>
              <a:ext cx="113037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tx1469"/>
            <p:cNvSpPr/>
            <p:nvPr/>
          </p:nvSpPr>
          <p:spPr>
            <a:xfrm>
              <a:off x="57134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0" name="pl1470"/>
            <p:cNvSpPr/>
            <p:nvPr/>
          </p:nvSpPr>
          <p:spPr>
            <a:xfrm>
              <a:off x="33846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641358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944247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3294360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635708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9385974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534821" y="5596704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534821" y="4321767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534821" y="304067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421811" y="1765146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80" name="pl1480"/>
            <p:cNvSpPr/>
            <p:nvPr/>
          </p:nvSpPr>
          <p:spPr>
            <a:xfrm>
              <a:off x="698441" y="567250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698441" y="43944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2"/>
            <p:cNvSpPr/>
            <p:nvPr/>
          </p:nvSpPr>
          <p:spPr>
            <a:xfrm>
              <a:off x="698441" y="311648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698441" y="18384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84"/>
            <p:cNvSpPr/>
            <p:nvPr/>
          </p:nvSpPr>
          <p:spPr>
            <a:xfrm>
              <a:off x="578534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85" name="tx1485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582080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517120" y="24578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90304" y="1607123"/>
              <a:ext cx="110751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90304" y="5420247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0304" y="4403523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90304" y="3386798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90304" y="2370074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6143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8156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5016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90304" y="5928610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90304" y="4911885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90304" y="3895161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90304" y="2878436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90304" y="1861711"/>
              <a:ext cx="11075169" cy="0"/>
            </a:xfrm>
            <a:custGeom>
              <a:avLst/>
              <a:pathLst>
                <a:path w="11075169" h="0">
                  <a:moveTo>
                    <a:pt x="0" y="0"/>
                  </a:moveTo>
                  <a:lnTo>
                    <a:pt x="11075169" y="0"/>
                  </a:lnTo>
                  <a:lnTo>
                    <a:pt x="110751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5137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150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5916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93721" y="5281973"/>
              <a:ext cx="915303" cy="64663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9024" y="1812909"/>
              <a:ext cx="915303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324328" y="5383645"/>
              <a:ext cx="915303" cy="5449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39631" y="5607325"/>
              <a:ext cx="915303" cy="32128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4934" y="5810670"/>
              <a:ext cx="915303" cy="1179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0237" y="5867606"/>
              <a:ext cx="915303" cy="6100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85541" y="5896075"/>
              <a:ext cx="915303" cy="3253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900844" y="5908275"/>
              <a:ext cx="915303" cy="2033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816147" y="5916409"/>
              <a:ext cx="915303" cy="1220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9731451" y="5928610"/>
              <a:ext cx="91530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646754" y="5924543"/>
              <a:ext cx="915303" cy="406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90304" y="1607123"/>
              <a:ext cx="110751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90304" y="1214183"/>
              <a:ext cx="110751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82770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5137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7150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59163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894868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14998" y="624777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478624" y="624519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634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7401" y="483608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401" y="381935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401" y="2802633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4391" y="1785908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270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27041" y="49118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27041" y="38951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27041" y="28784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27041" y="18617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949010" y="6495829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3345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Creatinine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110681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CREATININE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947791" y="25199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47404" y="1607123"/>
              <a:ext cx="114180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7404" y="5921538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7404" y="5065573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7404" y="4209609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47404" y="3353645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7404" y="2497680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7404" y="1641716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6716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668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88619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94571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7404" y="5493556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7404" y="4637591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7404" y="3781627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7404" y="2925662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7404" y="2069698"/>
              <a:ext cx="11418069" cy="0"/>
            </a:xfrm>
            <a:custGeom>
              <a:avLst/>
              <a:pathLst>
                <a:path w="11418069" h="0">
                  <a:moveTo>
                    <a:pt x="0" y="0"/>
                  </a:moveTo>
                  <a:lnTo>
                    <a:pt x="11418069" y="0"/>
                  </a:lnTo>
                  <a:lnTo>
                    <a:pt x="114180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9692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564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1595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66407" y="3560564"/>
              <a:ext cx="10380063" cy="2368046"/>
            </a:xfrm>
            <a:custGeom>
              <a:avLst/>
              <a:pathLst>
                <a:path w="10380063" h="2368046">
                  <a:moveTo>
                    <a:pt x="0" y="2368046"/>
                  </a:moveTo>
                  <a:lnTo>
                    <a:pt x="103800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4158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2130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59227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21962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46943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49005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5600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11017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77961" y="5083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3825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9316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4364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9041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3399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748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1330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496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8415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1697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94829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7825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0698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345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6116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08678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1152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354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5861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8107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0287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2406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446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6472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8427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0333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193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4010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5786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7522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9221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0884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251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4111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5678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215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8723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205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1660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3090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5449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5879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7240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8579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9898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119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47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3736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497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6204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74126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8604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97804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0941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208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3218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4335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5439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6529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7606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78671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97245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07653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1794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28127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38198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4816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58022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67780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7743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87001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896469" y="5040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0584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1512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243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3343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4246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95140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6026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6905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777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8639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949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034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1184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2019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284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3667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4482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529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06091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688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07676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8459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923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0009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077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1536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229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3041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3785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4525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525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5989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6713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743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8148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8858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9563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026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0961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1654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2342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3025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370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24381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05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5720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26383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27043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27699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35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2899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9644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0285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092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1557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2187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2815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3439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4059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3467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529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35902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3651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711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7716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8315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8911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9503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0093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0680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26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8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242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00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574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414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4713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527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5841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6401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695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751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8068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861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9166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97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025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0797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1336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1872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52407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5293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53469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5399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54523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55047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5556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56088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56605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7121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5763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581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58656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59163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966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017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0675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1175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1673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62170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2665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63158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63649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6413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6462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651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6559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66079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6560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67039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67517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67993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8468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8941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9412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98823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0350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0817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12826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1746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2208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72669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73128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73586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4043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74498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74952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5404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58554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76305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67532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772001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776457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78089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78532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789745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794149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98540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802918" y="4997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80728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81163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159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2030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82462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289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8332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375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8417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84603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850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85451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587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86295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6715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87134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755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7969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8838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88799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8921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89626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0037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0448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0857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1266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167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9208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92485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289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9329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93696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94098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94498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4898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95297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569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6091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648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688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97277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976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98062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98454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9884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99234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99623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0011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00398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078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11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0155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193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02321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0270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03085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3465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3845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422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04602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0497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05356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0573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06107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0648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6855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72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0759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7971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08341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0871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9080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0944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9816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0183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0549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0915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1280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1164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2007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12370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12732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3094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3454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13815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14174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14533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14891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1524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15605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15961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1631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1667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17026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17380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1773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8085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18437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18788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191395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19489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1983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2018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0536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20883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1230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1577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2192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2226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22613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2295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2330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23644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23987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24329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24670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25011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25352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256922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26031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26370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26708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27046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2738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27720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28056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28392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28727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290626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29396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29730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00639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303967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30729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310608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313921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317230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320534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323833" y="4955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2712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3304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337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33698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402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435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467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500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533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5657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5982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6306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36630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36954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37277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37600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37922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3824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3856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38886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3920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9527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984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16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048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0804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4112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4144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4175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2075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239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42708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3023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43339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4365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4396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4428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4459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4491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4522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45537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4584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4616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4647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4678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4709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4740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4771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4802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4833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4864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4895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926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4957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4987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50187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5049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0801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51108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5141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5172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5202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5233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52636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5294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53245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53549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53852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54156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5445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5476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5506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55366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55668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55969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5627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56572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56872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57173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5747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5777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58072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58371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58670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58969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5926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5956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59863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60160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6045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0755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61051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61348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61644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61940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62235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62531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62826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6312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6341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63709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64003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64297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6459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6488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6517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654703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65762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66055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66347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66639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66930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6722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6751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67803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6809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68384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68674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68964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69254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69544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6983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70122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7041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0699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70987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1275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1563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71851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72138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2426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72713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73000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73286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73573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73859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74145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74430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74716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750018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75287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755719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75856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761412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76425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76709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76993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77277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775610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778444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781276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784107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786935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89761" y="491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79258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795408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79822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801048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80386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80668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0949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1230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1511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179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82073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8235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82634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82914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83194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83474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8375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84033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8431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84591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84870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85149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85428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85706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85985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86263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86541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86819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8709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87374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87652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87929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88206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88483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88760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8903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89313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8959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8986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0142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0418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0694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097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1245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91521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1796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2071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92346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2621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289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171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3445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93719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93994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94268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94542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94816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5090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95363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95637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95910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6183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6457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96730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97003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7275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7548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7821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980937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8366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98638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8910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991825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994544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97263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999980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0269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0541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08126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10839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1355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01626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18972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21681" y="48695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2439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2709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02980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3250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3521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379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4061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433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0460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0487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05142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05411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568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05951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06220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6490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06759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7028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7298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07567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7836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8105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8374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08643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08911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0918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9449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09717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9986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0254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0522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0791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1059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11327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11595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1863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2131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12399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2667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12934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3202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1347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3737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14005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14272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14539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4807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5074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15341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5608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15875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6142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16409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6676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6943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721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7477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7744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8010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82774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8544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8810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9077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19343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1961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876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0142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0409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06753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0941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1207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21473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1740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2006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2272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2538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2804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230701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3336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36019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38678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241336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4399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46652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249310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251967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254625" y="4826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5728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5993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6259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6525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6790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7056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7321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758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7852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8118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28383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8649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8914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9180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29445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29711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29976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30242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0507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0772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1038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1303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1569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183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2099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2365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2630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289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3161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3426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36920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395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4222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4488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4753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5018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5284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35549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358151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36080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3634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36611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6876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7142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7407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767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7938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8204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8469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8735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9000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92663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9531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9797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006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0328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059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0860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11259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1391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16574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19232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21890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2454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427207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2986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3252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43518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3784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440505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44316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445826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448488" y="478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45114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5381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45647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45913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46179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46446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467127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46979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47245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4751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47778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8045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48311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48578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48845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4911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493790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49645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49912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0179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0446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50713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509810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51248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1515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51782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2050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2317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2585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2852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53120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3387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36556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53923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54191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54459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54727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549952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55263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55531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55799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56068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56336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566049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56873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571421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574108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57679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579484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58217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8486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587553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590245" y="474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59293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59563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59832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01019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0371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60641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60910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61180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1450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61720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1990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2260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62531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2801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3071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3342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36129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63883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64154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64425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64696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64967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652387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65510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65781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66053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66324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66596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668682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671401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674122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67684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67956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68229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68501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68774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69046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69319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69592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69865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701388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70412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706855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09590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712326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715064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1780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720543" y="469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72328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26027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2877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31517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3426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3701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3976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4251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74526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4801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75077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75352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75628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75904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76180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76456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76732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77009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77285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77562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77839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781162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78393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78670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78948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79225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79503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797813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80059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80337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80615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80894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81173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1452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81731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82010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822895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82569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82848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3128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83408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836886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83968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842494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84530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848109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850920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853731" y="4655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85654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85936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8621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86499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86781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87064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87346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87629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87912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88195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88478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88761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89045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893289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896129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89897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90181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90466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90750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91035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91320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91606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91891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92177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92463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2749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93036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93322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93609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38965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94183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94471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94758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95046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95334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95623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95911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96200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96489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96778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970681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9735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97647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97937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982282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985188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98809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991007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993920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996836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999754" y="4612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0267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0559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0852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1145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1438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1731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2024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2318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2612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29070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32016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3496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03791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04086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04382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04678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04974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05270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055676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05864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061618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06459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06757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07055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07353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07652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079510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082502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08549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088494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09149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94499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09750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00515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10352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106543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109561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112582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115607" y="456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11863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12166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12469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12773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13077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13381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368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3991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4296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4602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4908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15214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155212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15828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16135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16442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16750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1705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17367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17676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17986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1829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1860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18915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1922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19537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1984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0160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20473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20785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1098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1411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1725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20391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23534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26682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29833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232987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23614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23930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24247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245645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24881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51998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25518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25836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261556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264750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267949" y="4527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27115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27435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27756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8078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284002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28722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29045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29368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29692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00161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0340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30665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30990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31316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31642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31969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32296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32624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329524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33280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33609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339393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342692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34599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349305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352618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355936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359259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36258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365920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369257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372600" y="448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37594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37930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38265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38602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38938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39276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396139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39952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0291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06304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40970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41310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41651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41993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42335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26779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43021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43364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43709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44053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44399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44745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45091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45438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457865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46134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464836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46833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471831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475337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47885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48236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48589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48942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49296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496503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00052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0360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07170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510738" y="4441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51431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51789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52148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525076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52867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532285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53589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53952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543148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54678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5042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554072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557728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56139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56505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568736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57242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57611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579809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583514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58722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590947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594675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598410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0215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05903" y="439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0966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61342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61720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62098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624771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62856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63237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63618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64000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64383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64767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651523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65537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659240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66311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66699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670880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674778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67868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68259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68652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690455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69439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69834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02307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0627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10254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71424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718239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722246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726262" y="435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73028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734323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73836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74242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74648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75056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75464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75874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762850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766966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77109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775229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779377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783535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78770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791883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79607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00276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0448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0871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12948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817194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82145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825722" y="4313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830003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83429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83860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84291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84724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85158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85594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86030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86468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86907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87348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87789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88232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886770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891225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895694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00176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0467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0918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13705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91824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922793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927358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931937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936531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941139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945762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950400" y="4270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95505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959720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96440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96910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97381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97854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983290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98805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992828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99762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0243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07258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1210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1696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21839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026734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03164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036575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4152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046487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05147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056472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61493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066531" y="4227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071589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076666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81762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086878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092013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097168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02344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07539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12756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17993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123251" y="418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128530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13383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139154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144498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149865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155254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160666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16610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171559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177041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182547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188076" y="414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193630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19920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0481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10441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1609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2177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2748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3321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23897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244762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25057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25641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262289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268188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274116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280074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286061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292078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298125" y="4099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0420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1031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1645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22629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32883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33507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341347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347654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35399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360372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366783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373231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379715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386236" y="4056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39279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39939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0602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1270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1941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26171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43296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43980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44668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453608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46057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467587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474643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48174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488895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496092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03336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10630" y="4013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17974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25368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532814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540313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547865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555471" y="39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563133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570851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57862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586461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59435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02309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10326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1840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26549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634758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643034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651378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659792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66827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676835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685466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694173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02957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11820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20764" y="392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29790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738901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748098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757382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766758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776225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785787" y="388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795446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05204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15064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25028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35099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845280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855573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865982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876509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887158" y="3842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897933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08837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19873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31045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8942358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953815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8965422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8977182" y="3799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8989101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01183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13434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25859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38465" y="3756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051257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064242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077428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090820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04427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18258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32320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146622" y="3714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161175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175989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191074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06443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22107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38081" y="3671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254378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271013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288004" y="3628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05367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23122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41289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359891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378952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398498" y="3585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18558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39163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460348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482151" y="3542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04613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27781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551706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576445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02064" y="350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28633" y="3457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656237" y="3457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684967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14931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746253" y="3414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779075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13565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849921" y="337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888381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29229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9972816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19577" y="3328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070060" y="3243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124977" y="3243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185266" y="3200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252210" y="3200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327627" y="31576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414221" y="3029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516283" y="294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641264" y="2772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0803999" y="2301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041925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11521645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647404" y="1607123"/>
              <a:ext cx="114180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647404" y="1214183"/>
              <a:ext cx="114180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56562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4"/>
            <p:cNvSpPr/>
            <p:nvPr/>
          </p:nvSpPr>
          <p:spPr>
            <a:xfrm>
              <a:off x="329692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63564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941595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7"/>
            <p:cNvSpPr/>
            <p:nvPr/>
          </p:nvSpPr>
          <p:spPr>
            <a:xfrm>
              <a:off x="3206583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629993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359451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420521" y="541775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420521" y="4564269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0521" y="3708899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0521" y="2849859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420521" y="199389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85" name="pl1485"/>
            <p:cNvSpPr/>
            <p:nvPr/>
          </p:nvSpPr>
          <p:spPr>
            <a:xfrm>
              <a:off x="584141" y="54935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584141" y="463759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584141" y="378162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584141" y="292566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584141" y="20696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90"/>
            <p:cNvSpPr/>
            <p:nvPr/>
          </p:nvSpPr>
          <p:spPr>
            <a:xfrm>
              <a:off x="572819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1" name="tx1491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576365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947791" y="251990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328653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12874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292882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1728915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2345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2589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42832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3075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472869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352878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232887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2224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2467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2710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92954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84616" y="4548710"/>
              <a:ext cx="924749" cy="13798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09366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34116" y="4320726"/>
              <a:ext cx="924749" cy="160788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58865" y="5028675"/>
              <a:ext cx="924749" cy="89993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83615" y="5508640"/>
              <a:ext cx="924749" cy="41996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8364" y="5748623"/>
              <a:ext cx="924749" cy="17998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933114" y="5892612"/>
              <a:ext cx="924749" cy="3599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857863" y="5916611"/>
              <a:ext cx="924749" cy="11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78261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07363" y="5922610"/>
              <a:ext cx="924749" cy="5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632112" y="5916611"/>
              <a:ext cx="924749" cy="1199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92224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924675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2710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954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81004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83437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85871" y="6245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788305" y="624767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3101" y="465289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3101" y="3452981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23101" y="225306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12741" y="47286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12741" y="35287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12741" y="23288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322531" y="6502031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69437"/>
                <a:gridCol w="757636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numeric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Num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Pct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Unique Values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 Deviation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Kurtosis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665390" y="24578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4444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637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3830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3023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6004" y="22164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7334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7160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987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96813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6004" y="58479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50409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4233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6004" y="3426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6004" y="2619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6004" y="1812909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7247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7073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6900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384616" y="3501548"/>
              <a:ext cx="10172245" cy="2029623"/>
            </a:xfrm>
            <a:custGeom>
              <a:avLst/>
              <a:pathLst>
                <a:path w="10172245" h="2029623">
                  <a:moveTo>
                    <a:pt x="0" y="2029623"/>
                  </a:moveTo>
                  <a:lnTo>
                    <a:pt x="101722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59790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29906" y="590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63068" y="5823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22546" y="5742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5024" y="5742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4504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2990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03810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9414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28496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82313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31786" y="5661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77610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20324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60355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98045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33673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67473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99638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30332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59696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87851" y="5580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14902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0940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6046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90290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13736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36439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58452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79818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0579" y="550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20772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40430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9585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78264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96494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14297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31697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48712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65363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81665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97636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13289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8640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43701" y="5419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58484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73001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87263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01279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15060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28613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41948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55072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67994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80719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93255" y="5338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0560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77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979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4163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53311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6483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76210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8743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98524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094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2028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309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41532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51968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622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2485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82573" y="5258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9254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0241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12183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2184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1408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4087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502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5952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68710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7780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86821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9574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0459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113360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1220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13065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3918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4764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56031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6434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7259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8076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8887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96924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04905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12822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20678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28473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36209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43886" y="5177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51506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5907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6657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4033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81433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8878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9607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303325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1052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1767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2476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3182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3882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45788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52704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59575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66402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73187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79929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8663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39329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9991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06490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13031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19534" y="5096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2599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242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81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4517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5148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5777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402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7023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76416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8256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8867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475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0080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0682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1281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51877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52469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53059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53646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423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54811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55389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5964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6536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7106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673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8238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5880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9359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99160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04701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61021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1570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621175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26618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632037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37432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64280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64815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653479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658783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66406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69324" y="5016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7456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7977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8497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9014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9529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70043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70554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71063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1570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72075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2579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3080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73579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40773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74572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75066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5558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6048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6537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7023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77508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77991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784730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8952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79430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79906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0381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0854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1325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81795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822638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82730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831954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83658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4120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845813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50402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5497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59536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6408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8611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7312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877629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82117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86590" y="493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9105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9549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9992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9043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9087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91314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91752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92189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2624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93058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93491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93923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94353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94782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5210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95636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6062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96486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6909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331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775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98171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98590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9007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9423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99838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00252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0665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01077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014879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01897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02306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02713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031200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0352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03929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04333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047354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5136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05537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059365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0633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0673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71287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75241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7918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08312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87048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90966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94873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9877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10266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106542" y="485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11041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1427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118131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12197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12581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12964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3345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13727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14107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14486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14865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15242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5619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15996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6371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674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7119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7492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786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823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18606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18976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9345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19713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00811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0447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20813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117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1543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1907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2270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22633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22994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23355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23716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4075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4434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24792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5150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25507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5863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6219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6573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26928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7281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7634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79866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338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868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9039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9389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9738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30086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3043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30781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31128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314743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31819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32164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32508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32852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31954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335378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3879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34221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345617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34901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35241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355805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359190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362569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365942" y="4773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3693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37267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37603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37938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8273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8607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894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39273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9606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3993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40270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4060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0931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41261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41591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41920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42248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42576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42904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43231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43558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43884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44209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44535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44859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5183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45507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45831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6153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6476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6798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47119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4744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7761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8081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48401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8720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9039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9357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49675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9993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50310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50627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50943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51259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51574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51889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52204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52518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52832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53145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53458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5377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4083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4395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4707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5018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55328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563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5949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5625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5656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6876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5718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57492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7800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58107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841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5872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902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59333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963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59944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60249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60553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60857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6116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61464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61768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62070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62373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626753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629771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63278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63579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63880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64180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64480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647807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65080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5379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656782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65976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6275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66572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66870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7167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7464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677615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680579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683540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86498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89454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692406" y="4693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9535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9830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70124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70418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7071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7100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7129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7159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71884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72176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7246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2760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73052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73343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73634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73925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74215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74506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74796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7508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75375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75664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75953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624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6530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6818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7106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7394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7681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7968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825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854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8828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911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9400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79686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79972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80257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80542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8082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81111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8139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81680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8196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2247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82531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2814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3097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83380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3662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8394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8422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84509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84790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85072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5353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85634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85915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8619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6476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675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8703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87316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7596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8787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8154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8433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88712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8991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89269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89548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898263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90104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90381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0659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90936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121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1491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91767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92044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92320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2597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92873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31491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3424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37004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3975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94251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94526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948009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95075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5350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5624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5898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6172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6446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6720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6994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72675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7540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7813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80868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83596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86322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89047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91770" y="4612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944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972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999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0026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0536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0808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1079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1350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01621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189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2163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2433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270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0297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0324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03514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378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405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432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4593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0486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513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5401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567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593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6208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647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6745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701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7282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7550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7818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8086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835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862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888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915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9424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9691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9958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0225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049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0759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102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11292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1559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1825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12092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1235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262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12890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3156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342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3687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3953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4218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4484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474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5014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527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15544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15809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1607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633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660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686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7133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7397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7661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7926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1819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845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1871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8982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19245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950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9773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2003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20300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0564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2082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2109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2135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161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188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2143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2406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266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2931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23194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3457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3719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23982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2424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2450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24769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25032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5294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5556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581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26080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6342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6604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6866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7128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2739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7651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7913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8175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8436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8698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8959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2922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948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9744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0005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0266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30527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078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1050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31311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31572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1833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2094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2355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261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3287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33137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3398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365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33920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4180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4441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47021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49627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35223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5483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5744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6004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6265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6525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6786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7046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7307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375673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7827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80879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38348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86085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388688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91290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393892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96494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99096" y="453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0169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4042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40690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4095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41210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147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41730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4199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4225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42510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42770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303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329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4355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4381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44071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4433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4459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485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4511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45371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45631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45891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6151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6411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6671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6931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719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7452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7712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7972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8232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84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8752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901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9273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9533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9793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005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50313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5057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50834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51094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51355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5161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5187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52136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52396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52656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52917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53177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53438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53698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3959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421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5448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4741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5001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526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5523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5784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6044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630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656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56827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57088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57349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57610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57871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5813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5839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58654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58916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9177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9438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59699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59961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60222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6048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60745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61007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61269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6153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17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6205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2316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62578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62840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6310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6336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63626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6388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64150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6441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6467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64937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520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65462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5725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598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66250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66513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677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6703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730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756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782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809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8355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6861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68882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69145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69409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967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69936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70200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70464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7072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70992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71256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71520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71785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72049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72314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7257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72843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7310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73373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7363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73902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7416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74433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746986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74964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7522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75495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7576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76026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6292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7655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76824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709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77356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7623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77889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8156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7842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78690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8956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79223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7949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79758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8002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8029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80560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8082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81096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81364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81632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81900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82168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2437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827057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829743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83243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83512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837810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840502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8431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84588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8485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8512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8539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56678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85937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862081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864784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867489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70195" y="4451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729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756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7832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8103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837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8646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891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9189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9461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9733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9000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90277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90550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90823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9109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91368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91641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91915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9218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92462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9273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93009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93283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9355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93832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9410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438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9465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94931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95206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9548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95757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603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96309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658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9686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9713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9741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9769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7968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9824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98523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880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99078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9356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99634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99912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00191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700469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0748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70102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70130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01586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701866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70214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702425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70270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7029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70326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70354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703829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04110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04392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04673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495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0523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05520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05802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06085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0636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06651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06935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0721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07502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077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08070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08355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0864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08925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09210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09496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70978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1006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10353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10640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10927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11214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1150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11788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1207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123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1265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1294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13229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1351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13807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4096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4386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4676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4966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5257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5547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5838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6130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642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1671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17005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17298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17590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71788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18176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18470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187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719058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19352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19647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19942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2023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20532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20828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2112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2142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21717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22014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22312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22609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22907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23205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23504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23803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24102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24401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24701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2500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25302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5603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2590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2620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26507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268094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7111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7414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2771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2802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2832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28629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28933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292383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95435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29849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3015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30461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3076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31074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313820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31689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31997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32306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32614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3292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332337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33543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33853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34164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44756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4787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350989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35411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35723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360368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363502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366641" y="4370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3697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3729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37608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37923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38239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38555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38872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39189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39507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982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4014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40462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4078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4110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4142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41742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42063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42384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42706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4302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43351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4367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43998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44323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4647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4972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45298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45624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4595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4627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46605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46933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47262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4759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47921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748251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4858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48912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749244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4957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74990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50241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50575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750909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751244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51579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51915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52251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52588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52925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53263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53602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5394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54280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54620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54961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5530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55644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55987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56330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56673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5701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57362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57708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58054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58400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5874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59095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59444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979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60143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6049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60844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61196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61548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61901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62254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6260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762963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63319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6367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64032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64389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64748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65106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65466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5826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6187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6549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6911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727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67638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68003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68368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68734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69101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69469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69837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70206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7057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70946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71318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71690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72063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724369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7281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73186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73562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73939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74317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74696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7507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75455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758367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76218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76601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76985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773696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77755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78141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78528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78916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79305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796953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800861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80477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80870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81264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816585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820540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824504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828478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832462" y="4289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83645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8404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8444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84849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85252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85657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86062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86469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86876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87285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87694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8810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8851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88930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8934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89759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90175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9059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9101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91430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91851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92273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92696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93120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93545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9397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94400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94829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9525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95691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9612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96558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96993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97430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97868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79830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98747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9918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99633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00077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800523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800971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0141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01869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02321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02774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03229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3685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04142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04601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05061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05523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05987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6452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0691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07386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07856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8328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08801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09275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09752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10229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1070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1119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811674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1215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81264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813133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813623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1411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814609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815105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15602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16102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16603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17106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176120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18119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18628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191396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19652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20168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20685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21204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21726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22250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22776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23304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23834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24367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24902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254394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25978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26520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270651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27611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8160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8712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9266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9823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30382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309443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15088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20759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326457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32182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37935" y="4209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4371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4952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35536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36123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36712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37305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37901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38499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39101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39706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403149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840926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841541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842159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8427805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43405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844033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84466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845301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845940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846582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847229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8478795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848533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849191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849853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850519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851189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518639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852542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8532252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853912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854603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55299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85600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856705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5741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5813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858850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859574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860304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861039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861779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862524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8632756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864032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8647940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865561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8663353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8671148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8679004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8686921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8694902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870294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8711057" y="412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871923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872748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873579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874418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875264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876117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876978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877846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878723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879607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880500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881401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8823116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883230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84158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885095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86041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8869980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87964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888940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889927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890925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89193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89295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893985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8950294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896085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97153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898235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8993302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9004389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01561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902699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3851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905019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062035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907404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86218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9098571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111107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9123833" y="4047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13675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9149878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163213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917676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19054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9204563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9218825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9233342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248125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9263186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9278537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9294191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310161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932646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9343114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9360129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377529" y="3966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9395333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9413562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9432241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451396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9471055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9491247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9512008" y="3886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533374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9555387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9578091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9601537" y="38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625781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9650886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9676924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9703975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732130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9761494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9792188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9824353" y="372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858153" y="364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9893781" y="364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9931471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9971502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0014216" y="3563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0060041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0109513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0163330" y="3482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0222412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0288016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0361923" y="3402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0446783" y="3240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0546802" y="3240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0669281" y="3159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0828758" y="3079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1061920" y="2998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11532036" y="1788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3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4"/>
            <p:cNvSpPr/>
            <p:nvPr/>
          </p:nvSpPr>
          <p:spPr>
            <a:xfrm>
              <a:off x="3472476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647073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946900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7"/>
            <p:cNvSpPr/>
            <p:nvPr/>
          </p:nvSpPr>
          <p:spPr>
            <a:xfrm>
              <a:off x="3382137" y="6247673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6414234" y="624519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412497" y="6247673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423101" y="577210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423101" y="4965007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423101" y="4158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423101" y="3351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423101" y="254410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423101" y="173710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486" name="pl1486"/>
            <p:cNvSpPr/>
            <p:nvPr/>
          </p:nvSpPr>
          <p:spPr>
            <a:xfrm>
              <a:off x="812741" y="58479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812741" y="50409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812741" y="4233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812741" y="3426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812741" y="2619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12741" y="181290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92"/>
            <p:cNvSpPr/>
            <p:nvPr/>
          </p:nvSpPr>
          <p:spPr>
            <a:xfrm>
              <a:off x="5842498" y="6499054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3" name="tx1493"/>
            <p:cNvSpPr/>
            <p:nvPr/>
          </p:nvSpPr>
          <p:spPr>
            <a:xfrm rot="-5400000">
              <a:off x="-239963" y="3753061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5877957" y="791489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665390" y="24578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0" y="685799"/>
              <a:ext cx="121920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6004" y="537616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6004" y="427128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004" y="316639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6004" y="2061508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2994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4318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56416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69651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82885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496120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6004" y="5928610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6004" y="4823724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6004" y="3718837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6004" y="2613951"/>
              <a:ext cx="11189469" cy="0"/>
            </a:xfrm>
            <a:custGeom>
              <a:avLst/>
              <a:pathLst>
                <a:path w="11189469" h="0">
                  <a:moveTo>
                    <a:pt x="0" y="0"/>
                  </a:moveTo>
                  <a:lnTo>
                    <a:pt x="11189469" y="0"/>
                  </a:lnTo>
                  <a:lnTo>
                    <a:pt x="11189469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36564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49799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3033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76268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89502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02737" y="1607123"/>
              <a:ext cx="0" cy="4527271"/>
            </a:xfrm>
            <a:custGeom>
              <a:avLst/>
              <a:pathLst>
                <a:path w="0" h="4527271">
                  <a:moveTo>
                    <a:pt x="0" y="4527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384616" y="5917561"/>
              <a:ext cx="924749" cy="1104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09366" y="5768401"/>
              <a:ext cx="924749" cy="16020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34116" y="5155189"/>
              <a:ext cx="924749" cy="77342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58865" y="3829326"/>
              <a:ext cx="924749" cy="209928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083615" y="1812909"/>
              <a:ext cx="924749" cy="411570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08364" y="5243580"/>
              <a:ext cx="924749" cy="68502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933114" y="5823646"/>
              <a:ext cx="924749" cy="10496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857863" y="5900988"/>
              <a:ext cx="924749" cy="2762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78261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707363" y="5928610"/>
              <a:ext cx="924749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32112" y="5923085"/>
              <a:ext cx="924749" cy="552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76004" y="1607123"/>
              <a:ext cx="11189469" cy="4527271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76004" y="1214183"/>
              <a:ext cx="11189469" cy="392940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770552" y="1333064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336564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149799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63033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776268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589502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402737" y="6134395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167049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0284" y="6245093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93518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06753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9419987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233222" y="624519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49121" y="585280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23101" y="4747920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3101" y="364303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23101" y="253814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812741" y="59286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12741" y="48237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12741" y="371883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12741" y="26139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040130" y="6495829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24559" y="3776749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76307" y="748180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Rishi Kothari</dc:creator>
  <cp:lastModifiedBy/>
  <cp:revision>1</cp:revision>
  <dcterms:created xsi:type="dcterms:W3CDTF">2023-10-11T21:55:10Z</dcterms:created>
  <dcterms:modified xsi:type="dcterms:W3CDTF">2024-04-16T17:06:17Z</dcterms:modified>
</cp:coreProperties>
</file>