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B715-4E71-E959-80CE-A07820F1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5BF9C-F0FD-03E4-96D3-E19AD3C0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FAD-E5D7-5912-5C92-2F04DA7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28BD-E74D-D41C-FC50-A904823D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D8A8-1312-5C2A-6AED-5D43E0D5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D24-F18D-F0C0-E836-E744232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3914-BD80-E377-DD08-2029E3E0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1E2F-8E10-63A2-EA4E-8988C94C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F01F-3603-42D5-6D2F-76E3584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861C-1A39-07A4-E6A4-944F4380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D546-C040-D5C6-E143-0E2F1BC6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19FFA-65CE-2411-49A9-499DB450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35C4-FED8-1E55-46CE-3F5378B1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0156-5EC3-E0D7-3097-DA7B33C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CFF1-AB53-5E5F-1F72-0E49BF76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B687-7FCF-A027-7B38-B1699BC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2E3-6729-8128-E920-2C1EEF56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0FC6-09C1-6298-C29F-F3E6AB86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061-F3A8-6B97-9AFA-CE1CEE9A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EEC7-C19B-CF27-C183-BA72537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4F2D-59FD-B297-EB2E-161D9F70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C52D0-479A-1DA0-6059-40186B7C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2CF8-9A9A-E479-51B5-925D918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0721-E174-F379-482A-B04E540E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14D5-5A71-26D7-9828-0B10F9FC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E34B-52EF-A86D-E655-27D91B04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F125-F7D0-DBD8-6735-6CE1AE37D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7EE05-2B3A-9C12-D478-006F3520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C07E-603B-0D39-E8E5-0B482E76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37C0-DE35-578B-504E-FF691AC2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890D-1FEB-E693-E0A9-3AE54C5A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C393-71CA-6117-DBA0-BFCB6F47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1E889-C610-FF71-1681-1BC893EE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1C0A-0370-18CF-A8C0-8D63A0E4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F51CA-632B-2FCD-EFFF-B511E1E22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8B79-459D-F402-7005-2E92AD7C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27925-4E79-057F-96D2-C2D6CDC0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7EC80-01BA-7407-F777-60A5E91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E605-4784-BE0E-C6DD-EBDF87CE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C98B-108F-41AA-43D0-4F95B58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0D274-7C09-97A6-B782-5076A087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E149-AEB8-C33A-477A-11829B14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65CEF-2789-FDF7-1CE3-A923A38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7F078-C378-AB99-3E8C-A390AA9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DB5CE-DA6E-99E5-76CB-FCAB1A9A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190B-4D32-55AB-1A65-2F60C0E1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7D4-1C81-1E04-05D8-7A754EF7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42BF-3EF3-72CB-90B4-F881D784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E9EBE-66D1-E621-1D6D-7166258B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B669-B040-EB49-D021-181C38EE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46E0-357B-A1EC-751E-854B6A1D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4E9F-6623-A85D-6ED4-42D660A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A4A-E0A4-5BB7-FA50-7E1D7B0D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3D82-6ACC-33F7-185E-C9E4118A7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AD98-449C-D209-2FE7-85CAC135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A0300-3D7C-615D-CE6F-58ED51B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4E9C4-8A21-FEBE-EB3A-147762D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CAD1-8005-BB6B-3C14-5991F5E9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ACEC-A35D-9165-DDAA-1BDB42EC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A989-2F90-22CA-B5C6-7BF6F6B6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0111-C9F8-19A2-B506-B1408487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F70F-15DD-DCFD-0FBC-6A66A2B37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E694-E694-0649-73F6-999952B7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1777-B7AA-DE99-3310-087F54D21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EE889-C1E9-A56B-0C75-29B56592B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Kothari</dc:creator>
  <cp:lastModifiedBy>Rishi Kothari</cp:lastModifiedBy>
  <cp:revision>1</cp:revision>
  <dcterms:created xsi:type="dcterms:W3CDTF">2023-10-11T21:55:10Z</dcterms:created>
  <dcterms:modified xsi:type="dcterms:W3CDTF">2023-10-11T21:55:58Z</dcterms:modified>
</cp:coreProperties>
</file>