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6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5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6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6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A91777-B7AA-DE99-3310-087F54D21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EE889-C1E9-A56B-0C75-29B56592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F2540-AAEB-5018-5151-98C288F8A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27" b="30071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114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Grandview</vt:lpstr>
      <vt:lpstr>Wingdings</vt:lpstr>
      <vt:lpstr>CosineVTI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Kothari</dc:creator>
  <cp:lastModifiedBy>Rishi Kothari</cp:lastModifiedBy>
  <cp:revision>2</cp:revision>
  <dcterms:created xsi:type="dcterms:W3CDTF">2023-10-11T21:55:10Z</dcterms:created>
  <dcterms:modified xsi:type="dcterms:W3CDTF">2023-10-11T21:56:17Z</dcterms:modified>
</cp:coreProperties>
</file>