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E5018-1656-D2FD-89E5-737ED7176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2" b="1695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91777-B7AA-DE99-3310-087F54D21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29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EE889-C1E9-A56B-0C75-29B56592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503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114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C09988"/>
      </a:accent1>
      <a:accent2>
        <a:srgbClr val="B0A076"/>
      </a:accent2>
      <a:accent3>
        <a:srgbClr val="A1A77D"/>
      </a:accent3>
      <a:accent4>
        <a:srgbClr val="8CAB73"/>
      </a:accent4>
      <a:accent5>
        <a:srgbClr val="81AD80"/>
      </a:accent5>
      <a:accent6>
        <a:srgbClr val="75AF8C"/>
      </a:accent6>
      <a:hlink>
        <a:srgbClr val="5E899C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Grandview Display</vt:lpstr>
      <vt:lpstr>DashVTI</vt:lpstr>
      <vt:lpstr>Data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Kothari</dc:creator>
  <cp:lastModifiedBy>Rishi Kothari</cp:lastModifiedBy>
  <cp:revision>3</cp:revision>
  <dcterms:created xsi:type="dcterms:W3CDTF">2023-10-11T21:55:10Z</dcterms:created>
  <dcterms:modified xsi:type="dcterms:W3CDTF">2023-10-11T21:58:43Z</dcterms:modified>
</cp:coreProperties>
</file>