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475014" y="198536"/>
              <a:ext cx="1241970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 Vs Wt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492814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344679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196544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4135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6885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9635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2385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5135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61704" y="566882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418747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270612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5510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8260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1010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43760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59329" y="4014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29342" y="4014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71079" y="37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22692" y="3955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13879" y="4355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66429" y="444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55454" y="5007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57004" y="3510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51904" y="37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13879" y="4281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13879" y="4488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69205" y="469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75854" y="4562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7230" y="4873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069655" y="5584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526840" y="5584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319268" y="494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55779" y="2325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518691" y="26220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96741" y="21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52066" y="3940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524079" y="482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00742" y="4873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364880" y="5155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378017" y="4281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59491" y="3081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98129" y="3273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50686" y="26220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04454" y="4784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53454" y="4207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655454" y="49033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79729" y="3955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75512" y="1812909"/>
              <a:ext cx="10276154" cy="4115701"/>
            </a:xfrm>
            <a:custGeom>
              <a:avLst/>
              <a:pathLst>
                <a:path w="10276154" h="4115701">
                  <a:moveTo>
                    <a:pt x="0" y="0"/>
                  </a:moveTo>
                  <a:lnTo>
                    <a:pt x="130077" y="119751"/>
                  </a:lnTo>
                  <a:lnTo>
                    <a:pt x="260155" y="233526"/>
                  </a:lnTo>
                  <a:lnTo>
                    <a:pt x="390233" y="340930"/>
                  </a:lnTo>
                  <a:lnTo>
                    <a:pt x="520311" y="441604"/>
                  </a:lnTo>
                  <a:lnTo>
                    <a:pt x="650389" y="535310"/>
                  </a:lnTo>
                  <a:lnTo>
                    <a:pt x="780467" y="622060"/>
                  </a:lnTo>
                  <a:lnTo>
                    <a:pt x="910545" y="702232"/>
                  </a:lnTo>
                  <a:lnTo>
                    <a:pt x="1040623" y="776619"/>
                  </a:lnTo>
                  <a:lnTo>
                    <a:pt x="1170701" y="846874"/>
                  </a:lnTo>
                  <a:lnTo>
                    <a:pt x="1300779" y="917388"/>
                  </a:lnTo>
                  <a:lnTo>
                    <a:pt x="1430856" y="989089"/>
                  </a:lnTo>
                  <a:lnTo>
                    <a:pt x="1560934" y="1061845"/>
                  </a:lnTo>
                  <a:lnTo>
                    <a:pt x="1691012" y="1135235"/>
                  </a:lnTo>
                  <a:lnTo>
                    <a:pt x="1821090" y="1208673"/>
                  </a:lnTo>
                  <a:lnTo>
                    <a:pt x="1951168" y="1281515"/>
                  </a:lnTo>
                  <a:lnTo>
                    <a:pt x="2081246" y="1353134"/>
                  </a:lnTo>
                  <a:lnTo>
                    <a:pt x="2211324" y="1422965"/>
                  </a:lnTo>
                  <a:lnTo>
                    <a:pt x="2341402" y="1490529"/>
                  </a:lnTo>
                  <a:lnTo>
                    <a:pt x="2471480" y="1555422"/>
                  </a:lnTo>
                  <a:lnTo>
                    <a:pt x="2601558" y="1616908"/>
                  </a:lnTo>
                  <a:lnTo>
                    <a:pt x="2731635" y="1673126"/>
                  </a:lnTo>
                  <a:lnTo>
                    <a:pt x="2861713" y="1722090"/>
                  </a:lnTo>
                  <a:lnTo>
                    <a:pt x="2991791" y="1762158"/>
                  </a:lnTo>
                  <a:lnTo>
                    <a:pt x="3121869" y="1793340"/>
                  </a:lnTo>
                  <a:lnTo>
                    <a:pt x="3251947" y="1818187"/>
                  </a:lnTo>
                  <a:lnTo>
                    <a:pt x="3382025" y="1841695"/>
                  </a:lnTo>
                  <a:lnTo>
                    <a:pt x="3512103" y="1870333"/>
                  </a:lnTo>
                  <a:lnTo>
                    <a:pt x="3642181" y="1910070"/>
                  </a:lnTo>
                  <a:lnTo>
                    <a:pt x="3772259" y="1958227"/>
                  </a:lnTo>
                  <a:lnTo>
                    <a:pt x="3902337" y="2008918"/>
                  </a:lnTo>
                  <a:lnTo>
                    <a:pt x="4032415" y="2056535"/>
                  </a:lnTo>
                  <a:lnTo>
                    <a:pt x="4162492" y="2097835"/>
                  </a:lnTo>
                  <a:lnTo>
                    <a:pt x="4292570" y="2134307"/>
                  </a:lnTo>
                  <a:lnTo>
                    <a:pt x="4422648" y="2172179"/>
                  </a:lnTo>
                  <a:lnTo>
                    <a:pt x="4552726" y="2220319"/>
                  </a:lnTo>
                  <a:lnTo>
                    <a:pt x="4682804" y="2281323"/>
                  </a:lnTo>
                  <a:lnTo>
                    <a:pt x="4812882" y="2345662"/>
                  </a:lnTo>
                  <a:lnTo>
                    <a:pt x="4942960" y="2405563"/>
                  </a:lnTo>
                  <a:lnTo>
                    <a:pt x="5073038" y="2456339"/>
                  </a:lnTo>
                  <a:lnTo>
                    <a:pt x="5203116" y="2503096"/>
                  </a:lnTo>
                  <a:lnTo>
                    <a:pt x="5333194" y="2548203"/>
                  </a:lnTo>
                  <a:lnTo>
                    <a:pt x="5463271" y="2587895"/>
                  </a:lnTo>
                  <a:lnTo>
                    <a:pt x="5593349" y="2622711"/>
                  </a:lnTo>
                  <a:lnTo>
                    <a:pt x="5723427" y="2651113"/>
                  </a:lnTo>
                  <a:lnTo>
                    <a:pt x="5853505" y="2671221"/>
                  </a:lnTo>
                  <a:lnTo>
                    <a:pt x="5983583" y="2681526"/>
                  </a:lnTo>
                  <a:lnTo>
                    <a:pt x="6113661" y="2680655"/>
                  </a:lnTo>
                  <a:lnTo>
                    <a:pt x="6243739" y="2671871"/>
                  </a:lnTo>
                  <a:lnTo>
                    <a:pt x="6373817" y="2663072"/>
                  </a:lnTo>
                  <a:lnTo>
                    <a:pt x="6503895" y="2655991"/>
                  </a:lnTo>
                  <a:lnTo>
                    <a:pt x="6633973" y="2651540"/>
                  </a:lnTo>
                  <a:lnTo>
                    <a:pt x="6764050" y="2650196"/>
                  </a:lnTo>
                  <a:lnTo>
                    <a:pt x="6894128" y="2652188"/>
                  </a:lnTo>
                  <a:lnTo>
                    <a:pt x="7024206" y="2657589"/>
                  </a:lnTo>
                  <a:lnTo>
                    <a:pt x="7154284" y="2666378"/>
                  </a:lnTo>
                  <a:lnTo>
                    <a:pt x="7284362" y="2678466"/>
                  </a:lnTo>
                  <a:lnTo>
                    <a:pt x="7414440" y="2693721"/>
                  </a:lnTo>
                  <a:lnTo>
                    <a:pt x="7544518" y="2711971"/>
                  </a:lnTo>
                  <a:lnTo>
                    <a:pt x="7674596" y="2733016"/>
                  </a:lnTo>
                  <a:lnTo>
                    <a:pt x="7804674" y="2756626"/>
                  </a:lnTo>
                  <a:lnTo>
                    <a:pt x="7934752" y="2782545"/>
                  </a:lnTo>
                  <a:lnTo>
                    <a:pt x="8064830" y="2810480"/>
                  </a:lnTo>
                  <a:lnTo>
                    <a:pt x="8194907" y="2840107"/>
                  </a:lnTo>
                  <a:lnTo>
                    <a:pt x="8324985" y="2871054"/>
                  </a:lnTo>
                  <a:lnTo>
                    <a:pt x="8455063" y="2902902"/>
                  </a:lnTo>
                  <a:lnTo>
                    <a:pt x="8585141" y="2935163"/>
                  </a:lnTo>
                  <a:lnTo>
                    <a:pt x="8715219" y="2967278"/>
                  </a:lnTo>
                  <a:lnTo>
                    <a:pt x="8845297" y="2998599"/>
                  </a:lnTo>
                  <a:lnTo>
                    <a:pt x="8975375" y="3028382"/>
                  </a:lnTo>
                  <a:lnTo>
                    <a:pt x="9105453" y="3055783"/>
                  </a:lnTo>
                  <a:lnTo>
                    <a:pt x="9235531" y="3079879"/>
                  </a:lnTo>
                  <a:lnTo>
                    <a:pt x="9365609" y="3099705"/>
                  </a:lnTo>
                  <a:lnTo>
                    <a:pt x="9495686" y="3114320"/>
                  </a:lnTo>
                  <a:lnTo>
                    <a:pt x="9625764" y="3122902"/>
                  </a:lnTo>
                  <a:lnTo>
                    <a:pt x="9755842" y="3124841"/>
                  </a:lnTo>
                  <a:lnTo>
                    <a:pt x="9885920" y="3119800"/>
                  </a:lnTo>
                  <a:lnTo>
                    <a:pt x="10015998" y="3107732"/>
                  </a:lnTo>
                  <a:lnTo>
                    <a:pt x="10146076" y="3088835"/>
                  </a:lnTo>
                  <a:lnTo>
                    <a:pt x="10276154" y="3063480"/>
                  </a:lnTo>
                  <a:lnTo>
                    <a:pt x="10276154" y="4115701"/>
                  </a:lnTo>
                  <a:lnTo>
                    <a:pt x="10146076" y="4075284"/>
                  </a:lnTo>
                  <a:lnTo>
                    <a:pt x="10015998" y="4039346"/>
                  </a:lnTo>
                  <a:lnTo>
                    <a:pt x="9885920" y="4008307"/>
                  </a:lnTo>
                  <a:lnTo>
                    <a:pt x="9755842" y="3982418"/>
                  </a:lnTo>
                  <a:lnTo>
                    <a:pt x="9625764" y="3961683"/>
                  </a:lnTo>
                  <a:lnTo>
                    <a:pt x="9495686" y="3945816"/>
                  </a:lnTo>
                  <a:lnTo>
                    <a:pt x="9365609" y="3934259"/>
                  </a:lnTo>
                  <a:lnTo>
                    <a:pt x="9235531" y="3926241"/>
                  </a:lnTo>
                  <a:lnTo>
                    <a:pt x="9105453" y="3920873"/>
                  </a:lnTo>
                  <a:lnTo>
                    <a:pt x="8975375" y="3917241"/>
                  </a:lnTo>
                  <a:lnTo>
                    <a:pt x="8845297" y="3914473"/>
                  </a:lnTo>
                  <a:lnTo>
                    <a:pt x="8715219" y="3911777"/>
                  </a:lnTo>
                  <a:lnTo>
                    <a:pt x="8585141" y="3908461"/>
                  </a:lnTo>
                  <a:lnTo>
                    <a:pt x="8455063" y="3903928"/>
                  </a:lnTo>
                  <a:lnTo>
                    <a:pt x="8324985" y="3897668"/>
                  </a:lnTo>
                  <a:lnTo>
                    <a:pt x="8194907" y="3889249"/>
                  </a:lnTo>
                  <a:lnTo>
                    <a:pt x="8064830" y="3878299"/>
                  </a:lnTo>
                  <a:lnTo>
                    <a:pt x="7934752" y="3864501"/>
                  </a:lnTo>
                  <a:lnTo>
                    <a:pt x="7804674" y="3847579"/>
                  </a:lnTo>
                  <a:lnTo>
                    <a:pt x="7674596" y="3827295"/>
                  </a:lnTo>
                  <a:lnTo>
                    <a:pt x="7544518" y="3803442"/>
                  </a:lnTo>
                  <a:lnTo>
                    <a:pt x="7414440" y="3775841"/>
                  </a:lnTo>
                  <a:lnTo>
                    <a:pt x="7284362" y="3744345"/>
                  </a:lnTo>
                  <a:lnTo>
                    <a:pt x="7154284" y="3708833"/>
                  </a:lnTo>
                  <a:lnTo>
                    <a:pt x="7024206" y="3669224"/>
                  </a:lnTo>
                  <a:lnTo>
                    <a:pt x="6894128" y="3625481"/>
                  </a:lnTo>
                  <a:lnTo>
                    <a:pt x="6764050" y="3577634"/>
                  </a:lnTo>
                  <a:lnTo>
                    <a:pt x="6633973" y="3525808"/>
                  </a:lnTo>
                  <a:lnTo>
                    <a:pt x="6503895" y="3470281"/>
                  </a:lnTo>
                  <a:lnTo>
                    <a:pt x="6373817" y="3411585"/>
                  </a:lnTo>
                  <a:lnTo>
                    <a:pt x="6243739" y="3350681"/>
                  </a:lnTo>
                  <a:lnTo>
                    <a:pt x="6113661" y="3289293"/>
                  </a:lnTo>
                  <a:lnTo>
                    <a:pt x="5983583" y="3229228"/>
                  </a:lnTo>
                  <a:lnTo>
                    <a:pt x="5853505" y="3171638"/>
                  </a:lnTo>
                  <a:lnTo>
                    <a:pt x="5723427" y="3117903"/>
                  </a:lnTo>
                  <a:lnTo>
                    <a:pt x="5593349" y="3069271"/>
                  </a:lnTo>
                  <a:lnTo>
                    <a:pt x="5463271" y="3026615"/>
                  </a:lnTo>
                  <a:lnTo>
                    <a:pt x="5333194" y="2988999"/>
                  </a:lnTo>
                  <a:lnTo>
                    <a:pt x="5203116" y="2950977"/>
                  </a:lnTo>
                  <a:lnTo>
                    <a:pt x="5073038" y="2914689"/>
                  </a:lnTo>
                  <a:lnTo>
                    <a:pt x="4942960" y="2875164"/>
                  </a:lnTo>
                  <a:lnTo>
                    <a:pt x="4812882" y="2828020"/>
                  </a:lnTo>
                  <a:lnTo>
                    <a:pt x="4682804" y="2780545"/>
                  </a:lnTo>
                  <a:lnTo>
                    <a:pt x="4552726" y="2737041"/>
                  </a:lnTo>
                  <a:lnTo>
                    <a:pt x="4422648" y="2698760"/>
                  </a:lnTo>
                  <a:lnTo>
                    <a:pt x="4292570" y="2662372"/>
                  </a:lnTo>
                  <a:lnTo>
                    <a:pt x="4162492" y="2631286"/>
                  </a:lnTo>
                  <a:lnTo>
                    <a:pt x="4032415" y="2608769"/>
                  </a:lnTo>
                  <a:lnTo>
                    <a:pt x="3902337" y="2593348"/>
                  </a:lnTo>
                  <a:lnTo>
                    <a:pt x="3772259" y="2578818"/>
                  </a:lnTo>
                  <a:lnTo>
                    <a:pt x="3642181" y="2556614"/>
                  </a:lnTo>
                  <a:lnTo>
                    <a:pt x="3512103" y="2520679"/>
                  </a:lnTo>
                  <a:lnTo>
                    <a:pt x="3382025" y="2480844"/>
                  </a:lnTo>
                  <a:lnTo>
                    <a:pt x="3251947" y="2441325"/>
                  </a:lnTo>
                  <a:lnTo>
                    <a:pt x="3121869" y="2404233"/>
                  </a:lnTo>
                  <a:lnTo>
                    <a:pt x="2991791" y="2370207"/>
                  </a:lnTo>
                  <a:lnTo>
                    <a:pt x="2861713" y="2337445"/>
                  </a:lnTo>
                  <a:lnTo>
                    <a:pt x="2731635" y="2301597"/>
                  </a:lnTo>
                  <a:lnTo>
                    <a:pt x="2601558" y="2256668"/>
                  </a:lnTo>
                  <a:lnTo>
                    <a:pt x="2471480" y="2196716"/>
                  </a:lnTo>
                  <a:lnTo>
                    <a:pt x="2341402" y="2127386"/>
                  </a:lnTo>
                  <a:lnTo>
                    <a:pt x="2211324" y="2053559"/>
                  </a:lnTo>
                  <a:lnTo>
                    <a:pt x="2081246" y="1976520"/>
                  </a:lnTo>
                  <a:lnTo>
                    <a:pt x="1951168" y="1897479"/>
                  </a:lnTo>
                  <a:lnTo>
                    <a:pt x="1821090" y="1817560"/>
                  </a:lnTo>
                  <a:lnTo>
                    <a:pt x="1691012" y="1737826"/>
                  </a:lnTo>
                  <a:lnTo>
                    <a:pt x="1560934" y="1659321"/>
                  </a:lnTo>
                  <a:lnTo>
                    <a:pt x="1430856" y="1583149"/>
                  </a:lnTo>
                  <a:lnTo>
                    <a:pt x="1300779" y="1510577"/>
                  </a:lnTo>
                  <a:lnTo>
                    <a:pt x="1170701" y="1443163"/>
                  </a:lnTo>
                  <a:lnTo>
                    <a:pt x="1040623" y="1382446"/>
                  </a:lnTo>
                  <a:lnTo>
                    <a:pt x="910545" y="1327996"/>
                  </a:lnTo>
                  <a:lnTo>
                    <a:pt x="780467" y="1280669"/>
                  </a:lnTo>
                  <a:lnTo>
                    <a:pt x="650389" y="1241288"/>
                  </a:lnTo>
                  <a:lnTo>
                    <a:pt x="520311" y="1210263"/>
                  </a:lnTo>
                  <a:lnTo>
                    <a:pt x="390233" y="1187634"/>
                  </a:lnTo>
                  <a:lnTo>
                    <a:pt x="260155" y="1173194"/>
                  </a:lnTo>
                  <a:lnTo>
                    <a:pt x="130077" y="1166614"/>
                  </a:lnTo>
                  <a:lnTo>
                    <a:pt x="0" y="116752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275512" y="1812909"/>
              <a:ext cx="10276154" cy="3124841"/>
            </a:xfrm>
            <a:custGeom>
              <a:avLst/>
              <a:pathLst>
                <a:path w="10276154" h="3124841">
                  <a:moveTo>
                    <a:pt x="0" y="0"/>
                  </a:moveTo>
                  <a:lnTo>
                    <a:pt x="130077" y="119751"/>
                  </a:lnTo>
                  <a:lnTo>
                    <a:pt x="260155" y="233526"/>
                  </a:lnTo>
                  <a:lnTo>
                    <a:pt x="390233" y="340930"/>
                  </a:lnTo>
                  <a:lnTo>
                    <a:pt x="520311" y="441604"/>
                  </a:lnTo>
                  <a:lnTo>
                    <a:pt x="650389" y="535310"/>
                  </a:lnTo>
                  <a:lnTo>
                    <a:pt x="780467" y="622060"/>
                  </a:lnTo>
                  <a:lnTo>
                    <a:pt x="910545" y="702232"/>
                  </a:lnTo>
                  <a:lnTo>
                    <a:pt x="1040623" y="776619"/>
                  </a:lnTo>
                  <a:lnTo>
                    <a:pt x="1170701" y="846874"/>
                  </a:lnTo>
                  <a:lnTo>
                    <a:pt x="1300779" y="917388"/>
                  </a:lnTo>
                  <a:lnTo>
                    <a:pt x="1430856" y="989089"/>
                  </a:lnTo>
                  <a:lnTo>
                    <a:pt x="1560934" y="1061845"/>
                  </a:lnTo>
                  <a:lnTo>
                    <a:pt x="1691012" y="1135235"/>
                  </a:lnTo>
                  <a:lnTo>
                    <a:pt x="1821090" y="1208673"/>
                  </a:lnTo>
                  <a:lnTo>
                    <a:pt x="1951168" y="1281515"/>
                  </a:lnTo>
                  <a:lnTo>
                    <a:pt x="2081246" y="1353134"/>
                  </a:lnTo>
                  <a:lnTo>
                    <a:pt x="2211324" y="1422965"/>
                  </a:lnTo>
                  <a:lnTo>
                    <a:pt x="2341402" y="1490529"/>
                  </a:lnTo>
                  <a:lnTo>
                    <a:pt x="2471480" y="1555422"/>
                  </a:lnTo>
                  <a:lnTo>
                    <a:pt x="2601558" y="1616908"/>
                  </a:lnTo>
                  <a:lnTo>
                    <a:pt x="2731635" y="1673126"/>
                  </a:lnTo>
                  <a:lnTo>
                    <a:pt x="2861713" y="1722090"/>
                  </a:lnTo>
                  <a:lnTo>
                    <a:pt x="2991791" y="1762158"/>
                  </a:lnTo>
                  <a:lnTo>
                    <a:pt x="3121869" y="1793340"/>
                  </a:lnTo>
                  <a:lnTo>
                    <a:pt x="3251947" y="1818187"/>
                  </a:lnTo>
                  <a:lnTo>
                    <a:pt x="3382025" y="1841695"/>
                  </a:lnTo>
                  <a:lnTo>
                    <a:pt x="3512103" y="1870333"/>
                  </a:lnTo>
                  <a:lnTo>
                    <a:pt x="3642181" y="1910070"/>
                  </a:lnTo>
                  <a:lnTo>
                    <a:pt x="3772259" y="1958227"/>
                  </a:lnTo>
                  <a:lnTo>
                    <a:pt x="3902337" y="2008918"/>
                  </a:lnTo>
                  <a:lnTo>
                    <a:pt x="4032415" y="2056535"/>
                  </a:lnTo>
                  <a:lnTo>
                    <a:pt x="4162492" y="2097835"/>
                  </a:lnTo>
                  <a:lnTo>
                    <a:pt x="4292570" y="2134307"/>
                  </a:lnTo>
                  <a:lnTo>
                    <a:pt x="4422648" y="2172179"/>
                  </a:lnTo>
                  <a:lnTo>
                    <a:pt x="4552726" y="2220319"/>
                  </a:lnTo>
                  <a:lnTo>
                    <a:pt x="4682804" y="2281323"/>
                  </a:lnTo>
                  <a:lnTo>
                    <a:pt x="4812882" y="2345662"/>
                  </a:lnTo>
                  <a:lnTo>
                    <a:pt x="4942960" y="2405563"/>
                  </a:lnTo>
                  <a:lnTo>
                    <a:pt x="5073038" y="2456339"/>
                  </a:lnTo>
                  <a:lnTo>
                    <a:pt x="5203116" y="2503096"/>
                  </a:lnTo>
                  <a:lnTo>
                    <a:pt x="5333194" y="2548203"/>
                  </a:lnTo>
                  <a:lnTo>
                    <a:pt x="5463271" y="2587895"/>
                  </a:lnTo>
                  <a:lnTo>
                    <a:pt x="5593349" y="2622711"/>
                  </a:lnTo>
                  <a:lnTo>
                    <a:pt x="5723427" y="2651113"/>
                  </a:lnTo>
                  <a:lnTo>
                    <a:pt x="5853505" y="2671221"/>
                  </a:lnTo>
                  <a:lnTo>
                    <a:pt x="5983583" y="2681526"/>
                  </a:lnTo>
                  <a:lnTo>
                    <a:pt x="6113661" y="2680655"/>
                  </a:lnTo>
                  <a:lnTo>
                    <a:pt x="6243739" y="2671871"/>
                  </a:lnTo>
                  <a:lnTo>
                    <a:pt x="6373817" y="2663072"/>
                  </a:lnTo>
                  <a:lnTo>
                    <a:pt x="6503895" y="2655991"/>
                  </a:lnTo>
                  <a:lnTo>
                    <a:pt x="6633973" y="2651540"/>
                  </a:lnTo>
                  <a:lnTo>
                    <a:pt x="6764050" y="2650196"/>
                  </a:lnTo>
                  <a:lnTo>
                    <a:pt x="6894128" y="2652188"/>
                  </a:lnTo>
                  <a:lnTo>
                    <a:pt x="7024206" y="2657589"/>
                  </a:lnTo>
                  <a:lnTo>
                    <a:pt x="7154284" y="2666378"/>
                  </a:lnTo>
                  <a:lnTo>
                    <a:pt x="7284362" y="2678466"/>
                  </a:lnTo>
                  <a:lnTo>
                    <a:pt x="7414440" y="2693721"/>
                  </a:lnTo>
                  <a:lnTo>
                    <a:pt x="7544518" y="2711971"/>
                  </a:lnTo>
                  <a:lnTo>
                    <a:pt x="7674596" y="2733016"/>
                  </a:lnTo>
                  <a:lnTo>
                    <a:pt x="7804674" y="2756626"/>
                  </a:lnTo>
                  <a:lnTo>
                    <a:pt x="7934752" y="2782545"/>
                  </a:lnTo>
                  <a:lnTo>
                    <a:pt x="8064830" y="2810480"/>
                  </a:lnTo>
                  <a:lnTo>
                    <a:pt x="8194907" y="2840107"/>
                  </a:lnTo>
                  <a:lnTo>
                    <a:pt x="8324985" y="2871054"/>
                  </a:lnTo>
                  <a:lnTo>
                    <a:pt x="8455063" y="2902902"/>
                  </a:lnTo>
                  <a:lnTo>
                    <a:pt x="8585141" y="2935163"/>
                  </a:lnTo>
                  <a:lnTo>
                    <a:pt x="8715219" y="2967278"/>
                  </a:lnTo>
                  <a:lnTo>
                    <a:pt x="8845297" y="2998599"/>
                  </a:lnTo>
                  <a:lnTo>
                    <a:pt x="8975375" y="3028382"/>
                  </a:lnTo>
                  <a:lnTo>
                    <a:pt x="9105453" y="3055783"/>
                  </a:lnTo>
                  <a:lnTo>
                    <a:pt x="9235531" y="3079879"/>
                  </a:lnTo>
                  <a:lnTo>
                    <a:pt x="9365609" y="3099705"/>
                  </a:lnTo>
                  <a:lnTo>
                    <a:pt x="9495686" y="3114320"/>
                  </a:lnTo>
                  <a:lnTo>
                    <a:pt x="9625764" y="3122902"/>
                  </a:lnTo>
                  <a:lnTo>
                    <a:pt x="9755842" y="3124841"/>
                  </a:lnTo>
                  <a:lnTo>
                    <a:pt x="9885920" y="3119800"/>
                  </a:lnTo>
                  <a:lnTo>
                    <a:pt x="10015998" y="3107732"/>
                  </a:lnTo>
                  <a:lnTo>
                    <a:pt x="10146076" y="3088835"/>
                  </a:lnTo>
                  <a:lnTo>
                    <a:pt x="10276154" y="30634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275512" y="2979523"/>
              <a:ext cx="10276154" cy="2949087"/>
            </a:xfrm>
            <a:custGeom>
              <a:avLst/>
              <a:pathLst>
                <a:path w="10276154" h="2949087">
                  <a:moveTo>
                    <a:pt x="10276154" y="2949087"/>
                  </a:moveTo>
                  <a:lnTo>
                    <a:pt x="10146076" y="2908670"/>
                  </a:lnTo>
                  <a:lnTo>
                    <a:pt x="10015998" y="2872732"/>
                  </a:lnTo>
                  <a:lnTo>
                    <a:pt x="9885920" y="2841693"/>
                  </a:lnTo>
                  <a:lnTo>
                    <a:pt x="9755842" y="2815804"/>
                  </a:lnTo>
                  <a:lnTo>
                    <a:pt x="9625764" y="2795068"/>
                  </a:lnTo>
                  <a:lnTo>
                    <a:pt x="9495686" y="2779202"/>
                  </a:lnTo>
                  <a:lnTo>
                    <a:pt x="9365609" y="2767645"/>
                  </a:lnTo>
                  <a:lnTo>
                    <a:pt x="9235531" y="2759627"/>
                  </a:lnTo>
                  <a:lnTo>
                    <a:pt x="9105453" y="2754259"/>
                  </a:lnTo>
                  <a:lnTo>
                    <a:pt x="8975375" y="2750627"/>
                  </a:lnTo>
                  <a:lnTo>
                    <a:pt x="8845297" y="2747859"/>
                  </a:lnTo>
                  <a:lnTo>
                    <a:pt x="8715219" y="2745163"/>
                  </a:lnTo>
                  <a:lnTo>
                    <a:pt x="8585141" y="2741847"/>
                  </a:lnTo>
                  <a:lnTo>
                    <a:pt x="8455063" y="2737314"/>
                  </a:lnTo>
                  <a:lnTo>
                    <a:pt x="8324985" y="2731054"/>
                  </a:lnTo>
                  <a:lnTo>
                    <a:pt x="8194907" y="2722635"/>
                  </a:lnTo>
                  <a:lnTo>
                    <a:pt x="8064830" y="2711685"/>
                  </a:lnTo>
                  <a:lnTo>
                    <a:pt x="7934752" y="2697887"/>
                  </a:lnTo>
                  <a:lnTo>
                    <a:pt x="7804674" y="2680965"/>
                  </a:lnTo>
                  <a:lnTo>
                    <a:pt x="7674596" y="2660681"/>
                  </a:lnTo>
                  <a:lnTo>
                    <a:pt x="7544518" y="2636828"/>
                  </a:lnTo>
                  <a:lnTo>
                    <a:pt x="7414440" y="2609227"/>
                  </a:lnTo>
                  <a:lnTo>
                    <a:pt x="7284362" y="2577731"/>
                  </a:lnTo>
                  <a:lnTo>
                    <a:pt x="7154284" y="2542219"/>
                  </a:lnTo>
                  <a:lnTo>
                    <a:pt x="7024206" y="2502610"/>
                  </a:lnTo>
                  <a:lnTo>
                    <a:pt x="6894128" y="2458867"/>
                  </a:lnTo>
                  <a:lnTo>
                    <a:pt x="6764050" y="2411019"/>
                  </a:lnTo>
                  <a:lnTo>
                    <a:pt x="6633973" y="2359193"/>
                  </a:lnTo>
                  <a:lnTo>
                    <a:pt x="6503895" y="2303667"/>
                  </a:lnTo>
                  <a:lnTo>
                    <a:pt x="6373817" y="2244970"/>
                  </a:lnTo>
                  <a:lnTo>
                    <a:pt x="6243739" y="2184067"/>
                  </a:lnTo>
                  <a:lnTo>
                    <a:pt x="6113661" y="2122678"/>
                  </a:lnTo>
                  <a:lnTo>
                    <a:pt x="5983583" y="2062614"/>
                  </a:lnTo>
                  <a:lnTo>
                    <a:pt x="5853505" y="2005024"/>
                  </a:lnTo>
                  <a:lnTo>
                    <a:pt x="5723427" y="1951289"/>
                  </a:lnTo>
                  <a:lnTo>
                    <a:pt x="5593349" y="1902656"/>
                  </a:lnTo>
                  <a:lnTo>
                    <a:pt x="5463271" y="1860001"/>
                  </a:lnTo>
                  <a:lnTo>
                    <a:pt x="5333194" y="1822385"/>
                  </a:lnTo>
                  <a:lnTo>
                    <a:pt x="5203116" y="1784362"/>
                  </a:lnTo>
                  <a:lnTo>
                    <a:pt x="5073038" y="1748075"/>
                  </a:lnTo>
                  <a:lnTo>
                    <a:pt x="4942960" y="1708550"/>
                  </a:lnTo>
                  <a:lnTo>
                    <a:pt x="4812882" y="1661406"/>
                  </a:lnTo>
                  <a:lnTo>
                    <a:pt x="4682804" y="1613930"/>
                  </a:lnTo>
                  <a:lnTo>
                    <a:pt x="4552726" y="1570427"/>
                  </a:lnTo>
                  <a:lnTo>
                    <a:pt x="4422648" y="1532145"/>
                  </a:lnTo>
                  <a:lnTo>
                    <a:pt x="4292570" y="1495758"/>
                  </a:lnTo>
                  <a:lnTo>
                    <a:pt x="4162492" y="1464672"/>
                  </a:lnTo>
                  <a:lnTo>
                    <a:pt x="4032415" y="1442155"/>
                  </a:lnTo>
                  <a:lnTo>
                    <a:pt x="3902337" y="1426734"/>
                  </a:lnTo>
                  <a:lnTo>
                    <a:pt x="3772259" y="1412204"/>
                  </a:lnTo>
                  <a:lnTo>
                    <a:pt x="3642181" y="1390000"/>
                  </a:lnTo>
                  <a:lnTo>
                    <a:pt x="3512103" y="1354064"/>
                  </a:lnTo>
                  <a:lnTo>
                    <a:pt x="3382025" y="1314230"/>
                  </a:lnTo>
                  <a:lnTo>
                    <a:pt x="3251947" y="1274711"/>
                  </a:lnTo>
                  <a:lnTo>
                    <a:pt x="3121869" y="1237618"/>
                  </a:lnTo>
                  <a:lnTo>
                    <a:pt x="2991791" y="1203593"/>
                  </a:lnTo>
                  <a:lnTo>
                    <a:pt x="2861713" y="1170831"/>
                  </a:lnTo>
                  <a:lnTo>
                    <a:pt x="2731635" y="1134983"/>
                  </a:lnTo>
                  <a:lnTo>
                    <a:pt x="2601558" y="1090054"/>
                  </a:lnTo>
                  <a:lnTo>
                    <a:pt x="2471480" y="1030102"/>
                  </a:lnTo>
                  <a:lnTo>
                    <a:pt x="2341402" y="960772"/>
                  </a:lnTo>
                  <a:lnTo>
                    <a:pt x="2211324" y="886944"/>
                  </a:lnTo>
                  <a:lnTo>
                    <a:pt x="2081246" y="809906"/>
                  </a:lnTo>
                  <a:lnTo>
                    <a:pt x="1951168" y="730864"/>
                  </a:lnTo>
                  <a:lnTo>
                    <a:pt x="1821090" y="650946"/>
                  </a:lnTo>
                  <a:lnTo>
                    <a:pt x="1691012" y="571212"/>
                  </a:lnTo>
                  <a:lnTo>
                    <a:pt x="1560934" y="492707"/>
                  </a:lnTo>
                  <a:lnTo>
                    <a:pt x="1430856" y="416535"/>
                  </a:lnTo>
                  <a:lnTo>
                    <a:pt x="1300779" y="343963"/>
                  </a:lnTo>
                  <a:lnTo>
                    <a:pt x="1170701" y="276549"/>
                  </a:lnTo>
                  <a:lnTo>
                    <a:pt x="1040623" y="215832"/>
                  </a:lnTo>
                  <a:lnTo>
                    <a:pt x="910545" y="161382"/>
                  </a:lnTo>
                  <a:lnTo>
                    <a:pt x="780467" y="114054"/>
                  </a:lnTo>
                  <a:lnTo>
                    <a:pt x="650389" y="74674"/>
                  </a:lnTo>
                  <a:lnTo>
                    <a:pt x="520311" y="43649"/>
                  </a:lnTo>
                  <a:lnTo>
                    <a:pt x="390233" y="21019"/>
                  </a:lnTo>
                  <a:lnTo>
                    <a:pt x="260155" y="6580"/>
                  </a:lnTo>
                  <a:lnTo>
                    <a:pt x="130077" y="0"/>
                  </a:lnTo>
                  <a:lnTo>
                    <a:pt x="0" y="9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275512" y="2396673"/>
              <a:ext cx="10276154" cy="3005825"/>
            </a:xfrm>
            <a:custGeom>
              <a:avLst/>
              <a:pathLst>
                <a:path w="10276154" h="3005825">
                  <a:moveTo>
                    <a:pt x="0" y="0"/>
                  </a:moveTo>
                  <a:lnTo>
                    <a:pt x="130077" y="59418"/>
                  </a:lnTo>
                  <a:lnTo>
                    <a:pt x="260155" y="119595"/>
                  </a:lnTo>
                  <a:lnTo>
                    <a:pt x="390233" y="180517"/>
                  </a:lnTo>
                  <a:lnTo>
                    <a:pt x="520311" y="242168"/>
                  </a:lnTo>
                  <a:lnTo>
                    <a:pt x="650389" y="304534"/>
                  </a:lnTo>
                  <a:lnTo>
                    <a:pt x="780467" y="367599"/>
                  </a:lnTo>
                  <a:lnTo>
                    <a:pt x="910545" y="431349"/>
                  </a:lnTo>
                  <a:lnTo>
                    <a:pt x="1040623" y="495768"/>
                  </a:lnTo>
                  <a:lnTo>
                    <a:pt x="1170701" y="561253"/>
                  </a:lnTo>
                  <a:lnTo>
                    <a:pt x="1300779" y="630218"/>
                  </a:lnTo>
                  <a:lnTo>
                    <a:pt x="1430856" y="702354"/>
                  </a:lnTo>
                  <a:lnTo>
                    <a:pt x="1560934" y="776818"/>
                  </a:lnTo>
                  <a:lnTo>
                    <a:pt x="1691012" y="852766"/>
                  </a:lnTo>
                  <a:lnTo>
                    <a:pt x="1821090" y="929352"/>
                  </a:lnTo>
                  <a:lnTo>
                    <a:pt x="1951168" y="1005732"/>
                  </a:lnTo>
                  <a:lnTo>
                    <a:pt x="2081246" y="1081062"/>
                  </a:lnTo>
                  <a:lnTo>
                    <a:pt x="2211324" y="1154497"/>
                  </a:lnTo>
                  <a:lnTo>
                    <a:pt x="2341402" y="1225192"/>
                  </a:lnTo>
                  <a:lnTo>
                    <a:pt x="2471480" y="1292304"/>
                  </a:lnTo>
                  <a:lnTo>
                    <a:pt x="2601558" y="1353023"/>
                  </a:lnTo>
                  <a:lnTo>
                    <a:pt x="2731635" y="1403597"/>
                  </a:lnTo>
                  <a:lnTo>
                    <a:pt x="2861713" y="1446002"/>
                  </a:lnTo>
                  <a:lnTo>
                    <a:pt x="2991791" y="1482418"/>
                  </a:lnTo>
                  <a:lnTo>
                    <a:pt x="3121869" y="1515021"/>
                  </a:lnTo>
                  <a:lnTo>
                    <a:pt x="3251947" y="1545991"/>
                  </a:lnTo>
                  <a:lnTo>
                    <a:pt x="3382025" y="1577505"/>
                  </a:lnTo>
                  <a:lnTo>
                    <a:pt x="3512103" y="1611741"/>
                  </a:lnTo>
                  <a:lnTo>
                    <a:pt x="3642181" y="1649577"/>
                  </a:lnTo>
                  <a:lnTo>
                    <a:pt x="3772259" y="1684758"/>
                  </a:lnTo>
                  <a:lnTo>
                    <a:pt x="3902337" y="1717368"/>
                  </a:lnTo>
                  <a:lnTo>
                    <a:pt x="4032415" y="1748887"/>
                  </a:lnTo>
                  <a:lnTo>
                    <a:pt x="4162492" y="1780796"/>
                  </a:lnTo>
                  <a:lnTo>
                    <a:pt x="4292570" y="1814575"/>
                  </a:lnTo>
                  <a:lnTo>
                    <a:pt x="4422648" y="1851704"/>
                  </a:lnTo>
                  <a:lnTo>
                    <a:pt x="4552726" y="1894915"/>
                  </a:lnTo>
                  <a:lnTo>
                    <a:pt x="4682804" y="1947169"/>
                  </a:lnTo>
                  <a:lnTo>
                    <a:pt x="4812882" y="2003076"/>
                  </a:lnTo>
                  <a:lnTo>
                    <a:pt x="4942960" y="2056598"/>
                  </a:lnTo>
                  <a:lnTo>
                    <a:pt x="5073038" y="2101749"/>
                  </a:lnTo>
                  <a:lnTo>
                    <a:pt x="5203116" y="2143271"/>
                  </a:lnTo>
                  <a:lnTo>
                    <a:pt x="5333194" y="2184836"/>
                  </a:lnTo>
                  <a:lnTo>
                    <a:pt x="5463271" y="2223490"/>
                  </a:lnTo>
                  <a:lnTo>
                    <a:pt x="5593349" y="2262226"/>
                  </a:lnTo>
                  <a:lnTo>
                    <a:pt x="5723427" y="2300743"/>
                  </a:lnTo>
                  <a:lnTo>
                    <a:pt x="5853505" y="2337665"/>
                  </a:lnTo>
                  <a:lnTo>
                    <a:pt x="5983583" y="2371612"/>
                  </a:lnTo>
                  <a:lnTo>
                    <a:pt x="6113661" y="2401209"/>
                  </a:lnTo>
                  <a:lnTo>
                    <a:pt x="6243739" y="2427511"/>
                  </a:lnTo>
                  <a:lnTo>
                    <a:pt x="6373817" y="2453564"/>
                  </a:lnTo>
                  <a:lnTo>
                    <a:pt x="6503895" y="2479371"/>
                  </a:lnTo>
                  <a:lnTo>
                    <a:pt x="6633973" y="2504909"/>
                  </a:lnTo>
                  <a:lnTo>
                    <a:pt x="6764050" y="2530150"/>
                  </a:lnTo>
                  <a:lnTo>
                    <a:pt x="6894128" y="2555070"/>
                  </a:lnTo>
                  <a:lnTo>
                    <a:pt x="7024206" y="2579642"/>
                  </a:lnTo>
                  <a:lnTo>
                    <a:pt x="7154284" y="2603841"/>
                  </a:lnTo>
                  <a:lnTo>
                    <a:pt x="7284362" y="2627641"/>
                  </a:lnTo>
                  <a:lnTo>
                    <a:pt x="7414440" y="2651016"/>
                  </a:lnTo>
                  <a:lnTo>
                    <a:pt x="7544518" y="2673941"/>
                  </a:lnTo>
                  <a:lnTo>
                    <a:pt x="7674596" y="2696390"/>
                  </a:lnTo>
                  <a:lnTo>
                    <a:pt x="7804674" y="2718338"/>
                  </a:lnTo>
                  <a:lnTo>
                    <a:pt x="7934752" y="2739758"/>
                  </a:lnTo>
                  <a:lnTo>
                    <a:pt x="8064830" y="2760625"/>
                  </a:lnTo>
                  <a:lnTo>
                    <a:pt x="8194907" y="2780913"/>
                  </a:lnTo>
                  <a:lnTo>
                    <a:pt x="8324985" y="2800596"/>
                  </a:lnTo>
                  <a:lnTo>
                    <a:pt x="8455063" y="2819650"/>
                  </a:lnTo>
                  <a:lnTo>
                    <a:pt x="8585141" y="2838047"/>
                  </a:lnTo>
                  <a:lnTo>
                    <a:pt x="8715219" y="2855763"/>
                  </a:lnTo>
                  <a:lnTo>
                    <a:pt x="8845297" y="2872771"/>
                  </a:lnTo>
                  <a:lnTo>
                    <a:pt x="8975375" y="2889047"/>
                  </a:lnTo>
                  <a:lnTo>
                    <a:pt x="9105453" y="2904563"/>
                  </a:lnTo>
                  <a:lnTo>
                    <a:pt x="9235531" y="2919295"/>
                  </a:lnTo>
                  <a:lnTo>
                    <a:pt x="9365609" y="2933217"/>
                  </a:lnTo>
                  <a:lnTo>
                    <a:pt x="9495686" y="2946303"/>
                  </a:lnTo>
                  <a:lnTo>
                    <a:pt x="9625764" y="2958527"/>
                  </a:lnTo>
                  <a:lnTo>
                    <a:pt x="9755842" y="2969864"/>
                  </a:lnTo>
                  <a:lnTo>
                    <a:pt x="9885920" y="2980288"/>
                  </a:lnTo>
                  <a:lnTo>
                    <a:pt x="10015998" y="2989774"/>
                  </a:lnTo>
                  <a:lnTo>
                    <a:pt x="10146076" y="2998295"/>
                  </a:lnTo>
                  <a:lnTo>
                    <a:pt x="10276154" y="300582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0069543" y="2181865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173925" y="228533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213519" y="224206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297928" y="228533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337521" y="2275873"/>
              <a:ext cx="98806" cy="9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−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56395" y="2179678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737711" y="2250395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777869" y="228533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817462" y="2179960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897849" y="228533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937442" y="224206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021851" y="228533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061444" y="2179607"/>
              <a:ext cx="49022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1.3e-10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2555105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2605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1010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043760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98600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26100" y="6245093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53600" y="6248268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381101" y="624777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1811" y="559302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1811" y="411167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21811" y="263022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698441" y="56688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98441" y="41874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98441" y="27061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258436" y="6500294"/>
              <a:ext cx="310306" cy="18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56347" y="3753123"/>
              <a:ext cx="494109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668407" y="748180"/>
              <a:ext cx="14903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 Vs Mpg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33751" y="195312"/>
              <a:ext cx="1524496" cy="238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 Vs Qsec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810685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505353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4296376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353922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2782066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04" y="2024912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8718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3389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8059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22729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7400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543210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467495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391779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1704" y="316064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1704" y="240348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1704" y="164633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105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5724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394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45065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48455" y="3741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33532" y="3741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78661" y="3468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294043" y="3680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33532" y="4089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248258" y="4180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89977" y="475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79120" y="3226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526840" y="3468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99422" y="4014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633433" y="4226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98406" y="4438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43076" y="4301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32417" y="4619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07950" y="5346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12214" y="5346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22873" y="4695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330744" y="2015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68560" y="2318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856785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991354" y="3665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50029" y="4574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76071" y="4619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363936" y="4907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370233" y="4014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3433" y="2787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42060" y="2984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86730" y="2318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250686" y="4528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74038" y="3938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373021" y="4650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66428" y="3680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275512" y="2000148"/>
              <a:ext cx="10276154" cy="3928461"/>
            </a:xfrm>
            <a:custGeom>
              <a:avLst/>
              <a:pathLst>
                <a:path w="10276154" h="3928461">
                  <a:moveTo>
                    <a:pt x="0" y="1746227"/>
                  </a:moveTo>
                  <a:lnTo>
                    <a:pt x="130077" y="1758409"/>
                  </a:lnTo>
                  <a:lnTo>
                    <a:pt x="260155" y="1761502"/>
                  </a:lnTo>
                  <a:lnTo>
                    <a:pt x="390233" y="1755510"/>
                  </a:lnTo>
                  <a:lnTo>
                    <a:pt x="520311" y="1740608"/>
                  </a:lnTo>
                  <a:lnTo>
                    <a:pt x="650389" y="1717271"/>
                  </a:lnTo>
                  <a:lnTo>
                    <a:pt x="780467" y="1686396"/>
                  </a:lnTo>
                  <a:lnTo>
                    <a:pt x="910545" y="1649364"/>
                  </a:lnTo>
                  <a:lnTo>
                    <a:pt x="1040623" y="1608003"/>
                  </a:lnTo>
                  <a:lnTo>
                    <a:pt x="1170701" y="1564449"/>
                  </a:lnTo>
                  <a:lnTo>
                    <a:pt x="1300779" y="1522393"/>
                  </a:lnTo>
                  <a:lnTo>
                    <a:pt x="1430856" y="1489632"/>
                  </a:lnTo>
                  <a:lnTo>
                    <a:pt x="1560934" y="1467314"/>
                  </a:lnTo>
                  <a:lnTo>
                    <a:pt x="1691012" y="1454986"/>
                  </a:lnTo>
                  <a:lnTo>
                    <a:pt x="1821090" y="1451561"/>
                  </a:lnTo>
                  <a:lnTo>
                    <a:pt x="1951168" y="1455550"/>
                  </a:lnTo>
                  <a:lnTo>
                    <a:pt x="2081246" y="1465259"/>
                  </a:lnTo>
                  <a:lnTo>
                    <a:pt x="2211324" y="1478967"/>
                  </a:lnTo>
                  <a:lnTo>
                    <a:pt x="2341402" y="1495086"/>
                  </a:lnTo>
                  <a:lnTo>
                    <a:pt x="2471480" y="1512302"/>
                  </a:lnTo>
                  <a:lnTo>
                    <a:pt x="2601558" y="1529671"/>
                  </a:lnTo>
                  <a:lnTo>
                    <a:pt x="2731635" y="1546662"/>
                  </a:lnTo>
                  <a:lnTo>
                    <a:pt x="2861713" y="1563124"/>
                  </a:lnTo>
                  <a:lnTo>
                    <a:pt x="2991791" y="1618349"/>
                  </a:lnTo>
                  <a:lnTo>
                    <a:pt x="3121869" y="1691885"/>
                  </a:lnTo>
                  <a:lnTo>
                    <a:pt x="3251947" y="1735974"/>
                  </a:lnTo>
                  <a:lnTo>
                    <a:pt x="3382025" y="1819924"/>
                  </a:lnTo>
                  <a:lnTo>
                    <a:pt x="3512103" y="1908493"/>
                  </a:lnTo>
                  <a:lnTo>
                    <a:pt x="3642181" y="1976970"/>
                  </a:lnTo>
                  <a:lnTo>
                    <a:pt x="3772259" y="2011775"/>
                  </a:lnTo>
                  <a:lnTo>
                    <a:pt x="3902337" y="2020362"/>
                  </a:lnTo>
                  <a:lnTo>
                    <a:pt x="4032415" y="2015291"/>
                  </a:lnTo>
                  <a:lnTo>
                    <a:pt x="4162492" y="1984749"/>
                  </a:lnTo>
                  <a:lnTo>
                    <a:pt x="4292570" y="1937160"/>
                  </a:lnTo>
                  <a:lnTo>
                    <a:pt x="4422648" y="1850642"/>
                  </a:lnTo>
                  <a:lnTo>
                    <a:pt x="4552726" y="1707637"/>
                  </a:lnTo>
                  <a:lnTo>
                    <a:pt x="4682804" y="1525505"/>
                  </a:lnTo>
                  <a:lnTo>
                    <a:pt x="4812882" y="1340402"/>
                  </a:lnTo>
                  <a:lnTo>
                    <a:pt x="4942960" y="1200028"/>
                  </a:lnTo>
                  <a:lnTo>
                    <a:pt x="5073038" y="1057026"/>
                  </a:lnTo>
                  <a:lnTo>
                    <a:pt x="5203116" y="894647"/>
                  </a:lnTo>
                  <a:lnTo>
                    <a:pt x="5333194" y="756276"/>
                  </a:lnTo>
                  <a:lnTo>
                    <a:pt x="5463271" y="681278"/>
                  </a:lnTo>
                  <a:lnTo>
                    <a:pt x="5593349" y="628441"/>
                  </a:lnTo>
                  <a:lnTo>
                    <a:pt x="5723427" y="590220"/>
                  </a:lnTo>
                  <a:lnTo>
                    <a:pt x="5853505" y="564453"/>
                  </a:lnTo>
                  <a:lnTo>
                    <a:pt x="5983583" y="548487"/>
                  </a:lnTo>
                  <a:lnTo>
                    <a:pt x="6113661" y="539320"/>
                  </a:lnTo>
                  <a:lnTo>
                    <a:pt x="6243739" y="533949"/>
                  </a:lnTo>
                  <a:lnTo>
                    <a:pt x="6373817" y="529924"/>
                  </a:lnTo>
                  <a:lnTo>
                    <a:pt x="6503895" y="525867"/>
                  </a:lnTo>
                  <a:lnTo>
                    <a:pt x="6633973" y="521667"/>
                  </a:lnTo>
                  <a:lnTo>
                    <a:pt x="6764050" y="517677"/>
                  </a:lnTo>
                  <a:lnTo>
                    <a:pt x="6894128" y="506626"/>
                  </a:lnTo>
                  <a:lnTo>
                    <a:pt x="7024206" y="490484"/>
                  </a:lnTo>
                  <a:lnTo>
                    <a:pt x="7154284" y="473044"/>
                  </a:lnTo>
                  <a:lnTo>
                    <a:pt x="7284362" y="456430"/>
                  </a:lnTo>
                  <a:lnTo>
                    <a:pt x="7414440" y="441801"/>
                  </a:lnTo>
                  <a:lnTo>
                    <a:pt x="7544518" y="429735"/>
                  </a:lnTo>
                  <a:lnTo>
                    <a:pt x="7674596" y="420427"/>
                  </a:lnTo>
                  <a:lnTo>
                    <a:pt x="7804674" y="413806"/>
                  </a:lnTo>
                  <a:lnTo>
                    <a:pt x="7934752" y="409587"/>
                  </a:lnTo>
                  <a:lnTo>
                    <a:pt x="8064830" y="407303"/>
                  </a:lnTo>
                  <a:lnTo>
                    <a:pt x="8194907" y="406322"/>
                  </a:lnTo>
                  <a:lnTo>
                    <a:pt x="8324985" y="405860"/>
                  </a:lnTo>
                  <a:lnTo>
                    <a:pt x="8455063" y="404991"/>
                  </a:lnTo>
                  <a:lnTo>
                    <a:pt x="8585141" y="402676"/>
                  </a:lnTo>
                  <a:lnTo>
                    <a:pt x="8715219" y="397813"/>
                  </a:lnTo>
                  <a:lnTo>
                    <a:pt x="8845297" y="389304"/>
                  </a:lnTo>
                  <a:lnTo>
                    <a:pt x="8975375" y="376158"/>
                  </a:lnTo>
                  <a:lnTo>
                    <a:pt x="9105453" y="357601"/>
                  </a:lnTo>
                  <a:lnTo>
                    <a:pt x="9235531" y="333186"/>
                  </a:lnTo>
                  <a:lnTo>
                    <a:pt x="9365609" y="302877"/>
                  </a:lnTo>
                  <a:lnTo>
                    <a:pt x="9495686" y="267071"/>
                  </a:lnTo>
                  <a:lnTo>
                    <a:pt x="9625764" y="226573"/>
                  </a:lnTo>
                  <a:lnTo>
                    <a:pt x="9755842" y="182526"/>
                  </a:lnTo>
                  <a:lnTo>
                    <a:pt x="9885920" y="136308"/>
                  </a:lnTo>
                  <a:lnTo>
                    <a:pt x="10015998" y="89436"/>
                  </a:lnTo>
                  <a:lnTo>
                    <a:pt x="10146076" y="43481"/>
                  </a:lnTo>
                  <a:lnTo>
                    <a:pt x="10276154" y="0"/>
                  </a:lnTo>
                  <a:lnTo>
                    <a:pt x="10276154" y="3144611"/>
                  </a:lnTo>
                  <a:lnTo>
                    <a:pt x="10146076" y="3011452"/>
                  </a:lnTo>
                  <a:lnTo>
                    <a:pt x="10015998" y="2892232"/>
                  </a:lnTo>
                  <a:lnTo>
                    <a:pt x="9885920" y="2787121"/>
                  </a:lnTo>
                  <a:lnTo>
                    <a:pt x="9755842" y="2696306"/>
                  </a:lnTo>
                  <a:lnTo>
                    <a:pt x="9625764" y="2619917"/>
                  </a:lnTo>
                  <a:lnTo>
                    <a:pt x="9495686" y="2557949"/>
                  </a:lnTo>
                  <a:lnTo>
                    <a:pt x="9365609" y="2510156"/>
                  </a:lnTo>
                  <a:lnTo>
                    <a:pt x="9235531" y="2475959"/>
                  </a:lnTo>
                  <a:lnTo>
                    <a:pt x="9105453" y="2454370"/>
                  </a:lnTo>
                  <a:lnTo>
                    <a:pt x="8975375" y="2443966"/>
                  </a:lnTo>
                  <a:lnTo>
                    <a:pt x="8845297" y="2442916"/>
                  </a:lnTo>
                  <a:lnTo>
                    <a:pt x="8715219" y="2449060"/>
                  </a:lnTo>
                  <a:lnTo>
                    <a:pt x="8585141" y="2460021"/>
                  </a:lnTo>
                  <a:lnTo>
                    <a:pt x="8455063" y="2473316"/>
                  </a:lnTo>
                  <a:lnTo>
                    <a:pt x="8324985" y="2486456"/>
                  </a:lnTo>
                  <a:lnTo>
                    <a:pt x="8194907" y="2497018"/>
                  </a:lnTo>
                  <a:lnTo>
                    <a:pt x="8064830" y="2502691"/>
                  </a:lnTo>
                  <a:lnTo>
                    <a:pt x="7934752" y="2501304"/>
                  </a:lnTo>
                  <a:lnTo>
                    <a:pt x="7804674" y="2490839"/>
                  </a:lnTo>
                  <a:lnTo>
                    <a:pt x="7674596" y="2469444"/>
                  </a:lnTo>
                  <a:lnTo>
                    <a:pt x="7544518" y="2435450"/>
                  </a:lnTo>
                  <a:lnTo>
                    <a:pt x="7414440" y="2387398"/>
                  </a:lnTo>
                  <a:lnTo>
                    <a:pt x="7284362" y="2324099"/>
                  </a:lnTo>
                  <a:lnTo>
                    <a:pt x="7154284" y="2244745"/>
                  </a:lnTo>
                  <a:lnTo>
                    <a:pt x="7024206" y="2149110"/>
                  </a:lnTo>
                  <a:lnTo>
                    <a:pt x="6894128" y="2037932"/>
                  </a:lnTo>
                  <a:lnTo>
                    <a:pt x="6764050" y="1913618"/>
                  </a:lnTo>
                  <a:lnTo>
                    <a:pt x="6633973" y="1790476"/>
                  </a:lnTo>
                  <a:lnTo>
                    <a:pt x="6503895" y="1696412"/>
                  </a:lnTo>
                  <a:lnTo>
                    <a:pt x="6373817" y="1632723"/>
                  </a:lnTo>
                  <a:lnTo>
                    <a:pt x="6243739" y="1598294"/>
                  </a:lnTo>
                  <a:lnTo>
                    <a:pt x="6113661" y="1590744"/>
                  </a:lnTo>
                  <a:lnTo>
                    <a:pt x="5983583" y="1606618"/>
                  </a:lnTo>
                  <a:lnTo>
                    <a:pt x="5853505" y="1641914"/>
                  </a:lnTo>
                  <a:lnTo>
                    <a:pt x="5723427" y="1692623"/>
                  </a:lnTo>
                  <a:lnTo>
                    <a:pt x="5593349" y="1755090"/>
                  </a:lnTo>
                  <a:lnTo>
                    <a:pt x="5463271" y="1826151"/>
                  </a:lnTo>
                  <a:lnTo>
                    <a:pt x="5333194" y="1907722"/>
                  </a:lnTo>
                  <a:lnTo>
                    <a:pt x="5203116" y="2036449"/>
                  </a:lnTo>
                  <a:lnTo>
                    <a:pt x="5073038" y="2197970"/>
                  </a:lnTo>
                  <a:lnTo>
                    <a:pt x="4942960" y="2348826"/>
                  </a:lnTo>
                  <a:lnTo>
                    <a:pt x="4812882" y="2469046"/>
                  </a:lnTo>
                  <a:lnTo>
                    <a:pt x="4682804" y="2608321"/>
                  </a:lnTo>
                  <a:lnTo>
                    <a:pt x="4552726" y="2760724"/>
                  </a:lnTo>
                  <a:lnTo>
                    <a:pt x="4422648" y="2904189"/>
                  </a:lnTo>
                  <a:lnTo>
                    <a:pt x="4292570" y="2997848"/>
                  </a:lnTo>
                  <a:lnTo>
                    <a:pt x="4162492" y="3027228"/>
                  </a:lnTo>
                  <a:lnTo>
                    <a:pt x="4032415" y="3034638"/>
                  </a:lnTo>
                  <a:lnTo>
                    <a:pt x="3902337" y="3033276"/>
                  </a:lnTo>
                  <a:lnTo>
                    <a:pt x="3772259" y="3014475"/>
                  </a:lnTo>
                  <a:lnTo>
                    <a:pt x="3642181" y="2942591"/>
                  </a:lnTo>
                  <a:lnTo>
                    <a:pt x="3512103" y="2835109"/>
                  </a:lnTo>
                  <a:lnTo>
                    <a:pt x="3382025" y="2729724"/>
                  </a:lnTo>
                  <a:lnTo>
                    <a:pt x="3251947" y="2653004"/>
                  </a:lnTo>
                  <a:lnTo>
                    <a:pt x="3121869" y="2620983"/>
                  </a:lnTo>
                  <a:lnTo>
                    <a:pt x="2991791" y="2570640"/>
                  </a:lnTo>
                  <a:lnTo>
                    <a:pt x="2861713" y="2537599"/>
                  </a:lnTo>
                  <a:lnTo>
                    <a:pt x="2731635" y="2529341"/>
                  </a:lnTo>
                  <a:lnTo>
                    <a:pt x="2601558" y="2522149"/>
                  </a:lnTo>
                  <a:lnTo>
                    <a:pt x="2471480" y="2517641"/>
                  </a:lnTo>
                  <a:lnTo>
                    <a:pt x="2341402" y="2517054"/>
                  </a:lnTo>
                  <a:lnTo>
                    <a:pt x="2211324" y="2521215"/>
                  </a:lnTo>
                  <a:lnTo>
                    <a:pt x="2081246" y="2530580"/>
                  </a:lnTo>
                  <a:lnTo>
                    <a:pt x="1951168" y="2545329"/>
                  </a:lnTo>
                  <a:lnTo>
                    <a:pt x="1821090" y="2565512"/>
                  </a:lnTo>
                  <a:lnTo>
                    <a:pt x="1691012" y="2591204"/>
                  </a:lnTo>
                  <a:lnTo>
                    <a:pt x="1560934" y="2622685"/>
                  </a:lnTo>
                  <a:lnTo>
                    <a:pt x="1430856" y="2660637"/>
                  </a:lnTo>
                  <a:lnTo>
                    <a:pt x="1300779" y="2706379"/>
                  </a:lnTo>
                  <a:lnTo>
                    <a:pt x="1170701" y="2761999"/>
                  </a:lnTo>
                  <a:lnTo>
                    <a:pt x="1040623" y="2828880"/>
                  </a:lnTo>
                  <a:lnTo>
                    <a:pt x="910545" y="2908674"/>
                  </a:lnTo>
                  <a:lnTo>
                    <a:pt x="780467" y="3003141"/>
                  </a:lnTo>
                  <a:lnTo>
                    <a:pt x="650389" y="3113732"/>
                  </a:lnTo>
                  <a:lnTo>
                    <a:pt x="520311" y="3241454"/>
                  </a:lnTo>
                  <a:lnTo>
                    <a:pt x="390233" y="3386826"/>
                  </a:lnTo>
                  <a:lnTo>
                    <a:pt x="260155" y="3549947"/>
                  </a:lnTo>
                  <a:lnTo>
                    <a:pt x="130077" y="3730616"/>
                  </a:lnTo>
                  <a:lnTo>
                    <a:pt x="0" y="392846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5512" y="2000148"/>
              <a:ext cx="10276154" cy="2020362"/>
            </a:xfrm>
            <a:custGeom>
              <a:avLst/>
              <a:pathLst>
                <a:path w="10276154" h="2020362">
                  <a:moveTo>
                    <a:pt x="0" y="1746227"/>
                  </a:moveTo>
                  <a:lnTo>
                    <a:pt x="130077" y="1758409"/>
                  </a:lnTo>
                  <a:lnTo>
                    <a:pt x="260155" y="1761502"/>
                  </a:lnTo>
                  <a:lnTo>
                    <a:pt x="390233" y="1755510"/>
                  </a:lnTo>
                  <a:lnTo>
                    <a:pt x="520311" y="1740608"/>
                  </a:lnTo>
                  <a:lnTo>
                    <a:pt x="650389" y="1717271"/>
                  </a:lnTo>
                  <a:lnTo>
                    <a:pt x="780467" y="1686396"/>
                  </a:lnTo>
                  <a:lnTo>
                    <a:pt x="910545" y="1649364"/>
                  </a:lnTo>
                  <a:lnTo>
                    <a:pt x="1040623" y="1608003"/>
                  </a:lnTo>
                  <a:lnTo>
                    <a:pt x="1170701" y="1564449"/>
                  </a:lnTo>
                  <a:lnTo>
                    <a:pt x="1300779" y="1522393"/>
                  </a:lnTo>
                  <a:lnTo>
                    <a:pt x="1430856" y="1489632"/>
                  </a:lnTo>
                  <a:lnTo>
                    <a:pt x="1560934" y="1467314"/>
                  </a:lnTo>
                  <a:lnTo>
                    <a:pt x="1691012" y="1454986"/>
                  </a:lnTo>
                  <a:lnTo>
                    <a:pt x="1821090" y="1451561"/>
                  </a:lnTo>
                  <a:lnTo>
                    <a:pt x="1951168" y="1455550"/>
                  </a:lnTo>
                  <a:lnTo>
                    <a:pt x="2081246" y="1465259"/>
                  </a:lnTo>
                  <a:lnTo>
                    <a:pt x="2211324" y="1478967"/>
                  </a:lnTo>
                  <a:lnTo>
                    <a:pt x="2341402" y="1495086"/>
                  </a:lnTo>
                  <a:lnTo>
                    <a:pt x="2471480" y="1512302"/>
                  </a:lnTo>
                  <a:lnTo>
                    <a:pt x="2601558" y="1529671"/>
                  </a:lnTo>
                  <a:lnTo>
                    <a:pt x="2731635" y="1546662"/>
                  </a:lnTo>
                  <a:lnTo>
                    <a:pt x="2861713" y="1563124"/>
                  </a:lnTo>
                  <a:lnTo>
                    <a:pt x="2991791" y="1618349"/>
                  </a:lnTo>
                  <a:lnTo>
                    <a:pt x="3121869" y="1691885"/>
                  </a:lnTo>
                  <a:lnTo>
                    <a:pt x="3251947" y="1735974"/>
                  </a:lnTo>
                  <a:lnTo>
                    <a:pt x="3382025" y="1819924"/>
                  </a:lnTo>
                  <a:lnTo>
                    <a:pt x="3512103" y="1908493"/>
                  </a:lnTo>
                  <a:lnTo>
                    <a:pt x="3642181" y="1976970"/>
                  </a:lnTo>
                  <a:lnTo>
                    <a:pt x="3772259" y="2011775"/>
                  </a:lnTo>
                  <a:lnTo>
                    <a:pt x="3902337" y="2020362"/>
                  </a:lnTo>
                  <a:lnTo>
                    <a:pt x="4032415" y="2015291"/>
                  </a:lnTo>
                  <a:lnTo>
                    <a:pt x="4162492" y="1984749"/>
                  </a:lnTo>
                  <a:lnTo>
                    <a:pt x="4292570" y="1937160"/>
                  </a:lnTo>
                  <a:lnTo>
                    <a:pt x="4422648" y="1850642"/>
                  </a:lnTo>
                  <a:lnTo>
                    <a:pt x="4552726" y="1707637"/>
                  </a:lnTo>
                  <a:lnTo>
                    <a:pt x="4682804" y="1525505"/>
                  </a:lnTo>
                  <a:lnTo>
                    <a:pt x="4812882" y="1340402"/>
                  </a:lnTo>
                  <a:lnTo>
                    <a:pt x="4942960" y="1200028"/>
                  </a:lnTo>
                  <a:lnTo>
                    <a:pt x="5073038" y="1057026"/>
                  </a:lnTo>
                  <a:lnTo>
                    <a:pt x="5203116" y="894647"/>
                  </a:lnTo>
                  <a:lnTo>
                    <a:pt x="5333194" y="756276"/>
                  </a:lnTo>
                  <a:lnTo>
                    <a:pt x="5463271" y="681278"/>
                  </a:lnTo>
                  <a:lnTo>
                    <a:pt x="5593349" y="628441"/>
                  </a:lnTo>
                  <a:lnTo>
                    <a:pt x="5723427" y="590220"/>
                  </a:lnTo>
                  <a:lnTo>
                    <a:pt x="5853505" y="564453"/>
                  </a:lnTo>
                  <a:lnTo>
                    <a:pt x="5983583" y="548487"/>
                  </a:lnTo>
                  <a:lnTo>
                    <a:pt x="6113661" y="539320"/>
                  </a:lnTo>
                  <a:lnTo>
                    <a:pt x="6243739" y="533949"/>
                  </a:lnTo>
                  <a:lnTo>
                    <a:pt x="6373817" y="529924"/>
                  </a:lnTo>
                  <a:lnTo>
                    <a:pt x="6503895" y="525867"/>
                  </a:lnTo>
                  <a:lnTo>
                    <a:pt x="6633973" y="521667"/>
                  </a:lnTo>
                  <a:lnTo>
                    <a:pt x="6764050" y="517677"/>
                  </a:lnTo>
                  <a:lnTo>
                    <a:pt x="6894128" y="506626"/>
                  </a:lnTo>
                  <a:lnTo>
                    <a:pt x="7024206" y="490484"/>
                  </a:lnTo>
                  <a:lnTo>
                    <a:pt x="7154284" y="473044"/>
                  </a:lnTo>
                  <a:lnTo>
                    <a:pt x="7284362" y="456430"/>
                  </a:lnTo>
                  <a:lnTo>
                    <a:pt x="7414440" y="441801"/>
                  </a:lnTo>
                  <a:lnTo>
                    <a:pt x="7544518" y="429735"/>
                  </a:lnTo>
                  <a:lnTo>
                    <a:pt x="7674596" y="420427"/>
                  </a:lnTo>
                  <a:lnTo>
                    <a:pt x="7804674" y="413806"/>
                  </a:lnTo>
                  <a:lnTo>
                    <a:pt x="7934752" y="409587"/>
                  </a:lnTo>
                  <a:lnTo>
                    <a:pt x="8064830" y="407303"/>
                  </a:lnTo>
                  <a:lnTo>
                    <a:pt x="8194907" y="406322"/>
                  </a:lnTo>
                  <a:lnTo>
                    <a:pt x="8324985" y="405860"/>
                  </a:lnTo>
                  <a:lnTo>
                    <a:pt x="8455063" y="404991"/>
                  </a:lnTo>
                  <a:lnTo>
                    <a:pt x="8585141" y="402676"/>
                  </a:lnTo>
                  <a:lnTo>
                    <a:pt x="8715219" y="397813"/>
                  </a:lnTo>
                  <a:lnTo>
                    <a:pt x="8845297" y="389304"/>
                  </a:lnTo>
                  <a:lnTo>
                    <a:pt x="8975375" y="376158"/>
                  </a:lnTo>
                  <a:lnTo>
                    <a:pt x="9105453" y="357601"/>
                  </a:lnTo>
                  <a:lnTo>
                    <a:pt x="9235531" y="333186"/>
                  </a:lnTo>
                  <a:lnTo>
                    <a:pt x="9365609" y="302877"/>
                  </a:lnTo>
                  <a:lnTo>
                    <a:pt x="9495686" y="267071"/>
                  </a:lnTo>
                  <a:lnTo>
                    <a:pt x="9625764" y="226573"/>
                  </a:lnTo>
                  <a:lnTo>
                    <a:pt x="9755842" y="182526"/>
                  </a:lnTo>
                  <a:lnTo>
                    <a:pt x="9885920" y="136308"/>
                  </a:lnTo>
                  <a:lnTo>
                    <a:pt x="10015998" y="89436"/>
                  </a:lnTo>
                  <a:lnTo>
                    <a:pt x="10146076" y="43481"/>
                  </a:lnTo>
                  <a:lnTo>
                    <a:pt x="1027615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275512" y="3590893"/>
              <a:ext cx="10276154" cy="2337717"/>
            </a:xfrm>
            <a:custGeom>
              <a:avLst/>
              <a:pathLst>
                <a:path w="10276154" h="2337717">
                  <a:moveTo>
                    <a:pt x="10276154" y="1553867"/>
                  </a:moveTo>
                  <a:lnTo>
                    <a:pt x="10146076" y="1420708"/>
                  </a:lnTo>
                  <a:lnTo>
                    <a:pt x="10015998" y="1301488"/>
                  </a:lnTo>
                  <a:lnTo>
                    <a:pt x="9885920" y="1196377"/>
                  </a:lnTo>
                  <a:lnTo>
                    <a:pt x="9755842" y="1105562"/>
                  </a:lnTo>
                  <a:lnTo>
                    <a:pt x="9625764" y="1029173"/>
                  </a:lnTo>
                  <a:lnTo>
                    <a:pt x="9495686" y="967204"/>
                  </a:lnTo>
                  <a:lnTo>
                    <a:pt x="9365609" y="919411"/>
                  </a:lnTo>
                  <a:lnTo>
                    <a:pt x="9235531" y="885215"/>
                  </a:lnTo>
                  <a:lnTo>
                    <a:pt x="9105453" y="863626"/>
                  </a:lnTo>
                  <a:lnTo>
                    <a:pt x="8975375" y="853222"/>
                  </a:lnTo>
                  <a:lnTo>
                    <a:pt x="8845297" y="852172"/>
                  </a:lnTo>
                  <a:lnTo>
                    <a:pt x="8715219" y="858316"/>
                  </a:lnTo>
                  <a:lnTo>
                    <a:pt x="8585141" y="869277"/>
                  </a:lnTo>
                  <a:lnTo>
                    <a:pt x="8455063" y="882572"/>
                  </a:lnTo>
                  <a:lnTo>
                    <a:pt x="8324985" y="895712"/>
                  </a:lnTo>
                  <a:lnTo>
                    <a:pt x="8194907" y="906274"/>
                  </a:lnTo>
                  <a:lnTo>
                    <a:pt x="8064830" y="911947"/>
                  </a:lnTo>
                  <a:lnTo>
                    <a:pt x="7934752" y="910560"/>
                  </a:lnTo>
                  <a:lnTo>
                    <a:pt x="7804674" y="900095"/>
                  </a:lnTo>
                  <a:lnTo>
                    <a:pt x="7674596" y="878700"/>
                  </a:lnTo>
                  <a:lnTo>
                    <a:pt x="7544518" y="844706"/>
                  </a:lnTo>
                  <a:lnTo>
                    <a:pt x="7414440" y="796654"/>
                  </a:lnTo>
                  <a:lnTo>
                    <a:pt x="7284362" y="733355"/>
                  </a:lnTo>
                  <a:lnTo>
                    <a:pt x="7154284" y="654001"/>
                  </a:lnTo>
                  <a:lnTo>
                    <a:pt x="7024206" y="558366"/>
                  </a:lnTo>
                  <a:lnTo>
                    <a:pt x="6894128" y="447187"/>
                  </a:lnTo>
                  <a:lnTo>
                    <a:pt x="6764050" y="322873"/>
                  </a:lnTo>
                  <a:lnTo>
                    <a:pt x="6633973" y="199732"/>
                  </a:lnTo>
                  <a:lnTo>
                    <a:pt x="6503895" y="105668"/>
                  </a:lnTo>
                  <a:lnTo>
                    <a:pt x="6373817" y="41979"/>
                  </a:lnTo>
                  <a:lnTo>
                    <a:pt x="6243739" y="7549"/>
                  </a:lnTo>
                  <a:lnTo>
                    <a:pt x="6113661" y="0"/>
                  </a:lnTo>
                  <a:lnTo>
                    <a:pt x="5983583" y="15874"/>
                  </a:lnTo>
                  <a:lnTo>
                    <a:pt x="5853505" y="51170"/>
                  </a:lnTo>
                  <a:lnTo>
                    <a:pt x="5723427" y="101879"/>
                  </a:lnTo>
                  <a:lnTo>
                    <a:pt x="5593349" y="164346"/>
                  </a:lnTo>
                  <a:lnTo>
                    <a:pt x="5463271" y="235407"/>
                  </a:lnTo>
                  <a:lnTo>
                    <a:pt x="5333194" y="316978"/>
                  </a:lnTo>
                  <a:lnTo>
                    <a:pt x="5203116" y="445704"/>
                  </a:lnTo>
                  <a:lnTo>
                    <a:pt x="5073038" y="607226"/>
                  </a:lnTo>
                  <a:lnTo>
                    <a:pt x="4942960" y="758082"/>
                  </a:lnTo>
                  <a:lnTo>
                    <a:pt x="4812882" y="878302"/>
                  </a:lnTo>
                  <a:lnTo>
                    <a:pt x="4682804" y="1017577"/>
                  </a:lnTo>
                  <a:lnTo>
                    <a:pt x="4552726" y="1169980"/>
                  </a:lnTo>
                  <a:lnTo>
                    <a:pt x="4422648" y="1313444"/>
                  </a:lnTo>
                  <a:lnTo>
                    <a:pt x="4292570" y="1407104"/>
                  </a:lnTo>
                  <a:lnTo>
                    <a:pt x="4162492" y="1436484"/>
                  </a:lnTo>
                  <a:lnTo>
                    <a:pt x="4032415" y="1443894"/>
                  </a:lnTo>
                  <a:lnTo>
                    <a:pt x="3902337" y="1442532"/>
                  </a:lnTo>
                  <a:lnTo>
                    <a:pt x="3772259" y="1423731"/>
                  </a:lnTo>
                  <a:lnTo>
                    <a:pt x="3642181" y="1351847"/>
                  </a:lnTo>
                  <a:lnTo>
                    <a:pt x="3512103" y="1244365"/>
                  </a:lnTo>
                  <a:lnTo>
                    <a:pt x="3382025" y="1138980"/>
                  </a:lnTo>
                  <a:lnTo>
                    <a:pt x="3251947" y="1062260"/>
                  </a:lnTo>
                  <a:lnTo>
                    <a:pt x="3121869" y="1030239"/>
                  </a:lnTo>
                  <a:lnTo>
                    <a:pt x="2991791" y="979896"/>
                  </a:lnTo>
                  <a:lnTo>
                    <a:pt x="2861713" y="946854"/>
                  </a:lnTo>
                  <a:lnTo>
                    <a:pt x="2731635" y="938597"/>
                  </a:lnTo>
                  <a:lnTo>
                    <a:pt x="2601558" y="931405"/>
                  </a:lnTo>
                  <a:lnTo>
                    <a:pt x="2471480" y="926896"/>
                  </a:lnTo>
                  <a:lnTo>
                    <a:pt x="2341402" y="926309"/>
                  </a:lnTo>
                  <a:lnTo>
                    <a:pt x="2211324" y="930471"/>
                  </a:lnTo>
                  <a:lnTo>
                    <a:pt x="2081246" y="939836"/>
                  </a:lnTo>
                  <a:lnTo>
                    <a:pt x="1951168" y="954585"/>
                  </a:lnTo>
                  <a:lnTo>
                    <a:pt x="1821090" y="974768"/>
                  </a:lnTo>
                  <a:lnTo>
                    <a:pt x="1691012" y="1000460"/>
                  </a:lnTo>
                  <a:lnTo>
                    <a:pt x="1560934" y="1031941"/>
                  </a:lnTo>
                  <a:lnTo>
                    <a:pt x="1430856" y="1069893"/>
                  </a:lnTo>
                  <a:lnTo>
                    <a:pt x="1300779" y="1115635"/>
                  </a:lnTo>
                  <a:lnTo>
                    <a:pt x="1170701" y="1171255"/>
                  </a:lnTo>
                  <a:lnTo>
                    <a:pt x="1040623" y="1238136"/>
                  </a:lnTo>
                  <a:lnTo>
                    <a:pt x="910545" y="1317930"/>
                  </a:lnTo>
                  <a:lnTo>
                    <a:pt x="780467" y="1412397"/>
                  </a:lnTo>
                  <a:lnTo>
                    <a:pt x="650389" y="1522988"/>
                  </a:lnTo>
                  <a:lnTo>
                    <a:pt x="520311" y="1650710"/>
                  </a:lnTo>
                  <a:lnTo>
                    <a:pt x="390233" y="1796082"/>
                  </a:lnTo>
                  <a:lnTo>
                    <a:pt x="260155" y="1959203"/>
                  </a:lnTo>
                  <a:lnTo>
                    <a:pt x="130077" y="2139872"/>
                  </a:lnTo>
                  <a:lnTo>
                    <a:pt x="0" y="23377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275512" y="3065181"/>
              <a:ext cx="10276154" cy="1772312"/>
            </a:xfrm>
            <a:custGeom>
              <a:avLst/>
              <a:pathLst>
                <a:path w="10276154" h="1772312">
                  <a:moveTo>
                    <a:pt x="0" y="1772312"/>
                  </a:moveTo>
                  <a:lnTo>
                    <a:pt x="130077" y="1679480"/>
                  </a:lnTo>
                  <a:lnTo>
                    <a:pt x="260155" y="1590692"/>
                  </a:lnTo>
                  <a:lnTo>
                    <a:pt x="390233" y="1506136"/>
                  </a:lnTo>
                  <a:lnTo>
                    <a:pt x="520311" y="1425999"/>
                  </a:lnTo>
                  <a:lnTo>
                    <a:pt x="650389" y="1350470"/>
                  </a:lnTo>
                  <a:lnTo>
                    <a:pt x="780467" y="1279736"/>
                  </a:lnTo>
                  <a:lnTo>
                    <a:pt x="910545" y="1213987"/>
                  </a:lnTo>
                  <a:lnTo>
                    <a:pt x="1040623" y="1153409"/>
                  </a:lnTo>
                  <a:lnTo>
                    <a:pt x="1170701" y="1098192"/>
                  </a:lnTo>
                  <a:lnTo>
                    <a:pt x="1300779" y="1049354"/>
                  </a:lnTo>
                  <a:lnTo>
                    <a:pt x="1430856" y="1010103"/>
                  </a:lnTo>
                  <a:lnTo>
                    <a:pt x="1560934" y="979967"/>
                  </a:lnTo>
                  <a:lnTo>
                    <a:pt x="1691012" y="958063"/>
                  </a:lnTo>
                  <a:lnTo>
                    <a:pt x="1821090" y="943504"/>
                  </a:lnTo>
                  <a:lnTo>
                    <a:pt x="1951168" y="935407"/>
                  </a:lnTo>
                  <a:lnTo>
                    <a:pt x="2081246" y="932887"/>
                  </a:lnTo>
                  <a:lnTo>
                    <a:pt x="2211324" y="935059"/>
                  </a:lnTo>
                  <a:lnTo>
                    <a:pt x="2341402" y="941038"/>
                  </a:lnTo>
                  <a:lnTo>
                    <a:pt x="2471480" y="949939"/>
                  </a:lnTo>
                  <a:lnTo>
                    <a:pt x="2601558" y="960878"/>
                  </a:lnTo>
                  <a:lnTo>
                    <a:pt x="2731635" y="972970"/>
                  </a:lnTo>
                  <a:lnTo>
                    <a:pt x="2861713" y="985329"/>
                  </a:lnTo>
                  <a:lnTo>
                    <a:pt x="2991791" y="1029462"/>
                  </a:lnTo>
                  <a:lnTo>
                    <a:pt x="3121869" y="1091402"/>
                  </a:lnTo>
                  <a:lnTo>
                    <a:pt x="3251947" y="1129457"/>
                  </a:lnTo>
                  <a:lnTo>
                    <a:pt x="3382025" y="1209792"/>
                  </a:lnTo>
                  <a:lnTo>
                    <a:pt x="3512103" y="1306769"/>
                  </a:lnTo>
                  <a:lnTo>
                    <a:pt x="3642181" y="1394749"/>
                  </a:lnTo>
                  <a:lnTo>
                    <a:pt x="3772259" y="1448093"/>
                  </a:lnTo>
                  <a:lnTo>
                    <a:pt x="3902337" y="1461787"/>
                  </a:lnTo>
                  <a:lnTo>
                    <a:pt x="4032415" y="1459932"/>
                  </a:lnTo>
                  <a:lnTo>
                    <a:pt x="4162492" y="1440956"/>
                  </a:lnTo>
                  <a:lnTo>
                    <a:pt x="4292570" y="1402472"/>
                  </a:lnTo>
                  <a:lnTo>
                    <a:pt x="4422648" y="1312383"/>
                  </a:lnTo>
                  <a:lnTo>
                    <a:pt x="4552726" y="1169149"/>
                  </a:lnTo>
                  <a:lnTo>
                    <a:pt x="4682804" y="1001881"/>
                  </a:lnTo>
                  <a:lnTo>
                    <a:pt x="4812882" y="839692"/>
                  </a:lnTo>
                  <a:lnTo>
                    <a:pt x="4942960" y="709395"/>
                  </a:lnTo>
                  <a:lnTo>
                    <a:pt x="5073038" y="562466"/>
                  </a:lnTo>
                  <a:lnTo>
                    <a:pt x="5203116" y="400516"/>
                  </a:lnTo>
                  <a:lnTo>
                    <a:pt x="5333194" y="266967"/>
                  </a:lnTo>
                  <a:lnTo>
                    <a:pt x="5463271" y="188682"/>
                  </a:lnTo>
                  <a:lnTo>
                    <a:pt x="5593349" y="126733"/>
                  </a:lnTo>
                  <a:lnTo>
                    <a:pt x="5723427" y="76389"/>
                  </a:lnTo>
                  <a:lnTo>
                    <a:pt x="5853505" y="38151"/>
                  </a:lnTo>
                  <a:lnTo>
                    <a:pt x="5983583" y="12521"/>
                  </a:lnTo>
                  <a:lnTo>
                    <a:pt x="6113661" y="0"/>
                  </a:lnTo>
                  <a:lnTo>
                    <a:pt x="6243739" y="1089"/>
                  </a:lnTo>
                  <a:lnTo>
                    <a:pt x="6373817" y="16291"/>
                  </a:lnTo>
                  <a:lnTo>
                    <a:pt x="6503895" y="46108"/>
                  </a:lnTo>
                  <a:lnTo>
                    <a:pt x="6633973" y="91039"/>
                  </a:lnTo>
                  <a:lnTo>
                    <a:pt x="6764050" y="150615"/>
                  </a:lnTo>
                  <a:lnTo>
                    <a:pt x="6894128" y="207247"/>
                  </a:lnTo>
                  <a:lnTo>
                    <a:pt x="7024206" y="254765"/>
                  </a:lnTo>
                  <a:lnTo>
                    <a:pt x="7154284" y="293863"/>
                  </a:lnTo>
                  <a:lnTo>
                    <a:pt x="7284362" y="325233"/>
                  </a:lnTo>
                  <a:lnTo>
                    <a:pt x="7414440" y="349567"/>
                  </a:lnTo>
                  <a:lnTo>
                    <a:pt x="7544518" y="367560"/>
                  </a:lnTo>
                  <a:lnTo>
                    <a:pt x="7674596" y="379903"/>
                  </a:lnTo>
                  <a:lnTo>
                    <a:pt x="7804674" y="387290"/>
                  </a:lnTo>
                  <a:lnTo>
                    <a:pt x="7934752" y="390413"/>
                  </a:lnTo>
                  <a:lnTo>
                    <a:pt x="8064830" y="389965"/>
                  </a:lnTo>
                  <a:lnTo>
                    <a:pt x="8194907" y="386638"/>
                  </a:lnTo>
                  <a:lnTo>
                    <a:pt x="8324985" y="381126"/>
                  </a:lnTo>
                  <a:lnTo>
                    <a:pt x="8455063" y="374121"/>
                  </a:lnTo>
                  <a:lnTo>
                    <a:pt x="8585141" y="366316"/>
                  </a:lnTo>
                  <a:lnTo>
                    <a:pt x="8715219" y="358404"/>
                  </a:lnTo>
                  <a:lnTo>
                    <a:pt x="8845297" y="351078"/>
                  </a:lnTo>
                  <a:lnTo>
                    <a:pt x="8975375" y="345030"/>
                  </a:lnTo>
                  <a:lnTo>
                    <a:pt x="9105453" y="340953"/>
                  </a:lnTo>
                  <a:lnTo>
                    <a:pt x="9235531" y="339540"/>
                  </a:lnTo>
                  <a:lnTo>
                    <a:pt x="9365609" y="341484"/>
                  </a:lnTo>
                  <a:lnTo>
                    <a:pt x="9495686" y="347478"/>
                  </a:lnTo>
                  <a:lnTo>
                    <a:pt x="9625764" y="358213"/>
                  </a:lnTo>
                  <a:lnTo>
                    <a:pt x="9755842" y="374384"/>
                  </a:lnTo>
                  <a:lnTo>
                    <a:pt x="9885920" y="396682"/>
                  </a:lnTo>
                  <a:lnTo>
                    <a:pt x="10015998" y="425802"/>
                  </a:lnTo>
                  <a:lnTo>
                    <a:pt x="10146076" y="462434"/>
                  </a:lnTo>
                  <a:lnTo>
                    <a:pt x="10276154" y="50727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316936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421318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460912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545321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584914" y="186418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66230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906388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945982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026368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065961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150370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189963" y="1864189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31105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55724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00394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045065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997529" y="624519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44233" y="624519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90936" y="624519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0337640" y="6247673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1811" y="535630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1811" y="459915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1811" y="384199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1811" y="308484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1811" y="232758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1811" y="157043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98441" y="543210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98441" y="467495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441" y="39177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8441" y="31606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8441" y="24034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8441" y="164633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6117173" y="6484667"/>
              <a:ext cx="592832" cy="19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-56347" y="3753123"/>
              <a:ext cx="494109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498891" y="744311"/>
              <a:ext cx="1829395" cy="286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 Vs Mpg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481959" y="198536"/>
              <a:ext cx="1228080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 Vs Vs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56082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46851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380946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293378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205809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003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2907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981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6714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599866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512298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4247302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337162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249594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1704" y="162025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7551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455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98262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166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50686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50686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1526840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1526840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50686" y="4450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1526840" y="4555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50686" y="5220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1526840" y="3451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526840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526840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526840" y="4607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50686" y="4852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250686" y="4695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250686" y="5150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1526840" y="2050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1526840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1526840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1526840" y="3959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50686" y="5010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250686" y="5395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250686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1526840" y="2943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250686" y="3171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1526840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250686" y="4958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250686" y="4275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50686" y="509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1526840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275512" y="3011287"/>
              <a:ext cx="10276154" cy="2214746"/>
            </a:xfrm>
            <a:custGeom>
              <a:avLst/>
              <a:pathLst>
                <a:path w="10276154" h="2214746">
                  <a:moveTo>
                    <a:pt x="0" y="1442372"/>
                  </a:moveTo>
                  <a:lnTo>
                    <a:pt x="130077" y="1441894"/>
                  </a:lnTo>
                  <a:lnTo>
                    <a:pt x="260155" y="1440473"/>
                  </a:lnTo>
                  <a:lnTo>
                    <a:pt x="390233" y="1438132"/>
                  </a:lnTo>
                  <a:lnTo>
                    <a:pt x="520311" y="1434894"/>
                  </a:lnTo>
                  <a:lnTo>
                    <a:pt x="650389" y="1430777"/>
                  </a:lnTo>
                  <a:lnTo>
                    <a:pt x="780467" y="1425802"/>
                  </a:lnTo>
                  <a:lnTo>
                    <a:pt x="910545" y="1419986"/>
                  </a:lnTo>
                  <a:lnTo>
                    <a:pt x="1040623" y="1413346"/>
                  </a:lnTo>
                  <a:lnTo>
                    <a:pt x="1170701" y="1405899"/>
                  </a:lnTo>
                  <a:lnTo>
                    <a:pt x="1300779" y="1397660"/>
                  </a:lnTo>
                  <a:lnTo>
                    <a:pt x="1430856" y="1388643"/>
                  </a:lnTo>
                  <a:lnTo>
                    <a:pt x="1560934" y="1378861"/>
                  </a:lnTo>
                  <a:lnTo>
                    <a:pt x="1691012" y="1368326"/>
                  </a:lnTo>
                  <a:lnTo>
                    <a:pt x="1821090" y="1357051"/>
                  </a:lnTo>
                  <a:lnTo>
                    <a:pt x="1951168" y="1345046"/>
                  </a:lnTo>
                  <a:lnTo>
                    <a:pt x="2081246" y="1332320"/>
                  </a:lnTo>
                  <a:lnTo>
                    <a:pt x="2211324" y="1318882"/>
                  </a:lnTo>
                  <a:lnTo>
                    <a:pt x="2341402" y="1304740"/>
                  </a:lnTo>
                  <a:lnTo>
                    <a:pt x="2471480" y="1289900"/>
                  </a:lnTo>
                  <a:lnTo>
                    <a:pt x="2601558" y="1274369"/>
                  </a:lnTo>
                  <a:lnTo>
                    <a:pt x="2731635" y="1258152"/>
                  </a:lnTo>
                  <a:lnTo>
                    <a:pt x="2861713" y="1241254"/>
                  </a:lnTo>
                  <a:lnTo>
                    <a:pt x="2991791" y="1223679"/>
                  </a:lnTo>
                  <a:lnTo>
                    <a:pt x="3121869" y="1205430"/>
                  </a:lnTo>
                  <a:lnTo>
                    <a:pt x="3251947" y="1186510"/>
                  </a:lnTo>
                  <a:lnTo>
                    <a:pt x="3382025" y="1166924"/>
                  </a:lnTo>
                  <a:lnTo>
                    <a:pt x="3512103" y="1146675"/>
                  </a:lnTo>
                  <a:lnTo>
                    <a:pt x="3642181" y="1125767"/>
                  </a:lnTo>
                  <a:lnTo>
                    <a:pt x="3772259" y="1104205"/>
                  </a:lnTo>
                  <a:lnTo>
                    <a:pt x="3902337" y="1081996"/>
                  </a:lnTo>
                  <a:lnTo>
                    <a:pt x="4032415" y="1059147"/>
                  </a:lnTo>
                  <a:lnTo>
                    <a:pt x="4162492" y="1035668"/>
                  </a:lnTo>
                  <a:lnTo>
                    <a:pt x="4292570" y="1011573"/>
                  </a:lnTo>
                  <a:lnTo>
                    <a:pt x="4422648" y="986876"/>
                  </a:lnTo>
                  <a:lnTo>
                    <a:pt x="4552726" y="961595"/>
                  </a:lnTo>
                  <a:lnTo>
                    <a:pt x="4682804" y="935754"/>
                  </a:lnTo>
                  <a:lnTo>
                    <a:pt x="4812882" y="909377"/>
                  </a:lnTo>
                  <a:lnTo>
                    <a:pt x="4942960" y="882494"/>
                  </a:lnTo>
                  <a:lnTo>
                    <a:pt x="5073038" y="855140"/>
                  </a:lnTo>
                  <a:lnTo>
                    <a:pt x="5203116" y="827351"/>
                  </a:lnTo>
                  <a:lnTo>
                    <a:pt x="5333194" y="799169"/>
                  </a:lnTo>
                  <a:lnTo>
                    <a:pt x="5463271" y="770639"/>
                  </a:lnTo>
                  <a:lnTo>
                    <a:pt x="5593349" y="741810"/>
                  </a:lnTo>
                  <a:lnTo>
                    <a:pt x="5723427" y="712734"/>
                  </a:lnTo>
                  <a:lnTo>
                    <a:pt x="5853505" y="683464"/>
                  </a:lnTo>
                  <a:lnTo>
                    <a:pt x="5983583" y="654058"/>
                  </a:lnTo>
                  <a:lnTo>
                    <a:pt x="6113661" y="624574"/>
                  </a:lnTo>
                  <a:lnTo>
                    <a:pt x="6243739" y="595071"/>
                  </a:lnTo>
                  <a:lnTo>
                    <a:pt x="6373817" y="565612"/>
                  </a:lnTo>
                  <a:lnTo>
                    <a:pt x="6503895" y="536257"/>
                  </a:lnTo>
                  <a:lnTo>
                    <a:pt x="6633973" y="507071"/>
                  </a:lnTo>
                  <a:lnTo>
                    <a:pt x="6764050" y="478115"/>
                  </a:lnTo>
                  <a:lnTo>
                    <a:pt x="6894128" y="449452"/>
                  </a:lnTo>
                  <a:lnTo>
                    <a:pt x="7024206" y="421145"/>
                  </a:lnTo>
                  <a:lnTo>
                    <a:pt x="7154284" y="393255"/>
                  </a:lnTo>
                  <a:lnTo>
                    <a:pt x="7284362" y="365846"/>
                  </a:lnTo>
                  <a:lnTo>
                    <a:pt x="7414440" y="338978"/>
                  </a:lnTo>
                  <a:lnTo>
                    <a:pt x="7544518" y="312712"/>
                  </a:lnTo>
                  <a:lnTo>
                    <a:pt x="7674596" y="287108"/>
                  </a:lnTo>
                  <a:lnTo>
                    <a:pt x="7804674" y="262224"/>
                  </a:lnTo>
                  <a:lnTo>
                    <a:pt x="7934752" y="238120"/>
                  </a:lnTo>
                  <a:lnTo>
                    <a:pt x="8064830" y="214854"/>
                  </a:lnTo>
                  <a:lnTo>
                    <a:pt x="8194907" y="192482"/>
                  </a:lnTo>
                  <a:lnTo>
                    <a:pt x="8324985" y="171060"/>
                  </a:lnTo>
                  <a:lnTo>
                    <a:pt x="8455063" y="150645"/>
                  </a:lnTo>
                  <a:lnTo>
                    <a:pt x="8585141" y="131291"/>
                  </a:lnTo>
                  <a:lnTo>
                    <a:pt x="8715219" y="113052"/>
                  </a:lnTo>
                  <a:lnTo>
                    <a:pt x="8845297" y="95982"/>
                  </a:lnTo>
                  <a:lnTo>
                    <a:pt x="8975375" y="80135"/>
                  </a:lnTo>
                  <a:lnTo>
                    <a:pt x="9105453" y="65560"/>
                  </a:lnTo>
                  <a:lnTo>
                    <a:pt x="9235531" y="52312"/>
                  </a:lnTo>
                  <a:lnTo>
                    <a:pt x="9365609" y="40440"/>
                  </a:lnTo>
                  <a:lnTo>
                    <a:pt x="9495686" y="29994"/>
                  </a:lnTo>
                  <a:lnTo>
                    <a:pt x="9625764" y="21024"/>
                  </a:lnTo>
                  <a:lnTo>
                    <a:pt x="9755842" y="13579"/>
                  </a:lnTo>
                  <a:lnTo>
                    <a:pt x="9885920" y="7707"/>
                  </a:lnTo>
                  <a:lnTo>
                    <a:pt x="10015998" y="3455"/>
                  </a:lnTo>
                  <a:lnTo>
                    <a:pt x="10146076" y="871"/>
                  </a:lnTo>
                  <a:lnTo>
                    <a:pt x="10276154" y="0"/>
                  </a:lnTo>
                  <a:lnTo>
                    <a:pt x="10276154" y="875789"/>
                  </a:lnTo>
                  <a:lnTo>
                    <a:pt x="10146076" y="876243"/>
                  </a:lnTo>
                  <a:lnTo>
                    <a:pt x="10015998" y="877590"/>
                  </a:lnTo>
                  <a:lnTo>
                    <a:pt x="9885920" y="879809"/>
                  </a:lnTo>
                  <a:lnTo>
                    <a:pt x="9755842" y="882879"/>
                  </a:lnTo>
                  <a:lnTo>
                    <a:pt x="9625764" y="886778"/>
                  </a:lnTo>
                  <a:lnTo>
                    <a:pt x="9495686" y="891488"/>
                  </a:lnTo>
                  <a:lnTo>
                    <a:pt x="9365609" y="896990"/>
                  </a:lnTo>
                  <a:lnTo>
                    <a:pt x="9235531" y="903265"/>
                  </a:lnTo>
                  <a:lnTo>
                    <a:pt x="9105453" y="910297"/>
                  </a:lnTo>
                  <a:lnTo>
                    <a:pt x="8975375" y="918068"/>
                  </a:lnTo>
                  <a:lnTo>
                    <a:pt x="8845297" y="926561"/>
                  </a:lnTo>
                  <a:lnTo>
                    <a:pt x="8715219" y="935763"/>
                  </a:lnTo>
                  <a:lnTo>
                    <a:pt x="8585141" y="945657"/>
                  </a:lnTo>
                  <a:lnTo>
                    <a:pt x="8455063" y="956229"/>
                  </a:lnTo>
                  <a:lnTo>
                    <a:pt x="8324985" y="967467"/>
                  </a:lnTo>
                  <a:lnTo>
                    <a:pt x="8194907" y="979357"/>
                  </a:lnTo>
                  <a:lnTo>
                    <a:pt x="8064830" y="991886"/>
                  </a:lnTo>
                  <a:lnTo>
                    <a:pt x="7934752" y="1005045"/>
                  </a:lnTo>
                  <a:lnTo>
                    <a:pt x="7804674" y="1018822"/>
                  </a:lnTo>
                  <a:lnTo>
                    <a:pt x="7674596" y="1033207"/>
                  </a:lnTo>
                  <a:lnTo>
                    <a:pt x="7544518" y="1048191"/>
                  </a:lnTo>
                  <a:lnTo>
                    <a:pt x="7414440" y="1063765"/>
                  </a:lnTo>
                  <a:lnTo>
                    <a:pt x="7284362" y="1079923"/>
                  </a:lnTo>
                  <a:lnTo>
                    <a:pt x="7154284" y="1096656"/>
                  </a:lnTo>
                  <a:lnTo>
                    <a:pt x="7024206" y="1113958"/>
                  </a:lnTo>
                  <a:lnTo>
                    <a:pt x="6894128" y="1131824"/>
                  </a:lnTo>
                  <a:lnTo>
                    <a:pt x="6764050" y="1150249"/>
                  </a:lnTo>
                  <a:lnTo>
                    <a:pt x="6633973" y="1169226"/>
                  </a:lnTo>
                  <a:lnTo>
                    <a:pt x="6503895" y="1188751"/>
                  </a:lnTo>
                  <a:lnTo>
                    <a:pt x="6373817" y="1208819"/>
                  </a:lnTo>
                  <a:lnTo>
                    <a:pt x="6243739" y="1229425"/>
                  </a:lnTo>
                  <a:lnTo>
                    <a:pt x="6113661" y="1250564"/>
                  </a:lnTo>
                  <a:lnTo>
                    <a:pt x="5983583" y="1272228"/>
                  </a:lnTo>
                  <a:lnTo>
                    <a:pt x="5853505" y="1294411"/>
                  </a:lnTo>
                  <a:lnTo>
                    <a:pt x="5723427" y="1317102"/>
                  </a:lnTo>
                  <a:lnTo>
                    <a:pt x="5593349" y="1340291"/>
                  </a:lnTo>
                  <a:lnTo>
                    <a:pt x="5463271" y="1363965"/>
                  </a:lnTo>
                  <a:lnTo>
                    <a:pt x="5333194" y="1388107"/>
                  </a:lnTo>
                  <a:lnTo>
                    <a:pt x="5203116" y="1412699"/>
                  </a:lnTo>
                  <a:lnTo>
                    <a:pt x="5073038" y="1437717"/>
                  </a:lnTo>
                  <a:lnTo>
                    <a:pt x="4942960" y="1463136"/>
                  </a:lnTo>
                  <a:lnTo>
                    <a:pt x="4812882" y="1488925"/>
                  </a:lnTo>
                  <a:lnTo>
                    <a:pt x="4682804" y="1515051"/>
                  </a:lnTo>
                  <a:lnTo>
                    <a:pt x="4552726" y="1541475"/>
                  </a:lnTo>
                  <a:lnTo>
                    <a:pt x="4422648" y="1568156"/>
                  </a:lnTo>
                  <a:lnTo>
                    <a:pt x="4292570" y="1595047"/>
                  </a:lnTo>
                  <a:lnTo>
                    <a:pt x="4162492" y="1622100"/>
                  </a:lnTo>
                  <a:lnTo>
                    <a:pt x="4032415" y="1649263"/>
                  </a:lnTo>
                  <a:lnTo>
                    <a:pt x="3902337" y="1676480"/>
                  </a:lnTo>
                  <a:lnTo>
                    <a:pt x="3772259" y="1703693"/>
                  </a:lnTo>
                  <a:lnTo>
                    <a:pt x="3642181" y="1730843"/>
                  </a:lnTo>
                  <a:lnTo>
                    <a:pt x="3512103" y="1757868"/>
                  </a:lnTo>
                  <a:lnTo>
                    <a:pt x="3382025" y="1784706"/>
                  </a:lnTo>
                  <a:lnTo>
                    <a:pt x="3251947" y="1811293"/>
                  </a:lnTo>
                  <a:lnTo>
                    <a:pt x="3121869" y="1837565"/>
                  </a:lnTo>
                  <a:lnTo>
                    <a:pt x="2991791" y="1863459"/>
                  </a:lnTo>
                  <a:lnTo>
                    <a:pt x="2861713" y="1888909"/>
                  </a:lnTo>
                  <a:lnTo>
                    <a:pt x="2731635" y="1913851"/>
                  </a:lnTo>
                  <a:lnTo>
                    <a:pt x="2601558" y="1938222"/>
                  </a:lnTo>
                  <a:lnTo>
                    <a:pt x="2471480" y="1961960"/>
                  </a:lnTo>
                  <a:lnTo>
                    <a:pt x="2341402" y="1985001"/>
                  </a:lnTo>
                  <a:lnTo>
                    <a:pt x="2211324" y="2007284"/>
                  </a:lnTo>
                  <a:lnTo>
                    <a:pt x="2081246" y="2028748"/>
                  </a:lnTo>
                  <a:lnTo>
                    <a:pt x="1951168" y="2049333"/>
                  </a:lnTo>
                  <a:lnTo>
                    <a:pt x="1821090" y="2068981"/>
                  </a:lnTo>
                  <a:lnTo>
                    <a:pt x="1691012" y="2087632"/>
                  </a:lnTo>
                  <a:lnTo>
                    <a:pt x="1560934" y="2105231"/>
                  </a:lnTo>
                  <a:lnTo>
                    <a:pt x="1430856" y="2121720"/>
                  </a:lnTo>
                  <a:lnTo>
                    <a:pt x="1300779" y="2137044"/>
                  </a:lnTo>
                  <a:lnTo>
                    <a:pt x="1170701" y="2151150"/>
                  </a:lnTo>
                  <a:lnTo>
                    <a:pt x="1040623" y="2163983"/>
                  </a:lnTo>
                  <a:lnTo>
                    <a:pt x="910545" y="2175491"/>
                  </a:lnTo>
                  <a:lnTo>
                    <a:pt x="780467" y="2185622"/>
                  </a:lnTo>
                  <a:lnTo>
                    <a:pt x="650389" y="2194327"/>
                  </a:lnTo>
                  <a:lnTo>
                    <a:pt x="520311" y="2201555"/>
                  </a:lnTo>
                  <a:lnTo>
                    <a:pt x="390233" y="2207258"/>
                  </a:lnTo>
                  <a:lnTo>
                    <a:pt x="260155" y="2211388"/>
                  </a:lnTo>
                  <a:lnTo>
                    <a:pt x="130077" y="2213899"/>
                  </a:lnTo>
                  <a:lnTo>
                    <a:pt x="0" y="221474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275512" y="3011287"/>
              <a:ext cx="10276154" cy="1442372"/>
            </a:xfrm>
            <a:custGeom>
              <a:avLst/>
              <a:pathLst>
                <a:path w="10276154" h="1442372">
                  <a:moveTo>
                    <a:pt x="0" y="1442372"/>
                  </a:moveTo>
                  <a:lnTo>
                    <a:pt x="130077" y="1441894"/>
                  </a:lnTo>
                  <a:lnTo>
                    <a:pt x="260155" y="1440473"/>
                  </a:lnTo>
                  <a:lnTo>
                    <a:pt x="390233" y="1438132"/>
                  </a:lnTo>
                  <a:lnTo>
                    <a:pt x="520311" y="1434894"/>
                  </a:lnTo>
                  <a:lnTo>
                    <a:pt x="650389" y="1430777"/>
                  </a:lnTo>
                  <a:lnTo>
                    <a:pt x="780467" y="1425802"/>
                  </a:lnTo>
                  <a:lnTo>
                    <a:pt x="910545" y="1419986"/>
                  </a:lnTo>
                  <a:lnTo>
                    <a:pt x="1040623" y="1413346"/>
                  </a:lnTo>
                  <a:lnTo>
                    <a:pt x="1170701" y="1405899"/>
                  </a:lnTo>
                  <a:lnTo>
                    <a:pt x="1300779" y="1397660"/>
                  </a:lnTo>
                  <a:lnTo>
                    <a:pt x="1430856" y="1388643"/>
                  </a:lnTo>
                  <a:lnTo>
                    <a:pt x="1560934" y="1378861"/>
                  </a:lnTo>
                  <a:lnTo>
                    <a:pt x="1691012" y="1368326"/>
                  </a:lnTo>
                  <a:lnTo>
                    <a:pt x="1821090" y="1357051"/>
                  </a:lnTo>
                  <a:lnTo>
                    <a:pt x="1951168" y="1345046"/>
                  </a:lnTo>
                  <a:lnTo>
                    <a:pt x="2081246" y="1332320"/>
                  </a:lnTo>
                  <a:lnTo>
                    <a:pt x="2211324" y="1318882"/>
                  </a:lnTo>
                  <a:lnTo>
                    <a:pt x="2341402" y="1304740"/>
                  </a:lnTo>
                  <a:lnTo>
                    <a:pt x="2471480" y="1289900"/>
                  </a:lnTo>
                  <a:lnTo>
                    <a:pt x="2601558" y="1274369"/>
                  </a:lnTo>
                  <a:lnTo>
                    <a:pt x="2731635" y="1258152"/>
                  </a:lnTo>
                  <a:lnTo>
                    <a:pt x="2861713" y="1241254"/>
                  </a:lnTo>
                  <a:lnTo>
                    <a:pt x="2991791" y="1223679"/>
                  </a:lnTo>
                  <a:lnTo>
                    <a:pt x="3121869" y="1205430"/>
                  </a:lnTo>
                  <a:lnTo>
                    <a:pt x="3251947" y="1186510"/>
                  </a:lnTo>
                  <a:lnTo>
                    <a:pt x="3382025" y="1166924"/>
                  </a:lnTo>
                  <a:lnTo>
                    <a:pt x="3512103" y="1146675"/>
                  </a:lnTo>
                  <a:lnTo>
                    <a:pt x="3642181" y="1125767"/>
                  </a:lnTo>
                  <a:lnTo>
                    <a:pt x="3772259" y="1104205"/>
                  </a:lnTo>
                  <a:lnTo>
                    <a:pt x="3902337" y="1081996"/>
                  </a:lnTo>
                  <a:lnTo>
                    <a:pt x="4032415" y="1059147"/>
                  </a:lnTo>
                  <a:lnTo>
                    <a:pt x="4162492" y="1035668"/>
                  </a:lnTo>
                  <a:lnTo>
                    <a:pt x="4292570" y="1011573"/>
                  </a:lnTo>
                  <a:lnTo>
                    <a:pt x="4422648" y="986876"/>
                  </a:lnTo>
                  <a:lnTo>
                    <a:pt x="4552726" y="961595"/>
                  </a:lnTo>
                  <a:lnTo>
                    <a:pt x="4682804" y="935754"/>
                  </a:lnTo>
                  <a:lnTo>
                    <a:pt x="4812882" y="909377"/>
                  </a:lnTo>
                  <a:lnTo>
                    <a:pt x="4942960" y="882494"/>
                  </a:lnTo>
                  <a:lnTo>
                    <a:pt x="5073038" y="855140"/>
                  </a:lnTo>
                  <a:lnTo>
                    <a:pt x="5203116" y="827351"/>
                  </a:lnTo>
                  <a:lnTo>
                    <a:pt x="5333194" y="799169"/>
                  </a:lnTo>
                  <a:lnTo>
                    <a:pt x="5463271" y="770639"/>
                  </a:lnTo>
                  <a:lnTo>
                    <a:pt x="5593349" y="741810"/>
                  </a:lnTo>
                  <a:lnTo>
                    <a:pt x="5723427" y="712734"/>
                  </a:lnTo>
                  <a:lnTo>
                    <a:pt x="5853505" y="683464"/>
                  </a:lnTo>
                  <a:lnTo>
                    <a:pt x="5983583" y="654058"/>
                  </a:lnTo>
                  <a:lnTo>
                    <a:pt x="6113661" y="624574"/>
                  </a:lnTo>
                  <a:lnTo>
                    <a:pt x="6243739" y="595071"/>
                  </a:lnTo>
                  <a:lnTo>
                    <a:pt x="6373817" y="565612"/>
                  </a:lnTo>
                  <a:lnTo>
                    <a:pt x="6503895" y="536257"/>
                  </a:lnTo>
                  <a:lnTo>
                    <a:pt x="6633973" y="507071"/>
                  </a:lnTo>
                  <a:lnTo>
                    <a:pt x="6764050" y="478115"/>
                  </a:lnTo>
                  <a:lnTo>
                    <a:pt x="6894128" y="449452"/>
                  </a:lnTo>
                  <a:lnTo>
                    <a:pt x="7024206" y="421145"/>
                  </a:lnTo>
                  <a:lnTo>
                    <a:pt x="7154284" y="393255"/>
                  </a:lnTo>
                  <a:lnTo>
                    <a:pt x="7284362" y="365846"/>
                  </a:lnTo>
                  <a:lnTo>
                    <a:pt x="7414440" y="338978"/>
                  </a:lnTo>
                  <a:lnTo>
                    <a:pt x="7544518" y="312712"/>
                  </a:lnTo>
                  <a:lnTo>
                    <a:pt x="7674596" y="287108"/>
                  </a:lnTo>
                  <a:lnTo>
                    <a:pt x="7804674" y="262224"/>
                  </a:lnTo>
                  <a:lnTo>
                    <a:pt x="7934752" y="238120"/>
                  </a:lnTo>
                  <a:lnTo>
                    <a:pt x="8064830" y="214854"/>
                  </a:lnTo>
                  <a:lnTo>
                    <a:pt x="8194907" y="192482"/>
                  </a:lnTo>
                  <a:lnTo>
                    <a:pt x="8324985" y="171060"/>
                  </a:lnTo>
                  <a:lnTo>
                    <a:pt x="8455063" y="150645"/>
                  </a:lnTo>
                  <a:lnTo>
                    <a:pt x="8585141" y="131291"/>
                  </a:lnTo>
                  <a:lnTo>
                    <a:pt x="8715219" y="113052"/>
                  </a:lnTo>
                  <a:lnTo>
                    <a:pt x="8845297" y="95982"/>
                  </a:lnTo>
                  <a:lnTo>
                    <a:pt x="8975375" y="80135"/>
                  </a:lnTo>
                  <a:lnTo>
                    <a:pt x="9105453" y="65560"/>
                  </a:lnTo>
                  <a:lnTo>
                    <a:pt x="9235531" y="52312"/>
                  </a:lnTo>
                  <a:lnTo>
                    <a:pt x="9365609" y="40440"/>
                  </a:lnTo>
                  <a:lnTo>
                    <a:pt x="9495686" y="29994"/>
                  </a:lnTo>
                  <a:lnTo>
                    <a:pt x="9625764" y="21024"/>
                  </a:lnTo>
                  <a:lnTo>
                    <a:pt x="9755842" y="13579"/>
                  </a:lnTo>
                  <a:lnTo>
                    <a:pt x="9885920" y="7707"/>
                  </a:lnTo>
                  <a:lnTo>
                    <a:pt x="10015998" y="3455"/>
                  </a:lnTo>
                  <a:lnTo>
                    <a:pt x="10146076" y="871"/>
                  </a:lnTo>
                  <a:lnTo>
                    <a:pt x="1027615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5512" y="3887076"/>
              <a:ext cx="10276154" cy="1338957"/>
            </a:xfrm>
            <a:custGeom>
              <a:avLst/>
              <a:pathLst>
                <a:path w="10276154" h="1338957">
                  <a:moveTo>
                    <a:pt x="10276154" y="0"/>
                  </a:moveTo>
                  <a:lnTo>
                    <a:pt x="10146076" y="454"/>
                  </a:lnTo>
                  <a:lnTo>
                    <a:pt x="10015998" y="1801"/>
                  </a:lnTo>
                  <a:lnTo>
                    <a:pt x="9885920" y="4020"/>
                  </a:lnTo>
                  <a:lnTo>
                    <a:pt x="9755842" y="7089"/>
                  </a:lnTo>
                  <a:lnTo>
                    <a:pt x="9625764" y="10989"/>
                  </a:lnTo>
                  <a:lnTo>
                    <a:pt x="9495686" y="15699"/>
                  </a:lnTo>
                  <a:lnTo>
                    <a:pt x="9365609" y="21201"/>
                  </a:lnTo>
                  <a:lnTo>
                    <a:pt x="9235531" y="27476"/>
                  </a:lnTo>
                  <a:lnTo>
                    <a:pt x="9105453" y="34508"/>
                  </a:lnTo>
                  <a:lnTo>
                    <a:pt x="8975375" y="42278"/>
                  </a:lnTo>
                  <a:lnTo>
                    <a:pt x="8845297" y="50772"/>
                  </a:lnTo>
                  <a:lnTo>
                    <a:pt x="8715219" y="59974"/>
                  </a:lnTo>
                  <a:lnTo>
                    <a:pt x="8585141" y="69868"/>
                  </a:lnTo>
                  <a:lnTo>
                    <a:pt x="8455063" y="80440"/>
                  </a:lnTo>
                  <a:lnTo>
                    <a:pt x="8324985" y="91678"/>
                  </a:lnTo>
                  <a:lnTo>
                    <a:pt x="8194907" y="103567"/>
                  </a:lnTo>
                  <a:lnTo>
                    <a:pt x="8064830" y="116097"/>
                  </a:lnTo>
                  <a:lnTo>
                    <a:pt x="7934752" y="129256"/>
                  </a:lnTo>
                  <a:lnTo>
                    <a:pt x="7804674" y="143033"/>
                  </a:lnTo>
                  <a:lnTo>
                    <a:pt x="7674596" y="157418"/>
                  </a:lnTo>
                  <a:lnTo>
                    <a:pt x="7544518" y="172402"/>
                  </a:lnTo>
                  <a:lnTo>
                    <a:pt x="7414440" y="187976"/>
                  </a:lnTo>
                  <a:lnTo>
                    <a:pt x="7284362" y="204134"/>
                  </a:lnTo>
                  <a:lnTo>
                    <a:pt x="7154284" y="220867"/>
                  </a:lnTo>
                  <a:lnTo>
                    <a:pt x="7024206" y="238169"/>
                  </a:lnTo>
                  <a:lnTo>
                    <a:pt x="6894128" y="256035"/>
                  </a:lnTo>
                  <a:lnTo>
                    <a:pt x="6764050" y="274459"/>
                  </a:lnTo>
                  <a:lnTo>
                    <a:pt x="6633973" y="293437"/>
                  </a:lnTo>
                  <a:lnTo>
                    <a:pt x="6503895" y="312962"/>
                  </a:lnTo>
                  <a:lnTo>
                    <a:pt x="6373817" y="333030"/>
                  </a:lnTo>
                  <a:lnTo>
                    <a:pt x="6243739" y="353636"/>
                  </a:lnTo>
                  <a:lnTo>
                    <a:pt x="6113661" y="374775"/>
                  </a:lnTo>
                  <a:lnTo>
                    <a:pt x="5983583" y="396439"/>
                  </a:lnTo>
                  <a:lnTo>
                    <a:pt x="5853505" y="418622"/>
                  </a:lnTo>
                  <a:lnTo>
                    <a:pt x="5723427" y="441313"/>
                  </a:lnTo>
                  <a:lnTo>
                    <a:pt x="5593349" y="464502"/>
                  </a:lnTo>
                  <a:lnTo>
                    <a:pt x="5463271" y="488176"/>
                  </a:lnTo>
                  <a:lnTo>
                    <a:pt x="5333194" y="512318"/>
                  </a:lnTo>
                  <a:lnTo>
                    <a:pt x="5203116" y="536910"/>
                  </a:lnTo>
                  <a:lnTo>
                    <a:pt x="5073038" y="561928"/>
                  </a:lnTo>
                  <a:lnTo>
                    <a:pt x="4942960" y="587347"/>
                  </a:lnTo>
                  <a:lnTo>
                    <a:pt x="4812882" y="613136"/>
                  </a:lnTo>
                  <a:lnTo>
                    <a:pt x="4682804" y="639262"/>
                  </a:lnTo>
                  <a:lnTo>
                    <a:pt x="4552726" y="665686"/>
                  </a:lnTo>
                  <a:lnTo>
                    <a:pt x="4422648" y="692366"/>
                  </a:lnTo>
                  <a:lnTo>
                    <a:pt x="4292570" y="719258"/>
                  </a:lnTo>
                  <a:lnTo>
                    <a:pt x="4162492" y="746311"/>
                  </a:lnTo>
                  <a:lnTo>
                    <a:pt x="4032415" y="773474"/>
                  </a:lnTo>
                  <a:lnTo>
                    <a:pt x="3902337" y="800691"/>
                  </a:lnTo>
                  <a:lnTo>
                    <a:pt x="3772259" y="827904"/>
                  </a:lnTo>
                  <a:lnTo>
                    <a:pt x="3642181" y="855054"/>
                  </a:lnTo>
                  <a:lnTo>
                    <a:pt x="3512103" y="882079"/>
                  </a:lnTo>
                  <a:lnTo>
                    <a:pt x="3382025" y="908917"/>
                  </a:lnTo>
                  <a:lnTo>
                    <a:pt x="3251947" y="935504"/>
                  </a:lnTo>
                  <a:lnTo>
                    <a:pt x="3121869" y="961776"/>
                  </a:lnTo>
                  <a:lnTo>
                    <a:pt x="2991791" y="987670"/>
                  </a:lnTo>
                  <a:lnTo>
                    <a:pt x="2861713" y="1013119"/>
                  </a:lnTo>
                  <a:lnTo>
                    <a:pt x="2731635" y="1038062"/>
                  </a:lnTo>
                  <a:lnTo>
                    <a:pt x="2601558" y="1062433"/>
                  </a:lnTo>
                  <a:lnTo>
                    <a:pt x="2471480" y="1086171"/>
                  </a:lnTo>
                  <a:lnTo>
                    <a:pt x="2341402" y="1109212"/>
                  </a:lnTo>
                  <a:lnTo>
                    <a:pt x="2211324" y="1131495"/>
                  </a:lnTo>
                  <a:lnTo>
                    <a:pt x="2081246" y="1152959"/>
                  </a:lnTo>
                  <a:lnTo>
                    <a:pt x="1951168" y="1173544"/>
                  </a:lnTo>
                  <a:lnTo>
                    <a:pt x="1821090" y="1193192"/>
                  </a:lnTo>
                  <a:lnTo>
                    <a:pt x="1691012" y="1211843"/>
                  </a:lnTo>
                  <a:lnTo>
                    <a:pt x="1560934" y="1229442"/>
                  </a:lnTo>
                  <a:lnTo>
                    <a:pt x="1430856" y="1245931"/>
                  </a:lnTo>
                  <a:lnTo>
                    <a:pt x="1300779" y="1261255"/>
                  </a:lnTo>
                  <a:lnTo>
                    <a:pt x="1170701" y="1275361"/>
                  </a:lnTo>
                  <a:lnTo>
                    <a:pt x="1040623" y="1288194"/>
                  </a:lnTo>
                  <a:lnTo>
                    <a:pt x="910545" y="1299702"/>
                  </a:lnTo>
                  <a:lnTo>
                    <a:pt x="780467" y="1309833"/>
                  </a:lnTo>
                  <a:lnTo>
                    <a:pt x="650389" y="1318538"/>
                  </a:lnTo>
                  <a:lnTo>
                    <a:pt x="520311" y="1325766"/>
                  </a:lnTo>
                  <a:lnTo>
                    <a:pt x="390233" y="1331469"/>
                  </a:lnTo>
                  <a:lnTo>
                    <a:pt x="260155" y="1335599"/>
                  </a:lnTo>
                  <a:lnTo>
                    <a:pt x="130077" y="1338110"/>
                  </a:lnTo>
                  <a:lnTo>
                    <a:pt x="0" y="13389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275512" y="3449181"/>
              <a:ext cx="10276154" cy="1390665"/>
            </a:xfrm>
            <a:custGeom>
              <a:avLst/>
              <a:pathLst>
                <a:path w="10276154" h="1390665">
                  <a:moveTo>
                    <a:pt x="0" y="1390665"/>
                  </a:moveTo>
                  <a:lnTo>
                    <a:pt x="130077" y="1390002"/>
                  </a:lnTo>
                  <a:lnTo>
                    <a:pt x="260155" y="1388036"/>
                  </a:lnTo>
                  <a:lnTo>
                    <a:pt x="390233" y="1384801"/>
                  </a:lnTo>
                  <a:lnTo>
                    <a:pt x="520311" y="1380330"/>
                  </a:lnTo>
                  <a:lnTo>
                    <a:pt x="650389" y="1374658"/>
                  </a:lnTo>
                  <a:lnTo>
                    <a:pt x="780467" y="1367818"/>
                  </a:lnTo>
                  <a:lnTo>
                    <a:pt x="910545" y="1359844"/>
                  </a:lnTo>
                  <a:lnTo>
                    <a:pt x="1040623" y="1350770"/>
                  </a:lnTo>
                  <a:lnTo>
                    <a:pt x="1170701" y="1340630"/>
                  </a:lnTo>
                  <a:lnTo>
                    <a:pt x="1300779" y="1329458"/>
                  </a:lnTo>
                  <a:lnTo>
                    <a:pt x="1430856" y="1317287"/>
                  </a:lnTo>
                  <a:lnTo>
                    <a:pt x="1560934" y="1304151"/>
                  </a:lnTo>
                  <a:lnTo>
                    <a:pt x="1691012" y="1290085"/>
                  </a:lnTo>
                  <a:lnTo>
                    <a:pt x="1821090" y="1275122"/>
                  </a:lnTo>
                  <a:lnTo>
                    <a:pt x="1951168" y="1259295"/>
                  </a:lnTo>
                  <a:lnTo>
                    <a:pt x="2081246" y="1242640"/>
                  </a:lnTo>
                  <a:lnTo>
                    <a:pt x="2211324" y="1225188"/>
                  </a:lnTo>
                  <a:lnTo>
                    <a:pt x="2341402" y="1206976"/>
                  </a:lnTo>
                  <a:lnTo>
                    <a:pt x="2471480" y="1188036"/>
                  </a:lnTo>
                  <a:lnTo>
                    <a:pt x="2601558" y="1168401"/>
                  </a:lnTo>
                  <a:lnTo>
                    <a:pt x="2731635" y="1148107"/>
                  </a:lnTo>
                  <a:lnTo>
                    <a:pt x="2861713" y="1127187"/>
                  </a:lnTo>
                  <a:lnTo>
                    <a:pt x="2991791" y="1105674"/>
                  </a:lnTo>
                  <a:lnTo>
                    <a:pt x="3121869" y="1083603"/>
                  </a:lnTo>
                  <a:lnTo>
                    <a:pt x="3251947" y="1061007"/>
                  </a:lnTo>
                  <a:lnTo>
                    <a:pt x="3382025" y="1037920"/>
                  </a:lnTo>
                  <a:lnTo>
                    <a:pt x="3512103" y="1014377"/>
                  </a:lnTo>
                  <a:lnTo>
                    <a:pt x="3642181" y="990410"/>
                  </a:lnTo>
                  <a:lnTo>
                    <a:pt x="3772259" y="966054"/>
                  </a:lnTo>
                  <a:lnTo>
                    <a:pt x="3902337" y="941343"/>
                  </a:lnTo>
                  <a:lnTo>
                    <a:pt x="4032415" y="916310"/>
                  </a:lnTo>
                  <a:lnTo>
                    <a:pt x="4162492" y="890990"/>
                  </a:lnTo>
                  <a:lnTo>
                    <a:pt x="4292570" y="865416"/>
                  </a:lnTo>
                  <a:lnTo>
                    <a:pt x="4422648" y="839621"/>
                  </a:lnTo>
                  <a:lnTo>
                    <a:pt x="4552726" y="813641"/>
                  </a:lnTo>
                  <a:lnTo>
                    <a:pt x="4682804" y="787508"/>
                  </a:lnTo>
                  <a:lnTo>
                    <a:pt x="4812882" y="761256"/>
                  </a:lnTo>
                  <a:lnTo>
                    <a:pt x="4942960" y="734921"/>
                  </a:lnTo>
                  <a:lnTo>
                    <a:pt x="5073038" y="708534"/>
                  </a:lnTo>
                  <a:lnTo>
                    <a:pt x="5203116" y="682130"/>
                  </a:lnTo>
                  <a:lnTo>
                    <a:pt x="5333194" y="655744"/>
                  </a:lnTo>
                  <a:lnTo>
                    <a:pt x="5463271" y="629408"/>
                  </a:lnTo>
                  <a:lnTo>
                    <a:pt x="5593349" y="603156"/>
                  </a:lnTo>
                  <a:lnTo>
                    <a:pt x="5723427" y="577023"/>
                  </a:lnTo>
                  <a:lnTo>
                    <a:pt x="5853505" y="551043"/>
                  </a:lnTo>
                  <a:lnTo>
                    <a:pt x="5983583" y="525249"/>
                  </a:lnTo>
                  <a:lnTo>
                    <a:pt x="6113661" y="499674"/>
                  </a:lnTo>
                  <a:lnTo>
                    <a:pt x="6243739" y="474354"/>
                  </a:lnTo>
                  <a:lnTo>
                    <a:pt x="6373817" y="449321"/>
                  </a:lnTo>
                  <a:lnTo>
                    <a:pt x="6503895" y="424610"/>
                  </a:lnTo>
                  <a:lnTo>
                    <a:pt x="6633973" y="400254"/>
                  </a:lnTo>
                  <a:lnTo>
                    <a:pt x="6764050" y="376287"/>
                  </a:lnTo>
                  <a:lnTo>
                    <a:pt x="6894128" y="352744"/>
                  </a:lnTo>
                  <a:lnTo>
                    <a:pt x="7024206" y="329657"/>
                  </a:lnTo>
                  <a:lnTo>
                    <a:pt x="7154284" y="307061"/>
                  </a:lnTo>
                  <a:lnTo>
                    <a:pt x="7284362" y="284990"/>
                  </a:lnTo>
                  <a:lnTo>
                    <a:pt x="7414440" y="263477"/>
                  </a:lnTo>
                  <a:lnTo>
                    <a:pt x="7544518" y="242557"/>
                  </a:lnTo>
                  <a:lnTo>
                    <a:pt x="7674596" y="222263"/>
                  </a:lnTo>
                  <a:lnTo>
                    <a:pt x="7804674" y="202628"/>
                  </a:lnTo>
                  <a:lnTo>
                    <a:pt x="7934752" y="183688"/>
                  </a:lnTo>
                  <a:lnTo>
                    <a:pt x="8064830" y="165476"/>
                  </a:lnTo>
                  <a:lnTo>
                    <a:pt x="8194907" y="148025"/>
                  </a:lnTo>
                  <a:lnTo>
                    <a:pt x="8324985" y="131369"/>
                  </a:lnTo>
                  <a:lnTo>
                    <a:pt x="8455063" y="115542"/>
                  </a:lnTo>
                  <a:lnTo>
                    <a:pt x="8585141" y="100579"/>
                  </a:lnTo>
                  <a:lnTo>
                    <a:pt x="8715219" y="86513"/>
                  </a:lnTo>
                  <a:lnTo>
                    <a:pt x="8845297" y="73377"/>
                  </a:lnTo>
                  <a:lnTo>
                    <a:pt x="8975375" y="61206"/>
                  </a:lnTo>
                  <a:lnTo>
                    <a:pt x="9105453" y="50034"/>
                  </a:lnTo>
                  <a:lnTo>
                    <a:pt x="9235531" y="39894"/>
                  </a:lnTo>
                  <a:lnTo>
                    <a:pt x="9365609" y="30820"/>
                  </a:lnTo>
                  <a:lnTo>
                    <a:pt x="9495686" y="22846"/>
                  </a:lnTo>
                  <a:lnTo>
                    <a:pt x="9625764" y="16006"/>
                  </a:lnTo>
                  <a:lnTo>
                    <a:pt x="9755842" y="10334"/>
                  </a:lnTo>
                  <a:lnTo>
                    <a:pt x="9885920" y="5864"/>
                  </a:lnTo>
                  <a:lnTo>
                    <a:pt x="10015998" y="2628"/>
                  </a:lnTo>
                  <a:lnTo>
                    <a:pt x="10146076" y="662"/>
                  </a:lnTo>
                  <a:lnTo>
                    <a:pt x="1027615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188417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29279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332392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416801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456395" y="186418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737711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77786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817462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89784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937442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021851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061444" y="1864119"/>
              <a:ext cx="49022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3.4e-05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27551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84455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98262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55166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077769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6807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846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784885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353923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1811" y="592286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1811" y="504718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1811" y="417149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1811" y="329581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1811" y="242003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1811" y="154435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698441" y="5998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441" y="51229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8441" y="42473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8441" y="337162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8441" y="24959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8441" y="16202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6265381" y="6499054"/>
              <a:ext cx="296416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Vs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56347" y="3753123"/>
              <a:ext cx="494109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676741" y="748180"/>
              <a:ext cx="1473696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Vs Vs Mpg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439667" y="198536"/>
              <a:ext cx="131266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 Vs Am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56082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46851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380946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293378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205809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003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2907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981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6714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599866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512298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4247302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337162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249594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1704" y="162025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7551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455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98262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166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526840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1526840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1526840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50686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50686" y="4450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50686" y="4555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50686" y="5220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250686" y="3451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50686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50686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250686" y="4607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50686" y="4852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250686" y="4695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250686" y="5150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1526840" y="2050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1526840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1526840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250686" y="3959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50686" y="5010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250686" y="5395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250686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1526840" y="2943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1526840" y="3171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1526840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1526840" y="4958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1526840" y="4275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1526840" y="509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1526840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275512" y="2991762"/>
              <a:ext cx="10276154" cy="2157382"/>
            </a:xfrm>
            <a:custGeom>
              <a:avLst/>
              <a:pathLst>
                <a:path w="10276154" h="2157382">
                  <a:moveTo>
                    <a:pt x="0" y="1352896"/>
                  </a:moveTo>
                  <a:lnTo>
                    <a:pt x="130077" y="1352483"/>
                  </a:lnTo>
                  <a:lnTo>
                    <a:pt x="260155" y="1351257"/>
                  </a:lnTo>
                  <a:lnTo>
                    <a:pt x="390233" y="1349236"/>
                  </a:lnTo>
                  <a:lnTo>
                    <a:pt x="520311" y="1346439"/>
                  </a:lnTo>
                  <a:lnTo>
                    <a:pt x="650389" y="1342882"/>
                  </a:lnTo>
                  <a:lnTo>
                    <a:pt x="780467" y="1338578"/>
                  </a:lnTo>
                  <a:lnTo>
                    <a:pt x="910545" y="1333542"/>
                  </a:lnTo>
                  <a:lnTo>
                    <a:pt x="1040623" y="1327786"/>
                  </a:lnTo>
                  <a:lnTo>
                    <a:pt x="1170701" y="1321322"/>
                  </a:lnTo>
                  <a:lnTo>
                    <a:pt x="1300779" y="1314159"/>
                  </a:lnTo>
                  <a:lnTo>
                    <a:pt x="1430856" y="1306307"/>
                  </a:lnTo>
                  <a:lnTo>
                    <a:pt x="1560934" y="1297773"/>
                  </a:lnTo>
                  <a:lnTo>
                    <a:pt x="1691012" y="1288565"/>
                  </a:lnTo>
                  <a:lnTo>
                    <a:pt x="1821090" y="1278688"/>
                  </a:lnTo>
                  <a:lnTo>
                    <a:pt x="1951168" y="1268146"/>
                  </a:lnTo>
                  <a:lnTo>
                    <a:pt x="2081246" y="1256945"/>
                  </a:lnTo>
                  <a:lnTo>
                    <a:pt x="2211324" y="1245085"/>
                  </a:lnTo>
                  <a:lnTo>
                    <a:pt x="2341402" y="1232569"/>
                  </a:lnTo>
                  <a:lnTo>
                    <a:pt x="2471480" y="1219397"/>
                  </a:lnTo>
                  <a:lnTo>
                    <a:pt x="2601558" y="1205568"/>
                  </a:lnTo>
                  <a:lnTo>
                    <a:pt x="2731635" y="1191083"/>
                  </a:lnTo>
                  <a:lnTo>
                    <a:pt x="2861713" y="1175939"/>
                  </a:lnTo>
                  <a:lnTo>
                    <a:pt x="2991791" y="1160134"/>
                  </a:lnTo>
                  <a:lnTo>
                    <a:pt x="3121869" y="1143665"/>
                  </a:lnTo>
                  <a:lnTo>
                    <a:pt x="3251947" y="1126531"/>
                  </a:lnTo>
                  <a:lnTo>
                    <a:pt x="3382025" y="1108728"/>
                  </a:lnTo>
                  <a:lnTo>
                    <a:pt x="3512103" y="1090255"/>
                  </a:lnTo>
                  <a:lnTo>
                    <a:pt x="3642181" y="1071111"/>
                  </a:lnTo>
                  <a:lnTo>
                    <a:pt x="3772259" y="1051297"/>
                  </a:lnTo>
                  <a:lnTo>
                    <a:pt x="3902337" y="1030815"/>
                  </a:lnTo>
                  <a:lnTo>
                    <a:pt x="4032415" y="1009671"/>
                  </a:lnTo>
                  <a:lnTo>
                    <a:pt x="4162492" y="987871"/>
                  </a:lnTo>
                  <a:lnTo>
                    <a:pt x="4292570" y="965426"/>
                  </a:lnTo>
                  <a:lnTo>
                    <a:pt x="4422648" y="942350"/>
                  </a:lnTo>
                  <a:lnTo>
                    <a:pt x="4552726" y="918661"/>
                  </a:lnTo>
                  <a:lnTo>
                    <a:pt x="4682804" y="894382"/>
                  </a:lnTo>
                  <a:lnTo>
                    <a:pt x="4812882" y="869537"/>
                  </a:lnTo>
                  <a:lnTo>
                    <a:pt x="4942960" y="844159"/>
                  </a:lnTo>
                  <a:lnTo>
                    <a:pt x="5073038" y="818282"/>
                  </a:lnTo>
                  <a:lnTo>
                    <a:pt x="5203116" y="791945"/>
                  </a:lnTo>
                  <a:lnTo>
                    <a:pt x="5333194" y="765191"/>
                  </a:lnTo>
                  <a:lnTo>
                    <a:pt x="5463271" y="738067"/>
                  </a:lnTo>
                  <a:lnTo>
                    <a:pt x="5593349" y="710623"/>
                  </a:lnTo>
                  <a:lnTo>
                    <a:pt x="5723427" y="682913"/>
                  </a:lnTo>
                  <a:lnTo>
                    <a:pt x="5853505" y="654990"/>
                  </a:lnTo>
                  <a:lnTo>
                    <a:pt x="5983583" y="626914"/>
                  </a:lnTo>
                  <a:lnTo>
                    <a:pt x="6113661" y="598742"/>
                  </a:lnTo>
                  <a:lnTo>
                    <a:pt x="6243739" y="570535"/>
                  </a:lnTo>
                  <a:lnTo>
                    <a:pt x="6373817" y="542354"/>
                  </a:lnTo>
                  <a:lnTo>
                    <a:pt x="6503895" y="514261"/>
                  </a:lnTo>
                  <a:lnTo>
                    <a:pt x="6633973" y="486317"/>
                  </a:lnTo>
                  <a:lnTo>
                    <a:pt x="6764050" y="458584"/>
                  </a:lnTo>
                  <a:lnTo>
                    <a:pt x="6894128" y="431124"/>
                  </a:lnTo>
                  <a:lnTo>
                    <a:pt x="7024206" y="403999"/>
                  </a:lnTo>
                  <a:lnTo>
                    <a:pt x="7154284" y="377268"/>
                  </a:lnTo>
                  <a:lnTo>
                    <a:pt x="7284362" y="350992"/>
                  </a:lnTo>
                  <a:lnTo>
                    <a:pt x="7414440" y="325231"/>
                  </a:lnTo>
                  <a:lnTo>
                    <a:pt x="7544518" y="300044"/>
                  </a:lnTo>
                  <a:lnTo>
                    <a:pt x="7674596" y="275488"/>
                  </a:lnTo>
                  <a:lnTo>
                    <a:pt x="7804674" y="251621"/>
                  </a:lnTo>
                  <a:lnTo>
                    <a:pt x="7934752" y="228499"/>
                  </a:lnTo>
                  <a:lnTo>
                    <a:pt x="8064830" y="206179"/>
                  </a:lnTo>
                  <a:lnTo>
                    <a:pt x="8194907" y="184716"/>
                  </a:lnTo>
                  <a:lnTo>
                    <a:pt x="8324985" y="164163"/>
                  </a:lnTo>
                  <a:lnTo>
                    <a:pt x="8455063" y="144574"/>
                  </a:lnTo>
                  <a:lnTo>
                    <a:pt x="8585141" y="126003"/>
                  </a:lnTo>
                  <a:lnTo>
                    <a:pt x="8715219" y="108501"/>
                  </a:lnTo>
                  <a:lnTo>
                    <a:pt x="8845297" y="92120"/>
                  </a:lnTo>
                  <a:lnTo>
                    <a:pt x="8975375" y="76911"/>
                  </a:lnTo>
                  <a:lnTo>
                    <a:pt x="9105453" y="62924"/>
                  </a:lnTo>
                  <a:lnTo>
                    <a:pt x="9235531" y="50209"/>
                  </a:lnTo>
                  <a:lnTo>
                    <a:pt x="9365609" y="38814"/>
                  </a:lnTo>
                  <a:lnTo>
                    <a:pt x="9495686" y="28789"/>
                  </a:lnTo>
                  <a:lnTo>
                    <a:pt x="9625764" y="20179"/>
                  </a:lnTo>
                  <a:lnTo>
                    <a:pt x="9755842" y="13033"/>
                  </a:lnTo>
                  <a:lnTo>
                    <a:pt x="9885920" y="7397"/>
                  </a:lnTo>
                  <a:lnTo>
                    <a:pt x="10015998" y="3317"/>
                  </a:lnTo>
                  <a:lnTo>
                    <a:pt x="10146076" y="836"/>
                  </a:lnTo>
                  <a:lnTo>
                    <a:pt x="10276154" y="0"/>
                  </a:lnTo>
                  <a:lnTo>
                    <a:pt x="10276154" y="972576"/>
                  </a:lnTo>
                  <a:lnTo>
                    <a:pt x="10146076" y="972949"/>
                  </a:lnTo>
                  <a:lnTo>
                    <a:pt x="10015998" y="974056"/>
                  </a:lnTo>
                  <a:lnTo>
                    <a:pt x="9885920" y="975879"/>
                  </a:lnTo>
                  <a:lnTo>
                    <a:pt x="9755842" y="978401"/>
                  </a:lnTo>
                  <a:lnTo>
                    <a:pt x="9625764" y="981606"/>
                  </a:lnTo>
                  <a:lnTo>
                    <a:pt x="9495686" y="985478"/>
                  </a:lnTo>
                  <a:lnTo>
                    <a:pt x="9365609" y="990003"/>
                  </a:lnTo>
                  <a:lnTo>
                    <a:pt x="9235531" y="995167"/>
                  </a:lnTo>
                  <a:lnTo>
                    <a:pt x="9105453" y="1000955"/>
                  </a:lnTo>
                  <a:lnTo>
                    <a:pt x="8975375" y="1007356"/>
                  </a:lnTo>
                  <a:lnTo>
                    <a:pt x="8845297" y="1014356"/>
                  </a:lnTo>
                  <a:lnTo>
                    <a:pt x="8715219" y="1021946"/>
                  </a:lnTo>
                  <a:lnTo>
                    <a:pt x="8585141" y="1030112"/>
                  </a:lnTo>
                  <a:lnTo>
                    <a:pt x="8455063" y="1038846"/>
                  </a:lnTo>
                  <a:lnTo>
                    <a:pt x="8324985" y="1048137"/>
                  </a:lnTo>
                  <a:lnTo>
                    <a:pt x="8194907" y="1057978"/>
                  </a:lnTo>
                  <a:lnTo>
                    <a:pt x="8064830" y="1068359"/>
                  </a:lnTo>
                  <a:lnTo>
                    <a:pt x="7934752" y="1079274"/>
                  </a:lnTo>
                  <a:lnTo>
                    <a:pt x="7804674" y="1090715"/>
                  </a:lnTo>
                  <a:lnTo>
                    <a:pt x="7674596" y="1102676"/>
                  </a:lnTo>
                  <a:lnTo>
                    <a:pt x="7544518" y="1115154"/>
                  </a:lnTo>
                  <a:lnTo>
                    <a:pt x="7414440" y="1128142"/>
                  </a:lnTo>
                  <a:lnTo>
                    <a:pt x="7284362" y="1141637"/>
                  </a:lnTo>
                  <a:lnTo>
                    <a:pt x="7154284" y="1155638"/>
                  </a:lnTo>
                  <a:lnTo>
                    <a:pt x="7024206" y="1170140"/>
                  </a:lnTo>
                  <a:lnTo>
                    <a:pt x="6894128" y="1185143"/>
                  </a:lnTo>
                  <a:lnTo>
                    <a:pt x="6764050" y="1200646"/>
                  </a:lnTo>
                  <a:lnTo>
                    <a:pt x="6633973" y="1216647"/>
                  </a:lnTo>
                  <a:lnTo>
                    <a:pt x="6503895" y="1233148"/>
                  </a:lnTo>
                  <a:lnTo>
                    <a:pt x="6373817" y="1250149"/>
                  </a:lnTo>
                  <a:lnTo>
                    <a:pt x="6243739" y="1267648"/>
                  </a:lnTo>
                  <a:lnTo>
                    <a:pt x="6113661" y="1285646"/>
                  </a:lnTo>
                  <a:lnTo>
                    <a:pt x="5983583" y="1304143"/>
                  </a:lnTo>
                  <a:lnTo>
                    <a:pt x="5853505" y="1323136"/>
                  </a:lnTo>
                  <a:lnTo>
                    <a:pt x="5723427" y="1342623"/>
                  </a:lnTo>
                  <a:lnTo>
                    <a:pt x="5593349" y="1362600"/>
                  </a:lnTo>
                  <a:lnTo>
                    <a:pt x="5463271" y="1383060"/>
                  </a:lnTo>
                  <a:lnTo>
                    <a:pt x="5333194" y="1403995"/>
                  </a:lnTo>
                  <a:lnTo>
                    <a:pt x="5203116" y="1425392"/>
                  </a:lnTo>
                  <a:lnTo>
                    <a:pt x="5073038" y="1447236"/>
                  </a:lnTo>
                  <a:lnTo>
                    <a:pt x="4942960" y="1469510"/>
                  </a:lnTo>
                  <a:lnTo>
                    <a:pt x="4812882" y="1492189"/>
                  </a:lnTo>
                  <a:lnTo>
                    <a:pt x="4682804" y="1515249"/>
                  </a:lnTo>
                  <a:lnTo>
                    <a:pt x="4552726" y="1538657"/>
                  </a:lnTo>
                  <a:lnTo>
                    <a:pt x="4422648" y="1562377"/>
                  </a:lnTo>
                  <a:lnTo>
                    <a:pt x="4292570" y="1586371"/>
                  </a:lnTo>
                  <a:lnTo>
                    <a:pt x="4162492" y="1610595"/>
                  </a:lnTo>
                  <a:lnTo>
                    <a:pt x="4032415" y="1635000"/>
                  </a:lnTo>
                  <a:lnTo>
                    <a:pt x="3902337" y="1659536"/>
                  </a:lnTo>
                  <a:lnTo>
                    <a:pt x="3772259" y="1684148"/>
                  </a:lnTo>
                  <a:lnTo>
                    <a:pt x="3642181" y="1708779"/>
                  </a:lnTo>
                  <a:lnTo>
                    <a:pt x="3512103" y="1733370"/>
                  </a:lnTo>
                  <a:lnTo>
                    <a:pt x="3382025" y="1757859"/>
                  </a:lnTo>
                  <a:lnTo>
                    <a:pt x="3251947" y="1782185"/>
                  </a:lnTo>
                  <a:lnTo>
                    <a:pt x="3121869" y="1806283"/>
                  </a:lnTo>
                  <a:lnTo>
                    <a:pt x="2991791" y="1830090"/>
                  </a:lnTo>
                  <a:lnTo>
                    <a:pt x="2861713" y="1853542"/>
                  </a:lnTo>
                  <a:lnTo>
                    <a:pt x="2731635" y="1876573"/>
                  </a:lnTo>
                  <a:lnTo>
                    <a:pt x="2601558" y="1899121"/>
                  </a:lnTo>
                  <a:lnTo>
                    <a:pt x="2471480" y="1921122"/>
                  </a:lnTo>
                  <a:lnTo>
                    <a:pt x="2341402" y="1942512"/>
                  </a:lnTo>
                  <a:lnTo>
                    <a:pt x="2211324" y="1963231"/>
                  </a:lnTo>
                  <a:lnTo>
                    <a:pt x="2081246" y="1983216"/>
                  </a:lnTo>
                  <a:lnTo>
                    <a:pt x="1951168" y="2002407"/>
                  </a:lnTo>
                  <a:lnTo>
                    <a:pt x="1821090" y="2020746"/>
                  </a:lnTo>
                  <a:lnTo>
                    <a:pt x="1691012" y="2038174"/>
                  </a:lnTo>
                  <a:lnTo>
                    <a:pt x="1560934" y="2054635"/>
                  </a:lnTo>
                  <a:lnTo>
                    <a:pt x="1430856" y="2070071"/>
                  </a:lnTo>
                  <a:lnTo>
                    <a:pt x="1300779" y="2084428"/>
                  </a:lnTo>
                  <a:lnTo>
                    <a:pt x="1170701" y="2097653"/>
                  </a:lnTo>
                  <a:lnTo>
                    <a:pt x="1040623" y="2109692"/>
                  </a:lnTo>
                  <a:lnTo>
                    <a:pt x="910545" y="2120494"/>
                  </a:lnTo>
                  <a:lnTo>
                    <a:pt x="780467" y="2130009"/>
                  </a:lnTo>
                  <a:lnTo>
                    <a:pt x="650389" y="2138187"/>
                  </a:lnTo>
                  <a:lnTo>
                    <a:pt x="520311" y="2144980"/>
                  </a:lnTo>
                  <a:lnTo>
                    <a:pt x="390233" y="2150341"/>
                  </a:lnTo>
                  <a:lnTo>
                    <a:pt x="260155" y="2154225"/>
                  </a:lnTo>
                  <a:lnTo>
                    <a:pt x="130077" y="2156586"/>
                  </a:lnTo>
                  <a:lnTo>
                    <a:pt x="0" y="21573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275512" y="2991762"/>
              <a:ext cx="10276154" cy="1352896"/>
            </a:xfrm>
            <a:custGeom>
              <a:avLst/>
              <a:pathLst>
                <a:path w="10276154" h="1352896">
                  <a:moveTo>
                    <a:pt x="0" y="1352896"/>
                  </a:moveTo>
                  <a:lnTo>
                    <a:pt x="130077" y="1352483"/>
                  </a:lnTo>
                  <a:lnTo>
                    <a:pt x="260155" y="1351257"/>
                  </a:lnTo>
                  <a:lnTo>
                    <a:pt x="390233" y="1349236"/>
                  </a:lnTo>
                  <a:lnTo>
                    <a:pt x="520311" y="1346439"/>
                  </a:lnTo>
                  <a:lnTo>
                    <a:pt x="650389" y="1342882"/>
                  </a:lnTo>
                  <a:lnTo>
                    <a:pt x="780467" y="1338578"/>
                  </a:lnTo>
                  <a:lnTo>
                    <a:pt x="910545" y="1333542"/>
                  </a:lnTo>
                  <a:lnTo>
                    <a:pt x="1040623" y="1327786"/>
                  </a:lnTo>
                  <a:lnTo>
                    <a:pt x="1170701" y="1321322"/>
                  </a:lnTo>
                  <a:lnTo>
                    <a:pt x="1300779" y="1314159"/>
                  </a:lnTo>
                  <a:lnTo>
                    <a:pt x="1430856" y="1306307"/>
                  </a:lnTo>
                  <a:lnTo>
                    <a:pt x="1560934" y="1297773"/>
                  </a:lnTo>
                  <a:lnTo>
                    <a:pt x="1691012" y="1288565"/>
                  </a:lnTo>
                  <a:lnTo>
                    <a:pt x="1821090" y="1278688"/>
                  </a:lnTo>
                  <a:lnTo>
                    <a:pt x="1951168" y="1268146"/>
                  </a:lnTo>
                  <a:lnTo>
                    <a:pt x="2081246" y="1256945"/>
                  </a:lnTo>
                  <a:lnTo>
                    <a:pt x="2211324" y="1245085"/>
                  </a:lnTo>
                  <a:lnTo>
                    <a:pt x="2341402" y="1232569"/>
                  </a:lnTo>
                  <a:lnTo>
                    <a:pt x="2471480" y="1219397"/>
                  </a:lnTo>
                  <a:lnTo>
                    <a:pt x="2601558" y="1205568"/>
                  </a:lnTo>
                  <a:lnTo>
                    <a:pt x="2731635" y="1191083"/>
                  </a:lnTo>
                  <a:lnTo>
                    <a:pt x="2861713" y="1175939"/>
                  </a:lnTo>
                  <a:lnTo>
                    <a:pt x="2991791" y="1160134"/>
                  </a:lnTo>
                  <a:lnTo>
                    <a:pt x="3121869" y="1143665"/>
                  </a:lnTo>
                  <a:lnTo>
                    <a:pt x="3251947" y="1126531"/>
                  </a:lnTo>
                  <a:lnTo>
                    <a:pt x="3382025" y="1108728"/>
                  </a:lnTo>
                  <a:lnTo>
                    <a:pt x="3512103" y="1090255"/>
                  </a:lnTo>
                  <a:lnTo>
                    <a:pt x="3642181" y="1071111"/>
                  </a:lnTo>
                  <a:lnTo>
                    <a:pt x="3772259" y="1051297"/>
                  </a:lnTo>
                  <a:lnTo>
                    <a:pt x="3902337" y="1030815"/>
                  </a:lnTo>
                  <a:lnTo>
                    <a:pt x="4032415" y="1009671"/>
                  </a:lnTo>
                  <a:lnTo>
                    <a:pt x="4162492" y="987871"/>
                  </a:lnTo>
                  <a:lnTo>
                    <a:pt x="4292570" y="965426"/>
                  </a:lnTo>
                  <a:lnTo>
                    <a:pt x="4422648" y="942350"/>
                  </a:lnTo>
                  <a:lnTo>
                    <a:pt x="4552726" y="918661"/>
                  </a:lnTo>
                  <a:lnTo>
                    <a:pt x="4682804" y="894382"/>
                  </a:lnTo>
                  <a:lnTo>
                    <a:pt x="4812882" y="869537"/>
                  </a:lnTo>
                  <a:lnTo>
                    <a:pt x="4942960" y="844159"/>
                  </a:lnTo>
                  <a:lnTo>
                    <a:pt x="5073038" y="818282"/>
                  </a:lnTo>
                  <a:lnTo>
                    <a:pt x="5203116" y="791945"/>
                  </a:lnTo>
                  <a:lnTo>
                    <a:pt x="5333194" y="765191"/>
                  </a:lnTo>
                  <a:lnTo>
                    <a:pt x="5463271" y="738067"/>
                  </a:lnTo>
                  <a:lnTo>
                    <a:pt x="5593349" y="710623"/>
                  </a:lnTo>
                  <a:lnTo>
                    <a:pt x="5723427" y="682913"/>
                  </a:lnTo>
                  <a:lnTo>
                    <a:pt x="5853505" y="654990"/>
                  </a:lnTo>
                  <a:lnTo>
                    <a:pt x="5983583" y="626914"/>
                  </a:lnTo>
                  <a:lnTo>
                    <a:pt x="6113661" y="598742"/>
                  </a:lnTo>
                  <a:lnTo>
                    <a:pt x="6243739" y="570535"/>
                  </a:lnTo>
                  <a:lnTo>
                    <a:pt x="6373817" y="542354"/>
                  </a:lnTo>
                  <a:lnTo>
                    <a:pt x="6503895" y="514261"/>
                  </a:lnTo>
                  <a:lnTo>
                    <a:pt x="6633973" y="486317"/>
                  </a:lnTo>
                  <a:lnTo>
                    <a:pt x="6764050" y="458584"/>
                  </a:lnTo>
                  <a:lnTo>
                    <a:pt x="6894128" y="431124"/>
                  </a:lnTo>
                  <a:lnTo>
                    <a:pt x="7024206" y="403999"/>
                  </a:lnTo>
                  <a:lnTo>
                    <a:pt x="7154284" y="377268"/>
                  </a:lnTo>
                  <a:lnTo>
                    <a:pt x="7284362" y="350992"/>
                  </a:lnTo>
                  <a:lnTo>
                    <a:pt x="7414440" y="325231"/>
                  </a:lnTo>
                  <a:lnTo>
                    <a:pt x="7544518" y="300044"/>
                  </a:lnTo>
                  <a:lnTo>
                    <a:pt x="7674596" y="275488"/>
                  </a:lnTo>
                  <a:lnTo>
                    <a:pt x="7804674" y="251621"/>
                  </a:lnTo>
                  <a:lnTo>
                    <a:pt x="7934752" y="228499"/>
                  </a:lnTo>
                  <a:lnTo>
                    <a:pt x="8064830" y="206179"/>
                  </a:lnTo>
                  <a:lnTo>
                    <a:pt x="8194907" y="184716"/>
                  </a:lnTo>
                  <a:lnTo>
                    <a:pt x="8324985" y="164163"/>
                  </a:lnTo>
                  <a:lnTo>
                    <a:pt x="8455063" y="144574"/>
                  </a:lnTo>
                  <a:lnTo>
                    <a:pt x="8585141" y="126003"/>
                  </a:lnTo>
                  <a:lnTo>
                    <a:pt x="8715219" y="108501"/>
                  </a:lnTo>
                  <a:lnTo>
                    <a:pt x="8845297" y="92120"/>
                  </a:lnTo>
                  <a:lnTo>
                    <a:pt x="8975375" y="76911"/>
                  </a:lnTo>
                  <a:lnTo>
                    <a:pt x="9105453" y="62924"/>
                  </a:lnTo>
                  <a:lnTo>
                    <a:pt x="9235531" y="50209"/>
                  </a:lnTo>
                  <a:lnTo>
                    <a:pt x="9365609" y="38814"/>
                  </a:lnTo>
                  <a:lnTo>
                    <a:pt x="9495686" y="28789"/>
                  </a:lnTo>
                  <a:lnTo>
                    <a:pt x="9625764" y="20179"/>
                  </a:lnTo>
                  <a:lnTo>
                    <a:pt x="9755842" y="13033"/>
                  </a:lnTo>
                  <a:lnTo>
                    <a:pt x="9885920" y="7397"/>
                  </a:lnTo>
                  <a:lnTo>
                    <a:pt x="10015998" y="3317"/>
                  </a:lnTo>
                  <a:lnTo>
                    <a:pt x="10146076" y="836"/>
                  </a:lnTo>
                  <a:lnTo>
                    <a:pt x="1027615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5512" y="3964338"/>
              <a:ext cx="10276154" cy="1184806"/>
            </a:xfrm>
            <a:custGeom>
              <a:avLst/>
              <a:pathLst>
                <a:path w="10276154" h="1184806">
                  <a:moveTo>
                    <a:pt x="10276154" y="0"/>
                  </a:moveTo>
                  <a:lnTo>
                    <a:pt x="10146076" y="373"/>
                  </a:lnTo>
                  <a:lnTo>
                    <a:pt x="10015998" y="1479"/>
                  </a:lnTo>
                  <a:lnTo>
                    <a:pt x="9885920" y="3302"/>
                  </a:lnTo>
                  <a:lnTo>
                    <a:pt x="9755842" y="5824"/>
                  </a:lnTo>
                  <a:lnTo>
                    <a:pt x="9625764" y="9029"/>
                  </a:lnTo>
                  <a:lnTo>
                    <a:pt x="9495686" y="12902"/>
                  </a:lnTo>
                  <a:lnTo>
                    <a:pt x="9365609" y="17427"/>
                  </a:lnTo>
                  <a:lnTo>
                    <a:pt x="9235531" y="22590"/>
                  </a:lnTo>
                  <a:lnTo>
                    <a:pt x="9105453" y="28379"/>
                  </a:lnTo>
                  <a:lnTo>
                    <a:pt x="8975375" y="34779"/>
                  </a:lnTo>
                  <a:lnTo>
                    <a:pt x="8845297" y="41780"/>
                  </a:lnTo>
                  <a:lnTo>
                    <a:pt x="8715219" y="49369"/>
                  </a:lnTo>
                  <a:lnTo>
                    <a:pt x="8585141" y="57535"/>
                  </a:lnTo>
                  <a:lnTo>
                    <a:pt x="8455063" y="66269"/>
                  </a:lnTo>
                  <a:lnTo>
                    <a:pt x="8324985" y="75561"/>
                  </a:lnTo>
                  <a:lnTo>
                    <a:pt x="8194907" y="85401"/>
                  </a:lnTo>
                  <a:lnTo>
                    <a:pt x="8064830" y="95782"/>
                  </a:lnTo>
                  <a:lnTo>
                    <a:pt x="7934752" y="106697"/>
                  </a:lnTo>
                  <a:lnTo>
                    <a:pt x="7804674" y="118138"/>
                  </a:lnTo>
                  <a:lnTo>
                    <a:pt x="7674596" y="130100"/>
                  </a:lnTo>
                  <a:lnTo>
                    <a:pt x="7544518" y="142577"/>
                  </a:lnTo>
                  <a:lnTo>
                    <a:pt x="7414440" y="155565"/>
                  </a:lnTo>
                  <a:lnTo>
                    <a:pt x="7284362" y="169061"/>
                  </a:lnTo>
                  <a:lnTo>
                    <a:pt x="7154284" y="183061"/>
                  </a:lnTo>
                  <a:lnTo>
                    <a:pt x="7024206" y="197563"/>
                  </a:lnTo>
                  <a:lnTo>
                    <a:pt x="6894128" y="212566"/>
                  </a:lnTo>
                  <a:lnTo>
                    <a:pt x="6764050" y="228069"/>
                  </a:lnTo>
                  <a:lnTo>
                    <a:pt x="6633973" y="244071"/>
                  </a:lnTo>
                  <a:lnTo>
                    <a:pt x="6503895" y="260572"/>
                  </a:lnTo>
                  <a:lnTo>
                    <a:pt x="6373817" y="277572"/>
                  </a:lnTo>
                  <a:lnTo>
                    <a:pt x="6243739" y="295071"/>
                  </a:lnTo>
                  <a:lnTo>
                    <a:pt x="6113661" y="313069"/>
                  </a:lnTo>
                  <a:lnTo>
                    <a:pt x="5983583" y="331566"/>
                  </a:lnTo>
                  <a:lnTo>
                    <a:pt x="5853505" y="350559"/>
                  </a:lnTo>
                  <a:lnTo>
                    <a:pt x="5723427" y="370047"/>
                  </a:lnTo>
                  <a:lnTo>
                    <a:pt x="5593349" y="390023"/>
                  </a:lnTo>
                  <a:lnTo>
                    <a:pt x="5463271" y="410484"/>
                  </a:lnTo>
                  <a:lnTo>
                    <a:pt x="5333194" y="431418"/>
                  </a:lnTo>
                  <a:lnTo>
                    <a:pt x="5203116" y="452815"/>
                  </a:lnTo>
                  <a:lnTo>
                    <a:pt x="5073038" y="474660"/>
                  </a:lnTo>
                  <a:lnTo>
                    <a:pt x="4942960" y="496933"/>
                  </a:lnTo>
                  <a:lnTo>
                    <a:pt x="4812882" y="519613"/>
                  </a:lnTo>
                  <a:lnTo>
                    <a:pt x="4682804" y="542672"/>
                  </a:lnTo>
                  <a:lnTo>
                    <a:pt x="4552726" y="566080"/>
                  </a:lnTo>
                  <a:lnTo>
                    <a:pt x="4422648" y="589801"/>
                  </a:lnTo>
                  <a:lnTo>
                    <a:pt x="4292570" y="613795"/>
                  </a:lnTo>
                  <a:lnTo>
                    <a:pt x="4162492" y="638018"/>
                  </a:lnTo>
                  <a:lnTo>
                    <a:pt x="4032415" y="662423"/>
                  </a:lnTo>
                  <a:lnTo>
                    <a:pt x="3902337" y="686959"/>
                  </a:lnTo>
                  <a:lnTo>
                    <a:pt x="3772259" y="711571"/>
                  </a:lnTo>
                  <a:lnTo>
                    <a:pt x="3642181" y="736202"/>
                  </a:lnTo>
                  <a:lnTo>
                    <a:pt x="3512103" y="760793"/>
                  </a:lnTo>
                  <a:lnTo>
                    <a:pt x="3382025" y="785282"/>
                  </a:lnTo>
                  <a:lnTo>
                    <a:pt x="3251947" y="809608"/>
                  </a:lnTo>
                  <a:lnTo>
                    <a:pt x="3121869" y="833706"/>
                  </a:lnTo>
                  <a:lnTo>
                    <a:pt x="2991791" y="857514"/>
                  </a:lnTo>
                  <a:lnTo>
                    <a:pt x="2861713" y="880965"/>
                  </a:lnTo>
                  <a:lnTo>
                    <a:pt x="2731635" y="903997"/>
                  </a:lnTo>
                  <a:lnTo>
                    <a:pt x="2601558" y="926545"/>
                  </a:lnTo>
                  <a:lnTo>
                    <a:pt x="2471480" y="948545"/>
                  </a:lnTo>
                  <a:lnTo>
                    <a:pt x="2341402" y="969936"/>
                  </a:lnTo>
                  <a:lnTo>
                    <a:pt x="2211324" y="990654"/>
                  </a:lnTo>
                  <a:lnTo>
                    <a:pt x="2081246" y="1010639"/>
                  </a:lnTo>
                  <a:lnTo>
                    <a:pt x="1951168" y="1029831"/>
                  </a:lnTo>
                  <a:lnTo>
                    <a:pt x="1821090" y="1048170"/>
                  </a:lnTo>
                  <a:lnTo>
                    <a:pt x="1691012" y="1065598"/>
                  </a:lnTo>
                  <a:lnTo>
                    <a:pt x="1560934" y="1082058"/>
                  </a:lnTo>
                  <a:lnTo>
                    <a:pt x="1430856" y="1097494"/>
                  </a:lnTo>
                  <a:lnTo>
                    <a:pt x="1300779" y="1111851"/>
                  </a:lnTo>
                  <a:lnTo>
                    <a:pt x="1170701" y="1125076"/>
                  </a:lnTo>
                  <a:lnTo>
                    <a:pt x="1040623" y="1137115"/>
                  </a:lnTo>
                  <a:lnTo>
                    <a:pt x="910545" y="1147918"/>
                  </a:lnTo>
                  <a:lnTo>
                    <a:pt x="780467" y="1157432"/>
                  </a:lnTo>
                  <a:lnTo>
                    <a:pt x="650389" y="1165610"/>
                  </a:lnTo>
                  <a:lnTo>
                    <a:pt x="520311" y="1172403"/>
                  </a:lnTo>
                  <a:lnTo>
                    <a:pt x="390233" y="1177764"/>
                  </a:lnTo>
                  <a:lnTo>
                    <a:pt x="260155" y="1181648"/>
                  </a:lnTo>
                  <a:lnTo>
                    <a:pt x="130077" y="1184009"/>
                  </a:lnTo>
                  <a:lnTo>
                    <a:pt x="0" y="11848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275512" y="3478050"/>
              <a:ext cx="10276154" cy="1268851"/>
            </a:xfrm>
            <a:custGeom>
              <a:avLst/>
              <a:pathLst>
                <a:path w="10276154" h="1268851">
                  <a:moveTo>
                    <a:pt x="0" y="1268851"/>
                  </a:moveTo>
                  <a:lnTo>
                    <a:pt x="130077" y="1268246"/>
                  </a:lnTo>
                  <a:lnTo>
                    <a:pt x="260155" y="1266452"/>
                  </a:lnTo>
                  <a:lnTo>
                    <a:pt x="390233" y="1263500"/>
                  </a:lnTo>
                  <a:lnTo>
                    <a:pt x="520311" y="1259421"/>
                  </a:lnTo>
                  <a:lnTo>
                    <a:pt x="650389" y="1254246"/>
                  </a:lnTo>
                  <a:lnTo>
                    <a:pt x="780467" y="1248005"/>
                  </a:lnTo>
                  <a:lnTo>
                    <a:pt x="910545" y="1240730"/>
                  </a:lnTo>
                  <a:lnTo>
                    <a:pt x="1040623" y="1232451"/>
                  </a:lnTo>
                  <a:lnTo>
                    <a:pt x="1170701" y="1223199"/>
                  </a:lnTo>
                  <a:lnTo>
                    <a:pt x="1300779" y="1213005"/>
                  </a:lnTo>
                  <a:lnTo>
                    <a:pt x="1430856" y="1201900"/>
                  </a:lnTo>
                  <a:lnTo>
                    <a:pt x="1560934" y="1189915"/>
                  </a:lnTo>
                  <a:lnTo>
                    <a:pt x="1691012" y="1177081"/>
                  </a:lnTo>
                  <a:lnTo>
                    <a:pt x="1821090" y="1163429"/>
                  </a:lnTo>
                  <a:lnTo>
                    <a:pt x="1951168" y="1148989"/>
                  </a:lnTo>
                  <a:lnTo>
                    <a:pt x="2081246" y="1133792"/>
                  </a:lnTo>
                  <a:lnTo>
                    <a:pt x="2211324" y="1117869"/>
                  </a:lnTo>
                  <a:lnTo>
                    <a:pt x="2341402" y="1101252"/>
                  </a:lnTo>
                  <a:lnTo>
                    <a:pt x="2471480" y="1083971"/>
                  </a:lnTo>
                  <a:lnTo>
                    <a:pt x="2601558" y="1066057"/>
                  </a:lnTo>
                  <a:lnTo>
                    <a:pt x="2731635" y="1047540"/>
                  </a:lnTo>
                  <a:lnTo>
                    <a:pt x="2861713" y="1028452"/>
                  </a:lnTo>
                  <a:lnTo>
                    <a:pt x="2991791" y="1008824"/>
                  </a:lnTo>
                  <a:lnTo>
                    <a:pt x="3121869" y="988686"/>
                  </a:lnTo>
                  <a:lnTo>
                    <a:pt x="3251947" y="968069"/>
                  </a:lnTo>
                  <a:lnTo>
                    <a:pt x="3382025" y="947005"/>
                  </a:lnTo>
                  <a:lnTo>
                    <a:pt x="3512103" y="925524"/>
                  </a:lnTo>
                  <a:lnTo>
                    <a:pt x="3642181" y="903656"/>
                  </a:lnTo>
                  <a:lnTo>
                    <a:pt x="3772259" y="881434"/>
                  </a:lnTo>
                  <a:lnTo>
                    <a:pt x="3902337" y="858887"/>
                  </a:lnTo>
                  <a:lnTo>
                    <a:pt x="4032415" y="836047"/>
                  </a:lnTo>
                  <a:lnTo>
                    <a:pt x="4162492" y="812945"/>
                  </a:lnTo>
                  <a:lnTo>
                    <a:pt x="4292570" y="789610"/>
                  </a:lnTo>
                  <a:lnTo>
                    <a:pt x="4422648" y="766075"/>
                  </a:lnTo>
                  <a:lnTo>
                    <a:pt x="4552726" y="742371"/>
                  </a:lnTo>
                  <a:lnTo>
                    <a:pt x="4682804" y="718527"/>
                  </a:lnTo>
                  <a:lnTo>
                    <a:pt x="4812882" y="694575"/>
                  </a:lnTo>
                  <a:lnTo>
                    <a:pt x="4942960" y="670546"/>
                  </a:lnTo>
                  <a:lnTo>
                    <a:pt x="5073038" y="646471"/>
                  </a:lnTo>
                  <a:lnTo>
                    <a:pt x="5203116" y="622380"/>
                  </a:lnTo>
                  <a:lnTo>
                    <a:pt x="5333194" y="598304"/>
                  </a:lnTo>
                  <a:lnTo>
                    <a:pt x="5463271" y="574275"/>
                  </a:lnTo>
                  <a:lnTo>
                    <a:pt x="5593349" y="550323"/>
                  </a:lnTo>
                  <a:lnTo>
                    <a:pt x="5723427" y="526480"/>
                  </a:lnTo>
                  <a:lnTo>
                    <a:pt x="5853505" y="502775"/>
                  </a:lnTo>
                  <a:lnTo>
                    <a:pt x="5983583" y="479240"/>
                  </a:lnTo>
                  <a:lnTo>
                    <a:pt x="6113661" y="455906"/>
                  </a:lnTo>
                  <a:lnTo>
                    <a:pt x="6243739" y="432803"/>
                  </a:lnTo>
                  <a:lnTo>
                    <a:pt x="6373817" y="409963"/>
                  </a:lnTo>
                  <a:lnTo>
                    <a:pt x="6503895" y="387416"/>
                  </a:lnTo>
                  <a:lnTo>
                    <a:pt x="6633973" y="365194"/>
                  </a:lnTo>
                  <a:lnTo>
                    <a:pt x="6764050" y="343327"/>
                  </a:lnTo>
                  <a:lnTo>
                    <a:pt x="6894128" y="321845"/>
                  </a:lnTo>
                  <a:lnTo>
                    <a:pt x="7024206" y="300781"/>
                  </a:lnTo>
                  <a:lnTo>
                    <a:pt x="7154284" y="280164"/>
                  </a:lnTo>
                  <a:lnTo>
                    <a:pt x="7284362" y="260027"/>
                  </a:lnTo>
                  <a:lnTo>
                    <a:pt x="7414440" y="240398"/>
                  </a:lnTo>
                  <a:lnTo>
                    <a:pt x="7544518" y="221310"/>
                  </a:lnTo>
                  <a:lnTo>
                    <a:pt x="7674596" y="202794"/>
                  </a:lnTo>
                  <a:lnTo>
                    <a:pt x="7804674" y="184879"/>
                  </a:lnTo>
                  <a:lnTo>
                    <a:pt x="7934752" y="167598"/>
                  </a:lnTo>
                  <a:lnTo>
                    <a:pt x="8064830" y="150981"/>
                  </a:lnTo>
                  <a:lnTo>
                    <a:pt x="8194907" y="135058"/>
                  </a:lnTo>
                  <a:lnTo>
                    <a:pt x="8324985" y="119862"/>
                  </a:lnTo>
                  <a:lnTo>
                    <a:pt x="8455063" y="105422"/>
                  </a:lnTo>
                  <a:lnTo>
                    <a:pt x="8585141" y="91769"/>
                  </a:lnTo>
                  <a:lnTo>
                    <a:pt x="8715219" y="78935"/>
                  </a:lnTo>
                  <a:lnTo>
                    <a:pt x="8845297" y="66950"/>
                  </a:lnTo>
                  <a:lnTo>
                    <a:pt x="8975375" y="55845"/>
                  </a:lnTo>
                  <a:lnTo>
                    <a:pt x="9105453" y="45651"/>
                  </a:lnTo>
                  <a:lnTo>
                    <a:pt x="9235531" y="36400"/>
                  </a:lnTo>
                  <a:lnTo>
                    <a:pt x="9365609" y="28120"/>
                  </a:lnTo>
                  <a:lnTo>
                    <a:pt x="9495686" y="20845"/>
                  </a:lnTo>
                  <a:lnTo>
                    <a:pt x="9625764" y="14604"/>
                  </a:lnTo>
                  <a:lnTo>
                    <a:pt x="9755842" y="9429"/>
                  </a:lnTo>
                  <a:lnTo>
                    <a:pt x="9885920" y="5350"/>
                  </a:lnTo>
                  <a:lnTo>
                    <a:pt x="10015998" y="2398"/>
                  </a:lnTo>
                  <a:lnTo>
                    <a:pt x="10146076" y="604"/>
                  </a:lnTo>
                  <a:lnTo>
                    <a:pt x="1027615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236550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34093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380525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464934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504528" y="1864189"/>
              <a:ext cx="20093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705458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745616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785209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865595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905189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0989598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029191" y="1864189"/>
              <a:ext cx="522475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0.00029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27551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84455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98262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55166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077769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6807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846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784885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353923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1811" y="592286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1811" y="504718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1811" y="417149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1811" y="329581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1811" y="242003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1811" y="154435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698441" y="5998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441" y="51229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8441" y="42473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8441" y="337162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8441" y="24959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8441" y="16202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6223089" y="6502031"/>
              <a:ext cx="381000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56347" y="3753123"/>
              <a:ext cx="494109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625991" y="748180"/>
              <a:ext cx="1575196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 Vs Mpg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47828" y="195436"/>
              <a:ext cx="149634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 Vs Gear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56082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46851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380946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293378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205809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003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2907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981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6714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599866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512298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4247302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337162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249594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1704" y="162025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7551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455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98262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166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88763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88763" y="4047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88763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50686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50686" y="4450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50686" y="4555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50686" y="5220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88763" y="3451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8763" y="3732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88763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88763" y="4607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50686" y="4852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250686" y="4695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25068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250686" y="5150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88763" y="2050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88763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88763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250686" y="3959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50686" y="5010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50686" y="50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250686" y="5395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250686" y="436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88763" y="2943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1526840" y="3171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1526840" y="24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1526840" y="4958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1526840" y="4275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1526840" y="509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88763" y="3977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275512" y="2966945"/>
              <a:ext cx="10276154" cy="2397645"/>
            </a:xfrm>
            <a:custGeom>
              <a:avLst/>
              <a:pathLst>
                <a:path w="10276154" h="2397645">
                  <a:moveTo>
                    <a:pt x="0" y="1526796"/>
                  </a:moveTo>
                  <a:lnTo>
                    <a:pt x="130077" y="1524828"/>
                  </a:lnTo>
                  <a:lnTo>
                    <a:pt x="260155" y="1519049"/>
                  </a:lnTo>
                  <a:lnTo>
                    <a:pt x="390233" y="1509629"/>
                  </a:lnTo>
                  <a:lnTo>
                    <a:pt x="520311" y="1496719"/>
                  </a:lnTo>
                  <a:lnTo>
                    <a:pt x="650389" y="1480454"/>
                  </a:lnTo>
                  <a:lnTo>
                    <a:pt x="780467" y="1460952"/>
                  </a:lnTo>
                  <a:lnTo>
                    <a:pt x="910545" y="1438312"/>
                  </a:lnTo>
                  <a:lnTo>
                    <a:pt x="1040623" y="1412619"/>
                  </a:lnTo>
                  <a:lnTo>
                    <a:pt x="1170701" y="1383942"/>
                  </a:lnTo>
                  <a:lnTo>
                    <a:pt x="1300779" y="1352333"/>
                  </a:lnTo>
                  <a:lnTo>
                    <a:pt x="1430856" y="1317829"/>
                  </a:lnTo>
                  <a:lnTo>
                    <a:pt x="1560934" y="1280455"/>
                  </a:lnTo>
                  <a:lnTo>
                    <a:pt x="1691012" y="1240230"/>
                  </a:lnTo>
                  <a:lnTo>
                    <a:pt x="1821090" y="1197171"/>
                  </a:lnTo>
                  <a:lnTo>
                    <a:pt x="1951168" y="1151304"/>
                  </a:lnTo>
                  <a:lnTo>
                    <a:pt x="2081246" y="1102675"/>
                  </a:lnTo>
                  <a:lnTo>
                    <a:pt x="2211324" y="1051367"/>
                  </a:lnTo>
                  <a:lnTo>
                    <a:pt x="2341402" y="997511"/>
                  </a:lnTo>
                  <a:lnTo>
                    <a:pt x="2471480" y="941297"/>
                  </a:lnTo>
                  <a:lnTo>
                    <a:pt x="2601558" y="882988"/>
                  </a:lnTo>
                  <a:lnTo>
                    <a:pt x="2731635" y="822912"/>
                  </a:lnTo>
                  <a:lnTo>
                    <a:pt x="2861713" y="761467"/>
                  </a:lnTo>
                  <a:lnTo>
                    <a:pt x="2991791" y="699106"/>
                  </a:lnTo>
                  <a:lnTo>
                    <a:pt x="3121869" y="636322"/>
                  </a:lnTo>
                  <a:lnTo>
                    <a:pt x="3251947" y="573641"/>
                  </a:lnTo>
                  <a:lnTo>
                    <a:pt x="3382025" y="511603"/>
                  </a:lnTo>
                  <a:lnTo>
                    <a:pt x="3512103" y="450754"/>
                  </a:lnTo>
                  <a:lnTo>
                    <a:pt x="3642181" y="391638"/>
                  </a:lnTo>
                  <a:lnTo>
                    <a:pt x="3772259" y="334793"/>
                  </a:lnTo>
                  <a:lnTo>
                    <a:pt x="3902337" y="280744"/>
                  </a:lnTo>
                  <a:lnTo>
                    <a:pt x="4032415" y="230003"/>
                  </a:lnTo>
                  <a:lnTo>
                    <a:pt x="4162492" y="183072"/>
                  </a:lnTo>
                  <a:lnTo>
                    <a:pt x="4292570" y="140437"/>
                  </a:lnTo>
                  <a:lnTo>
                    <a:pt x="4422648" y="102572"/>
                  </a:lnTo>
                  <a:lnTo>
                    <a:pt x="4552726" y="69939"/>
                  </a:lnTo>
                  <a:lnTo>
                    <a:pt x="4682804" y="42986"/>
                  </a:lnTo>
                  <a:lnTo>
                    <a:pt x="4812882" y="22151"/>
                  </a:lnTo>
                  <a:lnTo>
                    <a:pt x="4942960" y="7859"/>
                  </a:lnTo>
                  <a:lnTo>
                    <a:pt x="5073038" y="522"/>
                  </a:lnTo>
                  <a:lnTo>
                    <a:pt x="5203116" y="0"/>
                  </a:lnTo>
                  <a:lnTo>
                    <a:pt x="5333194" y="3240"/>
                  </a:lnTo>
                  <a:lnTo>
                    <a:pt x="5463271" y="9542"/>
                  </a:lnTo>
                  <a:lnTo>
                    <a:pt x="5593349" y="18692"/>
                  </a:lnTo>
                  <a:lnTo>
                    <a:pt x="5723427" y="30447"/>
                  </a:lnTo>
                  <a:lnTo>
                    <a:pt x="5853505" y="44538"/>
                  </a:lnTo>
                  <a:lnTo>
                    <a:pt x="5983583" y="60674"/>
                  </a:lnTo>
                  <a:lnTo>
                    <a:pt x="6113661" y="78538"/>
                  </a:lnTo>
                  <a:lnTo>
                    <a:pt x="6243739" y="97792"/>
                  </a:lnTo>
                  <a:lnTo>
                    <a:pt x="6373817" y="118075"/>
                  </a:lnTo>
                  <a:lnTo>
                    <a:pt x="6503895" y="139010"/>
                  </a:lnTo>
                  <a:lnTo>
                    <a:pt x="6633973" y="160209"/>
                  </a:lnTo>
                  <a:lnTo>
                    <a:pt x="6764050" y="181279"/>
                  </a:lnTo>
                  <a:lnTo>
                    <a:pt x="6894128" y="201830"/>
                  </a:lnTo>
                  <a:lnTo>
                    <a:pt x="7024206" y="221495"/>
                  </a:lnTo>
                  <a:lnTo>
                    <a:pt x="7154284" y="239937"/>
                  </a:lnTo>
                  <a:lnTo>
                    <a:pt x="7284362" y="256871"/>
                  </a:lnTo>
                  <a:lnTo>
                    <a:pt x="7414440" y="272070"/>
                  </a:lnTo>
                  <a:lnTo>
                    <a:pt x="7544518" y="285378"/>
                  </a:lnTo>
                  <a:lnTo>
                    <a:pt x="7674596" y="296715"/>
                  </a:lnTo>
                  <a:lnTo>
                    <a:pt x="7804674" y="306068"/>
                  </a:lnTo>
                  <a:lnTo>
                    <a:pt x="7934752" y="313488"/>
                  </a:lnTo>
                  <a:lnTo>
                    <a:pt x="8064830" y="319075"/>
                  </a:lnTo>
                  <a:lnTo>
                    <a:pt x="8194907" y="322969"/>
                  </a:lnTo>
                  <a:lnTo>
                    <a:pt x="8324985" y="325329"/>
                  </a:lnTo>
                  <a:lnTo>
                    <a:pt x="8455063" y="326331"/>
                  </a:lnTo>
                  <a:lnTo>
                    <a:pt x="8585141" y="326154"/>
                  </a:lnTo>
                  <a:lnTo>
                    <a:pt x="8715219" y="324975"/>
                  </a:lnTo>
                  <a:lnTo>
                    <a:pt x="8845297" y="322962"/>
                  </a:lnTo>
                  <a:lnTo>
                    <a:pt x="8975375" y="320277"/>
                  </a:lnTo>
                  <a:lnTo>
                    <a:pt x="9105453" y="317070"/>
                  </a:lnTo>
                  <a:lnTo>
                    <a:pt x="9235531" y="313481"/>
                  </a:lnTo>
                  <a:lnTo>
                    <a:pt x="9365609" y="309637"/>
                  </a:lnTo>
                  <a:lnTo>
                    <a:pt x="9495686" y="305659"/>
                  </a:lnTo>
                  <a:lnTo>
                    <a:pt x="9625764" y="301654"/>
                  </a:lnTo>
                  <a:lnTo>
                    <a:pt x="9755842" y="297725"/>
                  </a:lnTo>
                  <a:lnTo>
                    <a:pt x="9885920" y="293962"/>
                  </a:lnTo>
                  <a:lnTo>
                    <a:pt x="10015998" y="290451"/>
                  </a:lnTo>
                  <a:lnTo>
                    <a:pt x="10146076" y="287271"/>
                  </a:lnTo>
                  <a:lnTo>
                    <a:pt x="10276154" y="284492"/>
                  </a:lnTo>
                  <a:lnTo>
                    <a:pt x="10276154" y="1792846"/>
                  </a:lnTo>
                  <a:lnTo>
                    <a:pt x="10146076" y="1774696"/>
                  </a:lnTo>
                  <a:lnTo>
                    <a:pt x="10015998" y="1753475"/>
                  </a:lnTo>
                  <a:lnTo>
                    <a:pt x="9885920" y="1729415"/>
                  </a:lnTo>
                  <a:lnTo>
                    <a:pt x="9755842" y="1702754"/>
                  </a:lnTo>
                  <a:lnTo>
                    <a:pt x="9625764" y="1673741"/>
                  </a:lnTo>
                  <a:lnTo>
                    <a:pt x="9495686" y="1642627"/>
                  </a:lnTo>
                  <a:lnTo>
                    <a:pt x="9365609" y="1609676"/>
                  </a:lnTo>
                  <a:lnTo>
                    <a:pt x="9235531" y="1575157"/>
                  </a:lnTo>
                  <a:lnTo>
                    <a:pt x="9105453" y="1539350"/>
                  </a:lnTo>
                  <a:lnTo>
                    <a:pt x="8975375" y="1502546"/>
                  </a:lnTo>
                  <a:lnTo>
                    <a:pt x="8845297" y="1465046"/>
                  </a:lnTo>
                  <a:lnTo>
                    <a:pt x="8715219" y="1427160"/>
                  </a:lnTo>
                  <a:lnTo>
                    <a:pt x="8585141" y="1389211"/>
                  </a:lnTo>
                  <a:lnTo>
                    <a:pt x="8455063" y="1351531"/>
                  </a:lnTo>
                  <a:lnTo>
                    <a:pt x="8324985" y="1314456"/>
                  </a:lnTo>
                  <a:lnTo>
                    <a:pt x="8194907" y="1278326"/>
                  </a:lnTo>
                  <a:lnTo>
                    <a:pt x="8064830" y="1243479"/>
                  </a:lnTo>
                  <a:lnTo>
                    <a:pt x="7934752" y="1210237"/>
                  </a:lnTo>
                  <a:lnTo>
                    <a:pt x="7804674" y="1178898"/>
                  </a:lnTo>
                  <a:lnTo>
                    <a:pt x="7674596" y="1149726"/>
                  </a:lnTo>
                  <a:lnTo>
                    <a:pt x="7544518" y="1122931"/>
                  </a:lnTo>
                  <a:lnTo>
                    <a:pt x="7414440" y="1098664"/>
                  </a:lnTo>
                  <a:lnTo>
                    <a:pt x="7284362" y="1077004"/>
                  </a:lnTo>
                  <a:lnTo>
                    <a:pt x="7154284" y="1057957"/>
                  </a:lnTo>
                  <a:lnTo>
                    <a:pt x="7024206" y="1041459"/>
                  </a:lnTo>
                  <a:lnTo>
                    <a:pt x="6894128" y="1027383"/>
                  </a:lnTo>
                  <a:lnTo>
                    <a:pt x="6764050" y="1015557"/>
                  </a:lnTo>
                  <a:lnTo>
                    <a:pt x="6633973" y="1005771"/>
                  </a:lnTo>
                  <a:lnTo>
                    <a:pt x="6503895" y="997800"/>
                  </a:lnTo>
                  <a:lnTo>
                    <a:pt x="6373817" y="991412"/>
                  </a:lnTo>
                  <a:lnTo>
                    <a:pt x="6243739" y="986378"/>
                  </a:lnTo>
                  <a:lnTo>
                    <a:pt x="6113661" y="982482"/>
                  </a:lnTo>
                  <a:lnTo>
                    <a:pt x="5983583" y="979528"/>
                  </a:lnTo>
                  <a:lnTo>
                    <a:pt x="5853505" y="977337"/>
                  </a:lnTo>
                  <a:lnTo>
                    <a:pt x="5723427" y="975753"/>
                  </a:lnTo>
                  <a:lnTo>
                    <a:pt x="5593349" y="974647"/>
                  </a:lnTo>
                  <a:lnTo>
                    <a:pt x="5463271" y="973910"/>
                  </a:lnTo>
                  <a:lnTo>
                    <a:pt x="5333194" y="973463"/>
                  </a:lnTo>
                  <a:lnTo>
                    <a:pt x="5203116" y="973251"/>
                  </a:lnTo>
                  <a:lnTo>
                    <a:pt x="5073038" y="973696"/>
                  </a:lnTo>
                  <a:lnTo>
                    <a:pt x="4942960" y="977399"/>
                  </a:lnTo>
                  <a:lnTo>
                    <a:pt x="4812882" y="984634"/>
                  </a:lnTo>
                  <a:lnTo>
                    <a:pt x="4682804" y="995241"/>
                  </a:lnTo>
                  <a:lnTo>
                    <a:pt x="4552726" y="1009069"/>
                  </a:lnTo>
                  <a:lnTo>
                    <a:pt x="4422648" y="1025981"/>
                  </a:lnTo>
                  <a:lnTo>
                    <a:pt x="4292570" y="1045850"/>
                  </a:lnTo>
                  <a:lnTo>
                    <a:pt x="4162492" y="1068565"/>
                  </a:lnTo>
                  <a:lnTo>
                    <a:pt x="4032415" y="1094024"/>
                  </a:lnTo>
                  <a:lnTo>
                    <a:pt x="3902337" y="1122139"/>
                  </a:lnTo>
                  <a:lnTo>
                    <a:pt x="3772259" y="1152836"/>
                  </a:lnTo>
                  <a:lnTo>
                    <a:pt x="3642181" y="1186053"/>
                  </a:lnTo>
                  <a:lnTo>
                    <a:pt x="3512103" y="1221742"/>
                  </a:lnTo>
                  <a:lnTo>
                    <a:pt x="3382025" y="1259863"/>
                  </a:lnTo>
                  <a:lnTo>
                    <a:pt x="3251947" y="1300388"/>
                  </a:lnTo>
                  <a:lnTo>
                    <a:pt x="3121869" y="1343286"/>
                  </a:lnTo>
                  <a:lnTo>
                    <a:pt x="2991791" y="1388525"/>
                  </a:lnTo>
                  <a:lnTo>
                    <a:pt x="2861713" y="1436053"/>
                  </a:lnTo>
                  <a:lnTo>
                    <a:pt x="2731635" y="1485792"/>
                  </a:lnTo>
                  <a:lnTo>
                    <a:pt x="2601558" y="1537618"/>
                  </a:lnTo>
                  <a:lnTo>
                    <a:pt x="2471480" y="1591353"/>
                  </a:lnTo>
                  <a:lnTo>
                    <a:pt x="2341402" y="1646754"/>
                  </a:lnTo>
                  <a:lnTo>
                    <a:pt x="2211324" y="1703506"/>
                  </a:lnTo>
                  <a:lnTo>
                    <a:pt x="2081246" y="1761226"/>
                  </a:lnTo>
                  <a:lnTo>
                    <a:pt x="1951168" y="1819471"/>
                  </a:lnTo>
                  <a:lnTo>
                    <a:pt x="1821090" y="1877746"/>
                  </a:lnTo>
                  <a:lnTo>
                    <a:pt x="1691012" y="1935525"/>
                  </a:lnTo>
                  <a:lnTo>
                    <a:pt x="1560934" y="1992260"/>
                  </a:lnTo>
                  <a:lnTo>
                    <a:pt x="1430856" y="2047391"/>
                  </a:lnTo>
                  <a:lnTo>
                    <a:pt x="1300779" y="2100363"/>
                  </a:lnTo>
                  <a:lnTo>
                    <a:pt x="1170701" y="2150626"/>
                  </a:lnTo>
                  <a:lnTo>
                    <a:pt x="1040623" y="2197644"/>
                  </a:lnTo>
                  <a:lnTo>
                    <a:pt x="910545" y="2240893"/>
                  </a:lnTo>
                  <a:lnTo>
                    <a:pt x="780467" y="2279868"/>
                  </a:lnTo>
                  <a:lnTo>
                    <a:pt x="650389" y="2314077"/>
                  </a:lnTo>
                  <a:lnTo>
                    <a:pt x="520311" y="2343047"/>
                  </a:lnTo>
                  <a:lnTo>
                    <a:pt x="390233" y="2366320"/>
                  </a:lnTo>
                  <a:lnTo>
                    <a:pt x="260155" y="2383456"/>
                  </a:lnTo>
                  <a:lnTo>
                    <a:pt x="130077" y="2394033"/>
                  </a:lnTo>
                  <a:lnTo>
                    <a:pt x="0" y="239764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275512" y="2966945"/>
              <a:ext cx="10276154" cy="1526796"/>
            </a:xfrm>
            <a:custGeom>
              <a:avLst/>
              <a:pathLst>
                <a:path w="10276154" h="1526796">
                  <a:moveTo>
                    <a:pt x="0" y="1526796"/>
                  </a:moveTo>
                  <a:lnTo>
                    <a:pt x="130077" y="1524828"/>
                  </a:lnTo>
                  <a:lnTo>
                    <a:pt x="260155" y="1519049"/>
                  </a:lnTo>
                  <a:lnTo>
                    <a:pt x="390233" y="1509629"/>
                  </a:lnTo>
                  <a:lnTo>
                    <a:pt x="520311" y="1496719"/>
                  </a:lnTo>
                  <a:lnTo>
                    <a:pt x="650389" y="1480454"/>
                  </a:lnTo>
                  <a:lnTo>
                    <a:pt x="780467" y="1460952"/>
                  </a:lnTo>
                  <a:lnTo>
                    <a:pt x="910545" y="1438312"/>
                  </a:lnTo>
                  <a:lnTo>
                    <a:pt x="1040623" y="1412619"/>
                  </a:lnTo>
                  <a:lnTo>
                    <a:pt x="1170701" y="1383942"/>
                  </a:lnTo>
                  <a:lnTo>
                    <a:pt x="1300779" y="1352333"/>
                  </a:lnTo>
                  <a:lnTo>
                    <a:pt x="1430856" y="1317829"/>
                  </a:lnTo>
                  <a:lnTo>
                    <a:pt x="1560934" y="1280455"/>
                  </a:lnTo>
                  <a:lnTo>
                    <a:pt x="1691012" y="1240230"/>
                  </a:lnTo>
                  <a:lnTo>
                    <a:pt x="1821090" y="1197171"/>
                  </a:lnTo>
                  <a:lnTo>
                    <a:pt x="1951168" y="1151304"/>
                  </a:lnTo>
                  <a:lnTo>
                    <a:pt x="2081246" y="1102675"/>
                  </a:lnTo>
                  <a:lnTo>
                    <a:pt x="2211324" y="1051367"/>
                  </a:lnTo>
                  <a:lnTo>
                    <a:pt x="2341402" y="997511"/>
                  </a:lnTo>
                  <a:lnTo>
                    <a:pt x="2471480" y="941297"/>
                  </a:lnTo>
                  <a:lnTo>
                    <a:pt x="2601558" y="882988"/>
                  </a:lnTo>
                  <a:lnTo>
                    <a:pt x="2731635" y="822912"/>
                  </a:lnTo>
                  <a:lnTo>
                    <a:pt x="2861713" y="761467"/>
                  </a:lnTo>
                  <a:lnTo>
                    <a:pt x="2991791" y="699106"/>
                  </a:lnTo>
                  <a:lnTo>
                    <a:pt x="3121869" y="636322"/>
                  </a:lnTo>
                  <a:lnTo>
                    <a:pt x="3251947" y="573641"/>
                  </a:lnTo>
                  <a:lnTo>
                    <a:pt x="3382025" y="511603"/>
                  </a:lnTo>
                  <a:lnTo>
                    <a:pt x="3512103" y="450754"/>
                  </a:lnTo>
                  <a:lnTo>
                    <a:pt x="3642181" y="391638"/>
                  </a:lnTo>
                  <a:lnTo>
                    <a:pt x="3772259" y="334793"/>
                  </a:lnTo>
                  <a:lnTo>
                    <a:pt x="3902337" y="280744"/>
                  </a:lnTo>
                  <a:lnTo>
                    <a:pt x="4032415" y="230003"/>
                  </a:lnTo>
                  <a:lnTo>
                    <a:pt x="4162492" y="183072"/>
                  </a:lnTo>
                  <a:lnTo>
                    <a:pt x="4292570" y="140437"/>
                  </a:lnTo>
                  <a:lnTo>
                    <a:pt x="4422648" y="102572"/>
                  </a:lnTo>
                  <a:lnTo>
                    <a:pt x="4552726" y="69939"/>
                  </a:lnTo>
                  <a:lnTo>
                    <a:pt x="4682804" y="42986"/>
                  </a:lnTo>
                  <a:lnTo>
                    <a:pt x="4812882" y="22151"/>
                  </a:lnTo>
                  <a:lnTo>
                    <a:pt x="4942960" y="7859"/>
                  </a:lnTo>
                  <a:lnTo>
                    <a:pt x="5073038" y="522"/>
                  </a:lnTo>
                  <a:lnTo>
                    <a:pt x="5203116" y="0"/>
                  </a:lnTo>
                  <a:lnTo>
                    <a:pt x="5333194" y="3240"/>
                  </a:lnTo>
                  <a:lnTo>
                    <a:pt x="5463271" y="9542"/>
                  </a:lnTo>
                  <a:lnTo>
                    <a:pt x="5593349" y="18692"/>
                  </a:lnTo>
                  <a:lnTo>
                    <a:pt x="5723427" y="30447"/>
                  </a:lnTo>
                  <a:lnTo>
                    <a:pt x="5853505" y="44538"/>
                  </a:lnTo>
                  <a:lnTo>
                    <a:pt x="5983583" y="60674"/>
                  </a:lnTo>
                  <a:lnTo>
                    <a:pt x="6113661" y="78538"/>
                  </a:lnTo>
                  <a:lnTo>
                    <a:pt x="6243739" y="97792"/>
                  </a:lnTo>
                  <a:lnTo>
                    <a:pt x="6373817" y="118075"/>
                  </a:lnTo>
                  <a:lnTo>
                    <a:pt x="6503895" y="139010"/>
                  </a:lnTo>
                  <a:lnTo>
                    <a:pt x="6633973" y="160209"/>
                  </a:lnTo>
                  <a:lnTo>
                    <a:pt x="6764050" y="181279"/>
                  </a:lnTo>
                  <a:lnTo>
                    <a:pt x="6894128" y="201830"/>
                  </a:lnTo>
                  <a:lnTo>
                    <a:pt x="7024206" y="221495"/>
                  </a:lnTo>
                  <a:lnTo>
                    <a:pt x="7154284" y="239937"/>
                  </a:lnTo>
                  <a:lnTo>
                    <a:pt x="7284362" y="256871"/>
                  </a:lnTo>
                  <a:lnTo>
                    <a:pt x="7414440" y="272070"/>
                  </a:lnTo>
                  <a:lnTo>
                    <a:pt x="7544518" y="285378"/>
                  </a:lnTo>
                  <a:lnTo>
                    <a:pt x="7674596" y="296715"/>
                  </a:lnTo>
                  <a:lnTo>
                    <a:pt x="7804674" y="306068"/>
                  </a:lnTo>
                  <a:lnTo>
                    <a:pt x="7934752" y="313488"/>
                  </a:lnTo>
                  <a:lnTo>
                    <a:pt x="8064830" y="319075"/>
                  </a:lnTo>
                  <a:lnTo>
                    <a:pt x="8194907" y="322969"/>
                  </a:lnTo>
                  <a:lnTo>
                    <a:pt x="8324985" y="325329"/>
                  </a:lnTo>
                  <a:lnTo>
                    <a:pt x="8455063" y="326331"/>
                  </a:lnTo>
                  <a:lnTo>
                    <a:pt x="8585141" y="326154"/>
                  </a:lnTo>
                  <a:lnTo>
                    <a:pt x="8715219" y="324975"/>
                  </a:lnTo>
                  <a:lnTo>
                    <a:pt x="8845297" y="322962"/>
                  </a:lnTo>
                  <a:lnTo>
                    <a:pt x="8975375" y="320277"/>
                  </a:lnTo>
                  <a:lnTo>
                    <a:pt x="9105453" y="317070"/>
                  </a:lnTo>
                  <a:lnTo>
                    <a:pt x="9235531" y="313481"/>
                  </a:lnTo>
                  <a:lnTo>
                    <a:pt x="9365609" y="309637"/>
                  </a:lnTo>
                  <a:lnTo>
                    <a:pt x="9495686" y="305659"/>
                  </a:lnTo>
                  <a:lnTo>
                    <a:pt x="9625764" y="301654"/>
                  </a:lnTo>
                  <a:lnTo>
                    <a:pt x="9755842" y="297725"/>
                  </a:lnTo>
                  <a:lnTo>
                    <a:pt x="9885920" y="293962"/>
                  </a:lnTo>
                  <a:lnTo>
                    <a:pt x="10015998" y="290451"/>
                  </a:lnTo>
                  <a:lnTo>
                    <a:pt x="10146076" y="287271"/>
                  </a:lnTo>
                  <a:lnTo>
                    <a:pt x="10276154" y="2844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5512" y="3940196"/>
              <a:ext cx="10276154" cy="1424393"/>
            </a:xfrm>
            <a:custGeom>
              <a:avLst/>
              <a:pathLst>
                <a:path w="10276154" h="1424393">
                  <a:moveTo>
                    <a:pt x="10276154" y="819594"/>
                  </a:moveTo>
                  <a:lnTo>
                    <a:pt x="10146076" y="801445"/>
                  </a:lnTo>
                  <a:lnTo>
                    <a:pt x="10015998" y="780224"/>
                  </a:lnTo>
                  <a:lnTo>
                    <a:pt x="9885920" y="756163"/>
                  </a:lnTo>
                  <a:lnTo>
                    <a:pt x="9755842" y="729503"/>
                  </a:lnTo>
                  <a:lnTo>
                    <a:pt x="9625764" y="700489"/>
                  </a:lnTo>
                  <a:lnTo>
                    <a:pt x="9495686" y="669376"/>
                  </a:lnTo>
                  <a:lnTo>
                    <a:pt x="9365609" y="636424"/>
                  </a:lnTo>
                  <a:lnTo>
                    <a:pt x="9235531" y="601905"/>
                  </a:lnTo>
                  <a:lnTo>
                    <a:pt x="9105453" y="566099"/>
                  </a:lnTo>
                  <a:lnTo>
                    <a:pt x="8975375" y="529295"/>
                  </a:lnTo>
                  <a:lnTo>
                    <a:pt x="8845297" y="491794"/>
                  </a:lnTo>
                  <a:lnTo>
                    <a:pt x="8715219" y="453909"/>
                  </a:lnTo>
                  <a:lnTo>
                    <a:pt x="8585141" y="415960"/>
                  </a:lnTo>
                  <a:lnTo>
                    <a:pt x="8455063" y="378279"/>
                  </a:lnTo>
                  <a:lnTo>
                    <a:pt x="8324985" y="341204"/>
                  </a:lnTo>
                  <a:lnTo>
                    <a:pt x="8194907" y="305075"/>
                  </a:lnTo>
                  <a:lnTo>
                    <a:pt x="8064830" y="270228"/>
                  </a:lnTo>
                  <a:lnTo>
                    <a:pt x="7934752" y="236985"/>
                  </a:lnTo>
                  <a:lnTo>
                    <a:pt x="7804674" y="205647"/>
                  </a:lnTo>
                  <a:lnTo>
                    <a:pt x="7674596" y="176475"/>
                  </a:lnTo>
                  <a:lnTo>
                    <a:pt x="7544518" y="149680"/>
                  </a:lnTo>
                  <a:lnTo>
                    <a:pt x="7414440" y="125413"/>
                  </a:lnTo>
                  <a:lnTo>
                    <a:pt x="7284362" y="103753"/>
                  </a:lnTo>
                  <a:lnTo>
                    <a:pt x="7154284" y="84706"/>
                  </a:lnTo>
                  <a:lnTo>
                    <a:pt x="7024206" y="68207"/>
                  </a:lnTo>
                  <a:lnTo>
                    <a:pt x="6894128" y="54132"/>
                  </a:lnTo>
                  <a:lnTo>
                    <a:pt x="6764050" y="42305"/>
                  </a:lnTo>
                  <a:lnTo>
                    <a:pt x="6633973" y="32520"/>
                  </a:lnTo>
                  <a:lnTo>
                    <a:pt x="6503895" y="24549"/>
                  </a:lnTo>
                  <a:lnTo>
                    <a:pt x="6373817" y="18160"/>
                  </a:lnTo>
                  <a:lnTo>
                    <a:pt x="6243739" y="13126"/>
                  </a:lnTo>
                  <a:lnTo>
                    <a:pt x="6113661" y="9231"/>
                  </a:lnTo>
                  <a:lnTo>
                    <a:pt x="5983583" y="6277"/>
                  </a:lnTo>
                  <a:lnTo>
                    <a:pt x="5853505" y="4085"/>
                  </a:lnTo>
                  <a:lnTo>
                    <a:pt x="5723427" y="2502"/>
                  </a:lnTo>
                  <a:lnTo>
                    <a:pt x="5593349" y="1395"/>
                  </a:lnTo>
                  <a:lnTo>
                    <a:pt x="5463271" y="659"/>
                  </a:lnTo>
                  <a:lnTo>
                    <a:pt x="5333194" y="211"/>
                  </a:lnTo>
                  <a:lnTo>
                    <a:pt x="5203116" y="0"/>
                  </a:lnTo>
                  <a:lnTo>
                    <a:pt x="5073038" y="445"/>
                  </a:lnTo>
                  <a:lnTo>
                    <a:pt x="4942960" y="4147"/>
                  </a:lnTo>
                  <a:lnTo>
                    <a:pt x="4812882" y="11383"/>
                  </a:lnTo>
                  <a:lnTo>
                    <a:pt x="4682804" y="21990"/>
                  </a:lnTo>
                  <a:lnTo>
                    <a:pt x="4552726" y="35818"/>
                  </a:lnTo>
                  <a:lnTo>
                    <a:pt x="4422648" y="52729"/>
                  </a:lnTo>
                  <a:lnTo>
                    <a:pt x="4292570" y="72599"/>
                  </a:lnTo>
                  <a:lnTo>
                    <a:pt x="4162492" y="95314"/>
                  </a:lnTo>
                  <a:lnTo>
                    <a:pt x="4032415" y="120773"/>
                  </a:lnTo>
                  <a:lnTo>
                    <a:pt x="3902337" y="148888"/>
                  </a:lnTo>
                  <a:lnTo>
                    <a:pt x="3772259" y="179585"/>
                  </a:lnTo>
                  <a:lnTo>
                    <a:pt x="3642181" y="212802"/>
                  </a:lnTo>
                  <a:lnTo>
                    <a:pt x="3512103" y="248490"/>
                  </a:lnTo>
                  <a:lnTo>
                    <a:pt x="3382025" y="286612"/>
                  </a:lnTo>
                  <a:lnTo>
                    <a:pt x="3251947" y="327136"/>
                  </a:lnTo>
                  <a:lnTo>
                    <a:pt x="3121869" y="370035"/>
                  </a:lnTo>
                  <a:lnTo>
                    <a:pt x="2991791" y="415274"/>
                  </a:lnTo>
                  <a:lnTo>
                    <a:pt x="2861713" y="462802"/>
                  </a:lnTo>
                  <a:lnTo>
                    <a:pt x="2731635" y="512540"/>
                  </a:lnTo>
                  <a:lnTo>
                    <a:pt x="2601558" y="564367"/>
                  </a:lnTo>
                  <a:lnTo>
                    <a:pt x="2471480" y="618102"/>
                  </a:lnTo>
                  <a:lnTo>
                    <a:pt x="2341402" y="673503"/>
                  </a:lnTo>
                  <a:lnTo>
                    <a:pt x="2211324" y="730255"/>
                  </a:lnTo>
                  <a:lnTo>
                    <a:pt x="2081246" y="787975"/>
                  </a:lnTo>
                  <a:lnTo>
                    <a:pt x="1951168" y="846219"/>
                  </a:lnTo>
                  <a:lnTo>
                    <a:pt x="1821090" y="904495"/>
                  </a:lnTo>
                  <a:lnTo>
                    <a:pt x="1691012" y="962274"/>
                  </a:lnTo>
                  <a:lnTo>
                    <a:pt x="1560934" y="1019008"/>
                  </a:lnTo>
                  <a:lnTo>
                    <a:pt x="1430856" y="1074140"/>
                  </a:lnTo>
                  <a:lnTo>
                    <a:pt x="1300779" y="1127112"/>
                  </a:lnTo>
                  <a:lnTo>
                    <a:pt x="1170701" y="1177375"/>
                  </a:lnTo>
                  <a:lnTo>
                    <a:pt x="1040623" y="1224393"/>
                  </a:lnTo>
                  <a:lnTo>
                    <a:pt x="910545" y="1267642"/>
                  </a:lnTo>
                  <a:lnTo>
                    <a:pt x="780467" y="1306616"/>
                  </a:lnTo>
                  <a:lnTo>
                    <a:pt x="650389" y="1340825"/>
                  </a:lnTo>
                  <a:lnTo>
                    <a:pt x="520311" y="1369795"/>
                  </a:lnTo>
                  <a:lnTo>
                    <a:pt x="390233" y="1393069"/>
                  </a:lnTo>
                  <a:lnTo>
                    <a:pt x="260155" y="1410205"/>
                  </a:lnTo>
                  <a:lnTo>
                    <a:pt x="130077" y="1420781"/>
                  </a:lnTo>
                  <a:lnTo>
                    <a:pt x="0" y="14243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275512" y="3453571"/>
              <a:ext cx="10276154" cy="1475595"/>
            </a:xfrm>
            <a:custGeom>
              <a:avLst/>
              <a:pathLst>
                <a:path w="10276154" h="1475595">
                  <a:moveTo>
                    <a:pt x="0" y="1475595"/>
                  </a:moveTo>
                  <a:lnTo>
                    <a:pt x="130077" y="1472805"/>
                  </a:lnTo>
                  <a:lnTo>
                    <a:pt x="260155" y="1464627"/>
                  </a:lnTo>
                  <a:lnTo>
                    <a:pt x="390233" y="1451349"/>
                  </a:lnTo>
                  <a:lnTo>
                    <a:pt x="520311" y="1433257"/>
                  </a:lnTo>
                  <a:lnTo>
                    <a:pt x="650389" y="1410640"/>
                  </a:lnTo>
                  <a:lnTo>
                    <a:pt x="780467" y="1383784"/>
                  </a:lnTo>
                  <a:lnTo>
                    <a:pt x="910545" y="1352977"/>
                  </a:lnTo>
                  <a:lnTo>
                    <a:pt x="1040623" y="1318506"/>
                  </a:lnTo>
                  <a:lnTo>
                    <a:pt x="1170701" y="1280659"/>
                  </a:lnTo>
                  <a:lnTo>
                    <a:pt x="1300779" y="1239722"/>
                  </a:lnTo>
                  <a:lnTo>
                    <a:pt x="1430856" y="1195984"/>
                  </a:lnTo>
                  <a:lnTo>
                    <a:pt x="1560934" y="1149732"/>
                  </a:lnTo>
                  <a:lnTo>
                    <a:pt x="1691012" y="1101252"/>
                  </a:lnTo>
                  <a:lnTo>
                    <a:pt x="1821090" y="1050833"/>
                  </a:lnTo>
                  <a:lnTo>
                    <a:pt x="1951168" y="998762"/>
                  </a:lnTo>
                  <a:lnTo>
                    <a:pt x="2081246" y="945325"/>
                  </a:lnTo>
                  <a:lnTo>
                    <a:pt x="2211324" y="890811"/>
                  </a:lnTo>
                  <a:lnTo>
                    <a:pt x="2341402" y="835507"/>
                  </a:lnTo>
                  <a:lnTo>
                    <a:pt x="2471480" y="779700"/>
                  </a:lnTo>
                  <a:lnTo>
                    <a:pt x="2601558" y="723677"/>
                  </a:lnTo>
                  <a:lnTo>
                    <a:pt x="2731635" y="667726"/>
                  </a:lnTo>
                  <a:lnTo>
                    <a:pt x="2861713" y="612135"/>
                  </a:lnTo>
                  <a:lnTo>
                    <a:pt x="2991791" y="557190"/>
                  </a:lnTo>
                  <a:lnTo>
                    <a:pt x="3121869" y="503179"/>
                  </a:lnTo>
                  <a:lnTo>
                    <a:pt x="3251947" y="450389"/>
                  </a:lnTo>
                  <a:lnTo>
                    <a:pt x="3382025" y="399107"/>
                  </a:lnTo>
                  <a:lnTo>
                    <a:pt x="3512103" y="349622"/>
                  </a:lnTo>
                  <a:lnTo>
                    <a:pt x="3642181" y="302220"/>
                  </a:lnTo>
                  <a:lnTo>
                    <a:pt x="3772259" y="257189"/>
                  </a:lnTo>
                  <a:lnTo>
                    <a:pt x="3902337" y="214816"/>
                  </a:lnTo>
                  <a:lnTo>
                    <a:pt x="4032415" y="175388"/>
                  </a:lnTo>
                  <a:lnTo>
                    <a:pt x="4162492" y="139193"/>
                  </a:lnTo>
                  <a:lnTo>
                    <a:pt x="4292570" y="106518"/>
                  </a:lnTo>
                  <a:lnTo>
                    <a:pt x="4422648" y="77651"/>
                  </a:lnTo>
                  <a:lnTo>
                    <a:pt x="4552726" y="52878"/>
                  </a:lnTo>
                  <a:lnTo>
                    <a:pt x="4682804" y="32488"/>
                  </a:lnTo>
                  <a:lnTo>
                    <a:pt x="4812882" y="16767"/>
                  </a:lnTo>
                  <a:lnTo>
                    <a:pt x="4942960" y="6003"/>
                  </a:lnTo>
                  <a:lnTo>
                    <a:pt x="5073038" y="483"/>
                  </a:lnTo>
                  <a:lnTo>
                    <a:pt x="5203116" y="0"/>
                  </a:lnTo>
                  <a:lnTo>
                    <a:pt x="5333194" y="1726"/>
                  </a:lnTo>
                  <a:lnTo>
                    <a:pt x="5463271" y="5101"/>
                  </a:lnTo>
                  <a:lnTo>
                    <a:pt x="5593349" y="10044"/>
                  </a:lnTo>
                  <a:lnTo>
                    <a:pt x="5723427" y="16474"/>
                  </a:lnTo>
                  <a:lnTo>
                    <a:pt x="5853505" y="24312"/>
                  </a:lnTo>
                  <a:lnTo>
                    <a:pt x="5983583" y="33475"/>
                  </a:lnTo>
                  <a:lnTo>
                    <a:pt x="6113661" y="43885"/>
                  </a:lnTo>
                  <a:lnTo>
                    <a:pt x="6243739" y="55459"/>
                  </a:lnTo>
                  <a:lnTo>
                    <a:pt x="6373817" y="68117"/>
                  </a:lnTo>
                  <a:lnTo>
                    <a:pt x="6503895" y="81779"/>
                  </a:lnTo>
                  <a:lnTo>
                    <a:pt x="6633973" y="96365"/>
                  </a:lnTo>
                  <a:lnTo>
                    <a:pt x="6764050" y="111792"/>
                  </a:lnTo>
                  <a:lnTo>
                    <a:pt x="6894128" y="127981"/>
                  </a:lnTo>
                  <a:lnTo>
                    <a:pt x="7024206" y="144851"/>
                  </a:lnTo>
                  <a:lnTo>
                    <a:pt x="7154284" y="162322"/>
                  </a:lnTo>
                  <a:lnTo>
                    <a:pt x="7284362" y="180312"/>
                  </a:lnTo>
                  <a:lnTo>
                    <a:pt x="7414440" y="198741"/>
                  </a:lnTo>
                  <a:lnTo>
                    <a:pt x="7544518" y="217529"/>
                  </a:lnTo>
                  <a:lnTo>
                    <a:pt x="7674596" y="236595"/>
                  </a:lnTo>
                  <a:lnTo>
                    <a:pt x="7804674" y="255857"/>
                  </a:lnTo>
                  <a:lnTo>
                    <a:pt x="7934752" y="275237"/>
                  </a:lnTo>
                  <a:lnTo>
                    <a:pt x="8064830" y="294652"/>
                  </a:lnTo>
                  <a:lnTo>
                    <a:pt x="8194907" y="314022"/>
                  </a:lnTo>
                  <a:lnTo>
                    <a:pt x="8324985" y="333267"/>
                  </a:lnTo>
                  <a:lnTo>
                    <a:pt x="8455063" y="352305"/>
                  </a:lnTo>
                  <a:lnTo>
                    <a:pt x="8585141" y="371057"/>
                  </a:lnTo>
                  <a:lnTo>
                    <a:pt x="8715219" y="389442"/>
                  </a:lnTo>
                  <a:lnTo>
                    <a:pt x="8845297" y="407378"/>
                  </a:lnTo>
                  <a:lnTo>
                    <a:pt x="8975375" y="424786"/>
                  </a:lnTo>
                  <a:lnTo>
                    <a:pt x="9105453" y="441584"/>
                  </a:lnTo>
                  <a:lnTo>
                    <a:pt x="9235531" y="457693"/>
                  </a:lnTo>
                  <a:lnTo>
                    <a:pt x="9365609" y="473031"/>
                  </a:lnTo>
                  <a:lnTo>
                    <a:pt x="9495686" y="487517"/>
                  </a:lnTo>
                  <a:lnTo>
                    <a:pt x="9625764" y="501072"/>
                  </a:lnTo>
                  <a:lnTo>
                    <a:pt x="9755842" y="513614"/>
                  </a:lnTo>
                  <a:lnTo>
                    <a:pt x="9885920" y="525063"/>
                  </a:lnTo>
                  <a:lnTo>
                    <a:pt x="10015998" y="535337"/>
                  </a:lnTo>
                  <a:lnTo>
                    <a:pt x="10146076" y="544358"/>
                  </a:lnTo>
                  <a:lnTo>
                    <a:pt x="10276154" y="55204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236550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34093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380525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464934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504528" y="186418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0.48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785844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2600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865595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94598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985575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069984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109577" y="1864189"/>
              <a:ext cx="442089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0.0054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27551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84455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98262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55166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34274" y="624509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03313" y="624509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72351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841390" y="6245787"/>
              <a:ext cx="282475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410428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1811" y="592286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1811" y="504718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1811" y="417149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1811" y="329581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1811" y="242003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1811" y="154435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698441" y="5998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441" y="51229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8441" y="42473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8441" y="337162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8441" y="24959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8441" y="16202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6131250" y="6495829"/>
              <a:ext cx="56467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Gear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56347" y="3753123"/>
              <a:ext cx="494109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515783" y="744459"/>
              <a:ext cx="179561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Gear Vs Mpg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Rishi Kothari</dc:creator>
  <cp:lastModifiedBy/>
  <cp:revision>1</cp:revision>
  <dcterms:created xsi:type="dcterms:W3CDTF">2023-10-11T21:55:10Z</dcterms:created>
  <dcterms:modified xsi:type="dcterms:W3CDTF">2024-11-18T14:38:13Z</dcterms:modified>
</cp:coreProperties>
</file>