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70" d="100"/>
          <a:sy n="70" d="100"/>
        </p:scale>
        <p:origin x="536" y="60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12/10/2015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12/10/2015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AED Final Project</a:t>
            </a:r>
            <a:endParaRPr lang="en-US" dirty="0" smtClean="0"/>
          </a:p>
          <a:p>
            <a:r>
              <a:rPr lang="en-US" dirty="0" smtClean="0"/>
              <a:t>                                       </a:t>
            </a:r>
            <a:r>
              <a:rPr lang="en-US" dirty="0" err="1" smtClean="0"/>
              <a:t>R.V.Rishik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Municipal  Portal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Pollution Vs Area Graph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1636776"/>
            <a:ext cx="63627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7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Waste Analytics</a:t>
            </a:r>
            <a:br>
              <a:rPr lang="en-US" smtClean="0"/>
            </a:b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6412" y="1828800"/>
            <a:ext cx="44767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56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City </a:t>
            </a:r>
            <a:r>
              <a:rPr lang="en-US" dirty="0"/>
              <a:t>governments often have failed to ensure that the whole range of the city's </a:t>
            </a:r>
            <a:r>
              <a:rPr lang="en-US" dirty="0" smtClean="0"/>
              <a:t>services :Pollution Control,</a:t>
            </a:r>
            <a:r>
              <a:rPr lang="en-US" dirty="0"/>
              <a:t> </a:t>
            </a:r>
            <a:r>
              <a:rPr lang="en-US" dirty="0" smtClean="0"/>
              <a:t>Waste </a:t>
            </a:r>
            <a:r>
              <a:rPr lang="en-US" dirty="0"/>
              <a:t>management and </a:t>
            </a:r>
            <a:r>
              <a:rPr lang="en-US" dirty="0" smtClean="0"/>
              <a:t>Parking </a:t>
            </a:r>
            <a:r>
              <a:rPr lang="en-US" dirty="0"/>
              <a:t>system are in good condition</a:t>
            </a:r>
          </a:p>
          <a:p>
            <a:r>
              <a:rPr lang="en-US" dirty="0" smtClean="0"/>
              <a:t>The </a:t>
            </a:r>
            <a:r>
              <a:rPr lang="en-US" dirty="0"/>
              <a:t>population has increased over the past two decades and its economy has developed tremendously, brought about an unprecedented increase in the amount of solid waste and pollution.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Providing Sensors around the </a:t>
            </a:r>
            <a:r>
              <a:rPr lang="en-US" dirty="0" smtClean="0"/>
              <a:t>city to control Pollution and Waste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Proper Tracking System For Waste Management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Providing Parking Lots to the people of the city by collecting details and generating ticket for them.</a:t>
            </a:r>
          </a:p>
          <a:p>
            <a:r>
              <a:rPr lang="en-US" dirty="0" smtClean="0"/>
              <a:t>Recycling the waste by taking the information from Waste Control Admin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2" y="1219200"/>
            <a:ext cx="6629400" cy="4800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1" y="228600"/>
            <a:ext cx="8686801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 Model: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Parking Enterprise Admin-Parking Control Admin-Parking Officer</a:t>
            </a:r>
            <a:endParaRPr lang="en-US" dirty="0" smtClean="0"/>
          </a:p>
          <a:p>
            <a:r>
              <a:rPr lang="en-US" dirty="0" smtClean="0"/>
              <a:t>Pollution Tracker-Pollution Control Admin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Waste Tracker-Waste Control Admin-Recycle </a:t>
            </a:r>
            <a:r>
              <a:rPr lang="en-US" dirty="0" err="1"/>
              <a:t>A</a:t>
            </a:r>
            <a:r>
              <a:rPr lang="en-US" dirty="0" err="1" smtClean="0"/>
              <a:t>dmin-Recycle</a:t>
            </a:r>
            <a:r>
              <a:rPr lang="en-US" dirty="0" smtClean="0"/>
              <a:t> Worker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Roles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3012" y="1524000"/>
            <a:ext cx="5299700" cy="4191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612" y="2819400"/>
            <a:ext cx="6600825" cy="1609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Waste Tracking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560044" y="2590800"/>
            <a:ext cx="4132612" cy="3429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 Comparison Per Area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75751" y="2590800"/>
            <a:ext cx="4030249" cy="34290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Co2 Comparison Per Area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Pollution Analytics: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83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Parking Lot Location With Map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012" y="1752600"/>
            <a:ext cx="38290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63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0</TotalTime>
  <Words>128</Words>
  <Application>Microsoft Office PowerPoint</Application>
  <PresentationFormat>Custom</PresentationFormat>
  <Paragraphs>25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Palatino Linotype</vt:lpstr>
      <vt:lpstr>Business strategy presentation</vt:lpstr>
      <vt:lpstr>Online Municipal  Portal</vt:lpstr>
      <vt:lpstr>Problem Statement</vt:lpstr>
      <vt:lpstr>Problem Solution</vt:lpstr>
      <vt:lpstr>Object Model: </vt:lpstr>
      <vt:lpstr>Key Roles </vt:lpstr>
      <vt:lpstr>Key Features </vt:lpstr>
      <vt:lpstr>Waste Tracking System</vt:lpstr>
      <vt:lpstr>Pollution Analytics:</vt:lpstr>
      <vt:lpstr>Parking Lot Location With Map </vt:lpstr>
      <vt:lpstr>Pollution Vs Area Graph </vt:lpstr>
      <vt:lpstr>Waste Analytics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2015-12-11T03:13:47Z</dcterms:created>
  <dcterms:modified xsi:type="dcterms:W3CDTF">2015-12-11T03:55:24Z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