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63" r:id="rId3"/>
    <p:sldId id="258" r:id="rId4"/>
    <p:sldId id="294" r:id="rId5"/>
    <p:sldId id="295" r:id="rId6"/>
    <p:sldId id="296" r:id="rId7"/>
    <p:sldId id="264" r:id="rId8"/>
    <p:sldId id="265" r:id="rId9"/>
    <p:sldId id="262" r:id="rId10"/>
    <p:sldId id="283" r:id="rId11"/>
    <p:sldId id="273" r:id="rId12"/>
    <p:sldId id="272" r:id="rId13"/>
    <p:sldId id="275" r:id="rId14"/>
    <p:sldId id="276" r:id="rId15"/>
    <p:sldId id="274" r:id="rId16"/>
    <p:sldId id="284" r:id="rId17"/>
    <p:sldId id="285" r:id="rId18"/>
    <p:sldId id="277" r:id="rId19"/>
    <p:sldId id="280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8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9B8"/>
    <a:srgbClr val="9C2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EA414-C580-4658-A1AC-12024B79A478}" v="4" dt="2022-03-19T16:02:37.155"/>
    <p1510:client id="{04F8B4F7-B07A-40A0-B163-3B186922762A}" v="1763" dt="2022-03-19T14:33:04.467"/>
    <p1510:client id="{07B6E393-B564-0081-FBBA-08FDD9968C4D}" v="15" dt="2022-03-20T09:05:30.733"/>
    <p1510:client id="{11029904-2E02-875E-CEC2-DB76037D8566}" v="29" dt="2022-03-20T07:23:47.267"/>
    <p1510:client id="{3D281220-4C11-EAAD-DD7E-C3349172224B}" v="1" dt="2022-03-20T05:06:42.783"/>
    <p1510:client id="{4A92BF11-9834-73DE-AB21-DBD7F0332B40}" v="1" dt="2022-03-20T05:59:17.208"/>
    <p1510:client id="{746BB176-B922-7956-14EC-740BD4A7E87C}" v="1" dt="2022-03-20T04:50:56.194"/>
    <p1510:client id="{83EA1C35-CF7F-E8A3-C8CA-78A6FC1F6FA0}" v="12" dt="2022-03-20T05:42:49.322"/>
    <p1510:client id="{85B8A94C-ADC9-51A0-4418-0978158AD605}" v="27" dt="2022-03-20T07:07:51.737"/>
    <p1510:client id="{C2D12676-1054-4924-8605-0FD0E4DED277}" v="605" dt="2022-03-20T09:41:46.164"/>
    <p1510:client id="{C5693BBC-4057-5EFB-9426-53646F00CD07}" v="2" dt="2022-03-20T05:10:53.748"/>
    <p1510:client id="{E9A08BBA-4AF9-4BB2-5EC9-D7978FFFD908}" v="27" dt="2022-03-20T05:49:15.623"/>
    <p1510:client id="{FCB9F137-BC2D-1DA0-5E3D-1C4420C4CD79}" v="36" dt="2022-03-19T12:33:16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umala Dinesh" userId="fff478ab-adb3-40a0-918a-818980dc4560" providerId="ADAL" clId="{04F8B4F7-B07A-40A0-B163-3B186922762A}"/>
    <pc:docChg chg="undo redo custSel addSld delSld modSld sldOrd">
      <pc:chgData name="Mudumala Dinesh" userId="fff478ab-adb3-40a0-918a-818980dc4560" providerId="ADAL" clId="{04F8B4F7-B07A-40A0-B163-3B186922762A}" dt="2022-03-19T14:38:53.196" v="2793" actId="1076"/>
      <pc:docMkLst>
        <pc:docMk/>
      </pc:docMkLst>
      <pc:sldChg chg="modSp mod">
        <pc:chgData name="Mudumala Dinesh" userId="fff478ab-adb3-40a0-918a-818980dc4560" providerId="ADAL" clId="{04F8B4F7-B07A-40A0-B163-3B186922762A}" dt="2022-03-19T11:54:33.977" v="380" actId="5793"/>
        <pc:sldMkLst>
          <pc:docMk/>
          <pc:sldMk cId="3463082952" sldId="256"/>
        </pc:sldMkLst>
        <pc:spChg chg="mod">
          <ac:chgData name="Mudumala Dinesh" userId="fff478ab-adb3-40a0-918a-818980dc4560" providerId="ADAL" clId="{04F8B4F7-B07A-40A0-B163-3B186922762A}" dt="2022-03-19T11:52:40.988" v="297" actId="20577"/>
          <ac:spMkLst>
            <pc:docMk/>
            <pc:sldMk cId="3463082952" sldId="256"/>
            <ac:spMk id="2" creationId="{5A24862B-BB2A-8B40-AE98-7ABF6D3B7B21}"/>
          </ac:spMkLst>
        </pc:spChg>
        <pc:spChg chg="mod">
          <ac:chgData name="Mudumala Dinesh" userId="fff478ab-adb3-40a0-918a-818980dc4560" providerId="ADAL" clId="{04F8B4F7-B07A-40A0-B163-3B186922762A}" dt="2022-03-19T11:54:33.977" v="380" actId="5793"/>
          <ac:spMkLst>
            <pc:docMk/>
            <pc:sldMk cId="3463082952" sldId="256"/>
            <ac:spMk id="3" creationId="{D9F2F0D0-23EC-004E-BA85-9B8EC82CAF25}"/>
          </ac:spMkLst>
        </pc:spChg>
      </pc:sldChg>
      <pc:sldChg chg="modSp new del mod">
        <pc:chgData name="Mudumala Dinesh" userId="fff478ab-adb3-40a0-918a-818980dc4560" providerId="ADAL" clId="{04F8B4F7-B07A-40A0-B163-3B186922762A}" dt="2022-03-19T12:43:45.617" v="1012" actId="2696"/>
        <pc:sldMkLst>
          <pc:docMk/>
          <pc:sldMk cId="2360807371" sldId="257"/>
        </pc:sldMkLst>
        <pc:spChg chg="mod">
          <ac:chgData name="Mudumala Dinesh" userId="fff478ab-adb3-40a0-918a-818980dc4560" providerId="ADAL" clId="{04F8B4F7-B07A-40A0-B163-3B186922762A}" dt="2022-03-19T12:43:25.897" v="1009" actId="21"/>
          <ac:spMkLst>
            <pc:docMk/>
            <pc:sldMk cId="2360807371" sldId="257"/>
            <ac:spMk id="2" creationId="{2F3087CB-0E83-43EE-B9FD-810EE99D7AE6}"/>
          </ac:spMkLst>
        </pc:spChg>
        <pc:spChg chg="mod">
          <ac:chgData name="Mudumala Dinesh" userId="fff478ab-adb3-40a0-918a-818980dc4560" providerId="ADAL" clId="{04F8B4F7-B07A-40A0-B163-3B186922762A}" dt="2022-03-19T12:40:22.118" v="940" actId="1076"/>
          <ac:spMkLst>
            <pc:docMk/>
            <pc:sldMk cId="2360807371" sldId="257"/>
            <ac:spMk id="3" creationId="{87A7EE0B-FACD-4EC1-9319-BE39C3746F74}"/>
          </ac:spMkLst>
        </pc:spChg>
      </pc:sldChg>
      <pc:sldChg chg="modSp new mod modAnim">
        <pc:chgData name="Mudumala Dinesh" userId="fff478ab-adb3-40a0-918a-818980dc4560" providerId="ADAL" clId="{04F8B4F7-B07A-40A0-B163-3B186922762A}" dt="2022-03-19T12:51:28.277" v="1750" actId="20577"/>
        <pc:sldMkLst>
          <pc:docMk/>
          <pc:sldMk cId="3496003189" sldId="258"/>
        </pc:sldMkLst>
        <pc:spChg chg="mod">
          <ac:chgData name="Mudumala Dinesh" userId="fff478ab-adb3-40a0-918a-818980dc4560" providerId="ADAL" clId="{04F8B4F7-B07A-40A0-B163-3B186922762A}" dt="2022-03-19T12:20:47.684" v="517" actId="14100"/>
          <ac:spMkLst>
            <pc:docMk/>
            <pc:sldMk cId="3496003189" sldId="258"/>
            <ac:spMk id="2" creationId="{46684018-C186-404A-A91C-073C31CAC5A6}"/>
          </ac:spMkLst>
        </pc:spChg>
        <pc:spChg chg="mod">
          <ac:chgData name="Mudumala Dinesh" userId="fff478ab-adb3-40a0-918a-818980dc4560" providerId="ADAL" clId="{04F8B4F7-B07A-40A0-B163-3B186922762A}" dt="2022-03-19T12:51:28.277" v="1750" actId="20577"/>
          <ac:spMkLst>
            <pc:docMk/>
            <pc:sldMk cId="3496003189" sldId="258"/>
            <ac:spMk id="3" creationId="{F3AC7817-92A1-4AB7-83ED-F4ECE7662DD8}"/>
          </ac:spMkLst>
        </pc:spChg>
      </pc:sldChg>
      <pc:sldChg chg="new del">
        <pc:chgData name="Mudumala Dinesh" userId="fff478ab-adb3-40a0-918a-818980dc4560" providerId="ADAL" clId="{04F8B4F7-B07A-40A0-B163-3B186922762A}" dt="2022-03-19T12:32:47.077" v="902" actId="2696"/>
        <pc:sldMkLst>
          <pc:docMk/>
          <pc:sldMk cId="2214699816" sldId="259"/>
        </pc:sldMkLst>
      </pc:sldChg>
      <pc:sldChg chg="new del">
        <pc:chgData name="Mudumala Dinesh" userId="fff478ab-adb3-40a0-918a-818980dc4560" providerId="ADAL" clId="{04F8B4F7-B07A-40A0-B163-3B186922762A}" dt="2022-03-19T12:32:50.469" v="903" actId="2696"/>
        <pc:sldMkLst>
          <pc:docMk/>
          <pc:sldMk cId="1478719350" sldId="260"/>
        </pc:sldMkLst>
      </pc:sldChg>
      <pc:sldChg chg="new del">
        <pc:chgData name="Mudumala Dinesh" userId="fff478ab-adb3-40a0-918a-818980dc4560" providerId="ADAL" clId="{04F8B4F7-B07A-40A0-B163-3B186922762A}" dt="2022-03-19T12:53:39.077" v="1751" actId="2696"/>
        <pc:sldMkLst>
          <pc:docMk/>
          <pc:sldMk cId="894709173" sldId="261"/>
        </pc:sldMkLst>
      </pc:sldChg>
      <pc:sldChg chg="new del">
        <pc:chgData name="Mudumala Dinesh" userId="fff478ab-adb3-40a0-918a-818980dc4560" providerId="ADAL" clId="{04F8B4F7-B07A-40A0-B163-3B186922762A}" dt="2022-03-19T12:33:50.287" v="907" actId="2696"/>
        <pc:sldMkLst>
          <pc:docMk/>
          <pc:sldMk cId="1907399477" sldId="262"/>
        </pc:sldMkLst>
      </pc:sldChg>
      <pc:sldChg chg="modSp new mod">
        <pc:chgData name="Mudumala Dinesh" userId="fff478ab-adb3-40a0-918a-818980dc4560" providerId="ADAL" clId="{04F8B4F7-B07A-40A0-B163-3B186922762A}" dt="2022-03-19T12:38:32.877" v="936" actId="20577"/>
        <pc:sldMkLst>
          <pc:docMk/>
          <pc:sldMk cId="2654814949" sldId="262"/>
        </pc:sldMkLst>
        <pc:spChg chg="mod">
          <ac:chgData name="Mudumala Dinesh" userId="fff478ab-adb3-40a0-918a-818980dc4560" providerId="ADAL" clId="{04F8B4F7-B07A-40A0-B163-3B186922762A}" dt="2022-03-19T12:34:20.099" v="909"/>
          <ac:spMkLst>
            <pc:docMk/>
            <pc:sldMk cId="2654814949" sldId="262"/>
            <ac:spMk id="2" creationId="{B87092F6-73BF-4E45-9022-5EEA2267A1BA}"/>
          </ac:spMkLst>
        </pc:spChg>
        <pc:spChg chg="mod">
          <ac:chgData name="Mudumala Dinesh" userId="fff478ab-adb3-40a0-918a-818980dc4560" providerId="ADAL" clId="{04F8B4F7-B07A-40A0-B163-3B186922762A}" dt="2022-03-19T12:38:32.877" v="936" actId="20577"/>
          <ac:spMkLst>
            <pc:docMk/>
            <pc:sldMk cId="2654814949" sldId="262"/>
            <ac:spMk id="3" creationId="{5123942F-D95F-4E50-8785-1E33C6B04466}"/>
          </ac:spMkLst>
        </pc:spChg>
      </pc:sldChg>
      <pc:sldChg chg="new del">
        <pc:chgData name="Mudumala Dinesh" userId="fff478ab-adb3-40a0-918a-818980dc4560" providerId="ADAL" clId="{04F8B4F7-B07A-40A0-B163-3B186922762A}" dt="2022-03-19T12:33:47.448" v="906" actId="2696"/>
        <pc:sldMkLst>
          <pc:docMk/>
          <pc:sldMk cId="2196960374" sldId="263"/>
        </pc:sldMkLst>
      </pc:sldChg>
      <pc:sldChg chg="modSp new mod">
        <pc:chgData name="Mudumala Dinesh" userId="fff478ab-adb3-40a0-918a-818980dc4560" providerId="ADAL" clId="{04F8B4F7-B07A-40A0-B163-3B186922762A}" dt="2022-03-19T12:50:15.707" v="1733" actId="20577"/>
        <pc:sldMkLst>
          <pc:docMk/>
          <pc:sldMk cId="3139531027" sldId="263"/>
        </pc:sldMkLst>
        <pc:spChg chg="mod">
          <ac:chgData name="Mudumala Dinesh" userId="fff478ab-adb3-40a0-918a-818980dc4560" providerId="ADAL" clId="{04F8B4F7-B07A-40A0-B163-3B186922762A}" dt="2022-03-19T12:43:35.797" v="1011" actId="404"/>
          <ac:spMkLst>
            <pc:docMk/>
            <pc:sldMk cId="3139531027" sldId="263"/>
            <ac:spMk id="2" creationId="{3457C57E-C256-40A6-979D-7249F0C140EE}"/>
          </ac:spMkLst>
        </pc:spChg>
        <pc:spChg chg="mod">
          <ac:chgData name="Mudumala Dinesh" userId="fff478ab-adb3-40a0-918a-818980dc4560" providerId="ADAL" clId="{04F8B4F7-B07A-40A0-B163-3B186922762A}" dt="2022-03-19T12:50:15.707" v="1733" actId="20577"/>
          <ac:spMkLst>
            <pc:docMk/>
            <pc:sldMk cId="3139531027" sldId="263"/>
            <ac:spMk id="3" creationId="{706117CD-C068-45DF-9AB5-0B3709CA8F61}"/>
          </ac:spMkLst>
        </pc:spChg>
      </pc:sldChg>
      <pc:sldChg chg="addSp delSp modSp new mod">
        <pc:chgData name="Mudumala Dinesh" userId="fff478ab-adb3-40a0-918a-818980dc4560" providerId="ADAL" clId="{04F8B4F7-B07A-40A0-B163-3B186922762A}" dt="2022-03-19T13:03:44.287" v="1922" actId="21"/>
        <pc:sldMkLst>
          <pc:docMk/>
          <pc:sldMk cId="510206199" sldId="264"/>
        </pc:sldMkLst>
        <pc:spChg chg="mod">
          <ac:chgData name="Mudumala Dinesh" userId="fff478ab-adb3-40a0-918a-818980dc4560" providerId="ADAL" clId="{04F8B4F7-B07A-40A0-B163-3B186922762A}" dt="2022-03-19T12:54:37.197" v="1804" actId="20577"/>
          <ac:spMkLst>
            <pc:docMk/>
            <pc:sldMk cId="510206199" sldId="264"/>
            <ac:spMk id="2" creationId="{881F6826-8092-461E-8BB5-42AB21106521}"/>
          </ac:spMkLst>
        </pc:spChg>
        <pc:spChg chg="del">
          <ac:chgData name="Mudumala Dinesh" userId="fff478ab-adb3-40a0-918a-818980dc4560" providerId="ADAL" clId="{04F8B4F7-B07A-40A0-B163-3B186922762A}" dt="2022-03-19T12:59:59.267" v="1915" actId="931"/>
          <ac:spMkLst>
            <pc:docMk/>
            <pc:sldMk cId="510206199" sldId="264"/>
            <ac:spMk id="3" creationId="{8C58ADAD-6A11-42B1-9FEB-4E41D8360690}"/>
          </ac:spMkLst>
        </pc:spChg>
        <pc:spChg chg="add del mod">
          <ac:chgData name="Mudumala Dinesh" userId="fff478ab-adb3-40a0-918a-818980dc4560" providerId="ADAL" clId="{04F8B4F7-B07A-40A0-B163-3B186922762A}" dt="2022-03-19T13:03:18.727" v="1917" actId="931"/>
          <ac:spMkLst>
            <pc:docMk/>
            <pc:sldMk cId="510206199" sldId="264"/>
            <ac:spMk id="7" creationId="{8320EDE9-72C0-478D-AE70-770F9898DDC0}"/>
          </ac:spMkLst>
        </pc:spChg>
        <pc:spChg chg="add mod">
          <ac:chgData name="Mudumala Dinesh" userId="fff478ab-adb3-40a0-918a-818980dc4560" providerId="ADAL" clId="{04F8B4F7-B07A-40A0-B163-3B186922762A}" dt="2022-03-19T13:03:44.287" v="1922" actId="21"/>
          <ac:spMkLst>
            <pc:docMk/>
            <pc:sldMk cId="510206199" sldId="264"/>
            <ac:spMk id="11" creationId="{477FDB85-9309-4AAE-AEEF-E227356E1C57}"/>
          </ac:spMkLst>
        </pc:spChg>
        <pc:picChg chg="add del mod">
          <ac:chgData name="Mudumala Dinesh" userId="fff478ab-adb3-40a0-918a-818980dc4560" providerId="ADAL" clId="{04F8B4F7-B07A-40A0-B163-3B186922762A}" dt="2022-03-19T13:00:04.137" v="1916" actId="21"/>
          <ac:picMkLst>
            <pc:docMk/>
            <pc:sldMk cId="510206199" sldId="264"/>
            <ac:picMk id="5" creationId="{33C30D28-68E0-4712-9EF2-B7ADDF51C961}"/>
          </ac:picMkLst>
        </pc:picChg>
        <pc:picChg chg="add del mod">
          <ac:chgData name="Mudumala Dinesh" userId="fff478ab-adb3-40a0-918a-818980dc4560" providerId="ADAL" clId="{04F8B4F7-B07A-40A0-B163-3B186922762A}" dt="2022-03-19T13:03:44.287" v="1922" actId="21"/>
          <ac:picMkLst>
            <pc:docMk/>
            <pc:sldMk cId="510206199" sldId="264"/>
            <ac:picMk id="9" creationId="{51AB59F6-A6C5-4E52-A83C-3D2AFD4BCF1E}"/>
          </ac:picMkLst>
        </pc:picChg>
      </pc:sldChg>
      <pc:sldChg chg="modSp new mod">
        <pc:chgData name="Mudumala Dinesh" userId="fff478ab-adb3-40a0-918a-818980dc4560" providerId="ADAL" clId="{04F8B4F7-B07A-40A0-B163-3B186922762A}" dt="2022-03-19T12:56:14.077" v="1893" actId="20577"/>
        <pc:sldMkLst>
          <pc:docMk/>
          <pc:sldMk cId="2771761557" sldId="265"/>
        </pc:sldMkLst>
        <pc:spChg chg="mod">
          <ac:chgData name="Mudumala Dinesh" userId="fff478ab-adb3-40a0-918a-818980dc4560" providerId="ADAL" clId="{04F8B4F7-B07A-40A0-B163-3B186922762A}" dt="2022-03-19T12:56:14.077" v="1893" actId="20577"/>
          <ac:spMkLst>
            <pc:docMk/>
            <pc:sldMk cId="2771761557" sldId="265"/>
            <ac:spMk id="3" creationId="{3E6EAEC0-C583-4FB8-940E-53C38A364749}"/>
          </ac:spMkLst>
        </pc:spChg>
      </pc:sldChg>
      <pc:sldChg chg="modSp new mod">
        <pc:chgData name="Mudumala Dinesh" userId="fff478ab-adb3-40a0-918a-818980dc4560" providerId="ADAL" clId="{04F8B4F7-B07A-40A0-B163-3B186922762A}" dt="2022-03-19T12:56:20.717" v="1906" actId="20577"/>
        <pc:sldMkLst>
          <pc:docMk/>
          <pc:sldMk cId="1145114108" sldId="266"/>
        </pc:sldMkLst>
        <pc:spChg chg="mod">
          <ac:chgData name="Mudumala Dinesh" userId="fff478ab-adb3-40a0-918a-818980dc4560" providerId="ADAL" clId="{04F8B4F7-B07A-40A0-B163-3B186922762A}" dt="2022-03-19T12:56:20.717" v="1906" actId="20577"/>
          <ac:spMkLst>
            <pc:docMk/>
            <pc:sldMk cId="1145114108" sldId="266"/>
            <ac:spMk id="3" creationId="{A40785BC-E5E0-49BD-BA7B-EA6FD1A4AC45}"/>
          </ac:spMkLst>
        </pc:spChg>
      </pc:sldChg>
      <pc:sldChg chg="modSp new del mod">
        <pc:chgData name="Mudumala Dinesh" userId="fff478ab-adb3-40a0-918a-818980dc4560" providerId="ADAL" clId="{04F8B4F7-B07A-40A0-B163-3B186922762A}" dt="2022-03-19T13:19:28.932" v="1923" actId="2696"/>
        <pc:sldMkLst>
          <pc:docMk/>
          <pc:sldMk cId="477007063" sldId="267"/>
        </pc:sldMkLst>
        <pc:spChg chg="mod">
          <ac:chgData name="Mudumala Dinesh" userId="fff478ab-adb3-40a0-918a-818980dc4560" providerId="ADAL" clId="{04F8B4F7-B07A-40A0-B163-3B186922762A}" dt="2022-03-19T12:57:18.327" v="1910" actId="114"/>
          <ac:spMkLst>
            <pc:docMk/>
            <pc:sldMk cId="477007063" sldId="267"/>
            <ac:spMk id="2" creationId="{4230AC3F-0E83-44FB-A378-152487EEC91E}"/>
          </ac:spMkLst>
        </pc:spChg>
      </pc:sldChg>
      <pc:sldChg chg="modSp new mod">
        <pc:chgData name="Mudumala Dinesh" userId="fff478ab-adb3-40a0-918a-818980dc4560" providerId="ADAL" clId="{04F8B4F7-B07A-40A0-B163-3B186922762A}" dt="2022-03-19T12:57:41.547" v="1914" actId="255"/>
        <pc:sldMkLst>
          <pc:docMk/>
          <pc:sldMk cId="1111159654" sldId="268"/>
        </pc:sldMkLst>
        <pc:spChg chg="mod">
          <ac:chgData name="Mudumala Dinesh" userId="fff478ab-adb3-40a0-918a-818980dc4560" providerId="ADAL" clId="{04F8B4F7-B07A-40A0-B163-3B186922762A}" dt="2022-03-19T12:57:41.547" v="1914" actId="255"/>
          <ac:spMkLst>
            <pc:docMk/>
            <pc:sldMk cId="1111159654" sldId="268"/>
            <ac:spMk id="2" creationId="{BDC7A5A7-3C49-4DE8-BEBF-CD76B2C2B274}"/>
          </ac:spMkLst>
        </pc:spChg>
      </pc:sldChg>
      <pc:sldChg chg="addSp delSp modSp new del mod modClrScheme chgLayout">
        <pc:chgData name="Mudumala Dinesh" userId="fff478ab-adb3-40a0-918a-818980dc4560" providerId="ADAL" clId="{04F8B4F7-B07A-40A0-B163-3B186922762A}" dt="2022-03-19T13:42:21.268" v="1940" actId="2696"/>
        <pc:sldMkLst>
          <pc:docMk/>
          <pc:sldMk cId="865403925" sldId="269"/>
        </pc:sldMkLst>
        <pc:spChg chg="add mod">
          <ac:chgData name="Mudumala Dinesh" userId="fff478ab-adb3-40a0-918a-818980dc4560" providerId="ADAL" clId="{04F8B4F7-B07A-40A0-B163-3B186922762A}" dt="2022-03-19T13:19:45.226" v="1925" actId="700"/>
          <ac:spMkLst>
            <pc:docMk/>
            <pc:sldMk cId="865403925" sldId="269"/>
            <ac:spMk id="2" creationId="{6665BEF9-6307-4A8B-951C-0BDA24CDE24E}"/>
          </ac:spMkLst>
        </pc:spChg>
        <pc:spChg chg="add del mod">
          <ac:chgData name="Mudumala Dinesh" userId="fff478ab-adb3-40a0-918a-818980dc4560" providerId="ADAL" clId="{04F8B4F7-B07A-40A0-B163-3B186922762A}" dt="2022-03-19T13:20:10.336" v="1926" actId="931"/>
          <ac:spMkLst>
            <pc:docMk/>
            <pc:sldMk cId="865403925" sldId="269"/>
            <ac:spMk id="3" creationId="{071F5B27-E768-4A07-A3BD-7FFA068872A5}"/>
          </ac:spMkLst>
        </pc:spChg>
        <pc:spChg chg="add del mod">
          <ac:chgData name="Mudumala Dinesh" userId="fff478ab-adb3-40a0-918a-818980dc4560" providerId="ADAL" clId="{04F8B4F7-B07A-40A0-B163-3B186922762A}" dt="2022-03-19T13:20:21.746" v="1928" actId="931"/>
          <ac:spMkLst>
            <pc:docMk/>
            <pc:sldMk cId="865403925" sldId="269"/>
            <ac:spMk id="4" creationId="{17C762FC-F7F7-4EB0-BEDE-562AE3EACB84}"/>
          </ac:spMkLst>
        </pc:spChg>
        <pc:spChg chg="add del mod">
          <ac:chgData name="Mudumala Dinesh" userId="fff478ab-adb3-40a0-918a-818980dc4560" providerId="ADAL" clId="{04F8B4F7-B07A-40A0-B163-3B186922762A}" dt="2022-03-19T13:21:42.206" v="1934" actId="931"/>
          <ac:spMkLst>
            <pc:docMk/>
            <pc:sldMk cId="865403925" sldId="269"/>
            <ac:spMk id="11" creationId="{8A6BBC34-CC67-4D43-945A-252B611FEE17}"/>
          </ac:spMkLst>
        </pc:spChg>
        <pc:spChg chg="add mod">
          <ac:chgData name="Mudumala Dinesh" userId="fff478ab-adb3-40a0-918a-818980dc4560" providerId="ADAL" clId="{04F8B4F7-B07A-40A0-B163-3B186922762A}" dt="2022-03-19T13:22:03.166" v="1936" actId="21"/>
          <ac:spMkLst>
            <pc:docMk/>
            <pc:sldMk cId="865403925" sldId="269"/>
            <ac:spMk id="15" creationId="{103E7EEC-26AC-4A5D-8759-ADCDB7B3CE61}"/>
          </ac:spMkLst>
        </pc:spChg>
        <pc:picChg chg="add mod">
          <ac:chgData name="Mudumala Dinesh" userId="fff478ab-adb3-40a0-918a-818980dc4560" providerId="ADAL" clId="{04F8B4F7-B07A-40A0-B163-3B186922762A}" dt="2022-03-19T13:41:58.186" v="1937" actId="1076"/>
          <ac:picMkLst>
            <pc:docMk/>
            <pc:sldMk cId="865403925" sldId="269"/>
            <ac:picMk id="6" creationId="{3CDE3B4A-A7E5-429A-820A-7F1230E65ACE}"/>
          </ac:picMkLst>
        </pc:picChg>
        <pc:picChg chg="add del mod">
          <ac:chgData name="Mudumala Dinesh" userId="fff478ab-adb3-40a0-918a-818980dc4560" providerId="ADAL" clId="{04F8B4F7-B07A-40A0-B163-3B186922762A}" dt="2022-03-19T13:21:25.776" v="1933" actId="21"/>
          <ac:picMkLst>
            <pc:docMk/>
            <pc:sldMk cId="865403925" sldId="269"/>
            <ac:picMk id="8" creationId="{0693FD92-5F6C-447A-B613-7E045A15E49A}"/>
          </ac:picMkLst>
        </pc:picChg>
        <pc:picChg chg="add del mod">
          <ac:chgData name="Mudumala Dinesh" userId="fff478ab-adb3-40a0-918a-818980dc4560" providerId="ADAL" clId="{04F8B4F7-B07A-40A0-B163-3B186922762A}" dt="2022-03-19T13:21:13.646" v="1932" actId="21"/>
          <ac:picMkLst>
            <pc:docMk/>
            <pc:sldMk cId="865403925" sldId="269"/>
            <ac:picMk id="9" creationId="{CCC70060-1E14-4DCB-BF8E-3CBD87022706}"/>
          </ac:picMkLst>
        </pc:picChg>
        <pc:picChg chg="add del mod">
          <ac:chgData name="Mudumala Dinesh" userId="fff478ab-adb3-40a0-918a-818980dc4560" providerId="ADAL" clId="{04F8B4F7-B07A-40A0-B163-3B186922762A}" dt="2022-03-19T13:22:03.166" v="1936" actId="21"/>
          <ac:picMkLst>
            <pc:docMk/>
            <pc:sldMk cId="865403925" sldId="269"/>
            <ac:picMk id="13" creationId="{818FD3AF-402B-44AD-BCCF-EAAE908E6E10}"/>
          </ac:picMkLst>
        </pc:picChg>
      </pc:sldChg>
      <pc:sldChg chg="addSp delSp modSp new del mod">
        <pc:chgData name="Mudumala Dinesh" userId="fff478ab-adb3-40a0-918a-818980dc4560" providerId="ADAL" clId="{04F8B4F7-B07A-40A0-B163-3B186922762A}" dt="2022-03-19T13:45:03.216" v="2003" actId="2696"/>
        <pc:sldMkLst>
          <pc:docMk/>
          <pc:sldMk cId="716484561" sldId="270"/>
        </pc:sldMkLst>
        <pc:spChg chg="mod">
          <ac:chgData name="Mudumala Dinesh" userId="fff478ab-adb3-40a0-918a-818980dc4560" providerId="ADAL" clId="{04F8B4F7-B07A-40A0-B163-3B186922762A}" dt="2022-03-19T13:44:39.156" v="2002" actId="14100"/>
          <ac:spMkLst>
            <pc:docMk/>
            <pc:sldMk cId="716484561" sldId="270"/>
            <ac:spMk id="2" creationId="{4B7CE4E0-7623-4945-B1C3-61DBE0D5FC0C}"/>
          </ac:spMkLst>
        </pc:spChg>
        <pc:spChg chg="del">
          <ac:chgData name="Mudumala Dinesh" userId="fff478ab-adb3-40a0-918a-818980dc4560" providerId="ADAL" clId="{04F8B4F7-B07A-40A0-B163-3B186922762A}" dt="2022-03-19T13:43:09.226" v="1981" actId="931"/>
          <ac:spMkLst>
            <pc:docMk/>
            <pc:sldMk cId="716484561" sldId="270"/>
            <ac:spMk id="3" creationId="{AA1AC91E-81AD-4EF7-B8EC-A91742AA5D45}"/>
          </ac:spMkLst>
        </pc:spChg>
        <pc:spChg chg="del">
          <ac:chgData name="Mudumala Dinesh" userId="fff478ab-adb3-40a0-918a-818980dc4560" providerId="ADAL" clId="{04F8B4F7-B07A-40A0-B163-3B186922762A}" dt="2022-03-19T13:43:16.056" v="1982" actId="931"/>
          <ac:spMkLst>
            <pc:docMk/>
            <pc:sldMk cId="716484561" sldId="270"/>
            <ac:spMk id="4" creationId="{10E1002A-C56B-4943-A40F-4C30799BBBFF}"/>
          </ac:spMkLst>
        </pc:spChg>
        <pc:picChg chg="add mod">
          <ac:chgData name="Mudumala Dinesh" userId="fff478ab-adb3-40a0-918a-818980dc4560" providerId="ADAL" clId="{04F8B4F7-B07A-40A0-B163-3B186922762A}" dt="2022-03-19T13:44:27.426" v="1998" actId="1076"/>
          <ac:picMkLst>
            <pc:docMk/>
            <pc:sldMk cId="716484561" sldId="270"/>
            <ac:picMk id="6" creationId="{4E45B2E8-9430-4B8B-85A8-3740EBB7485A}"/>
          </ac:picMkLst>
        </pc:picChg>
        <pc:picChg chg="add mod">
          <ac:chgData name="Mudumala Dinesh" userId="fff478ab-adb3-40a0-918a-818980dc4560" providerId="ADAL" clId="{04F8B4F7-B07A-40A0-B163-3B186922762A}" dt="2022-03-19T13:44:30.685" v="1999" actId="1076"/>
          <ac:picMkLst>
            <pc:docMk/>
            <pc:sldMk cId="716484561" sldId="270"/>
            <ac:picMk id="8" creationId="{809F8905-6885-4415-AC5B-B255B7000395}"/>
          </ac:picMkLst>
        </pc:picChg>
      </pc:sldChg>
      <pc:sldChg chg="addSp delSp modSp new mod">
        <pc:chgData name="Mudumala Dinesh" userId="fff478ab-adb3-40a0-918a-818980dc4560" providerId="ADAL" clId="{04F8B4F7-B07A-40A0-B163-3B186922762A}" dt="2022-03-19T14:19:41.154" v="2507" actId="478"/>
        <pc:sldMkLst>
          <pc:docMk/>
          <pc:sldMk cId="3776852172" sldId="271"/>
        </pc:sldMkLst>
        <pc:spChg chg="mod">
          <ac:chgData name="Mudumala Dinesh" userId="fff478ab-adb3-40a0-918a-818980dc4560" providerId="ADAL" clId="{04F8B4F7-B07A-40A0-B163-3B186922762A}" dt="2022-03-19T13:42:56.166" v="1980" actId="20577"/>
          <ac:spMkLst>
            <pc:docMk/>
            <pc:sldMk cId="3776852172" sldId="271"/>
            <ac:spMk id="2" creationId="{701E017A-C0EC-45B2-BD8E-36EA960F4A60}"/>
          </ac:spMkLst>
        </pc:spChg>
        <pc:spChg chg="del">
          <ac:chgData name="Mudumala Dinesh" userId="fff478ab-adb3-40a0-918a-818980dc4560" providerId="ADAL" clId="{04F8B4F7-B07A-40A0-B163-3B186922762A}" dt="2022-03-19T13:42:32.245" v="1941" actId="931"/>
          <ac:spMkLst>
            <pc:docMk/>
            <pc:sldMk cId="3776852172" sldId="271"/>
            <ac:spMk id="3" creationId="{BA7A04AF-54A5-4FE6-AA77-7021048CBC62}"/>
          </ac:spMkLst>
        </pc:spChg>
        <pc:spChg chg="add del mod">
          <ac:chgData name="Mudumala Dinesh" userId="fff478ab-adb3-40a0-918a-818980dc4560" providerId="ADAL" clId="{04F8B4F7-B07A-40A0-B163-3B186922762A}" dt="2022-03-19T14:19:21.321" v="2502" actId="931"/>
          <ac:spMkLst>
            <pc:docMk/>
            <pc:sldMk cId="3776852172" sldId="271"/>
            <ac:spMk id="7" creationId="{D221F90A-15A8-4311-A977-B8AE09507B2E}"/>
          </ac:spMkLst>
        </pc:spChg>
        <pc:spChg chg="add mod">
          <ac:chgData name="Mudumala Dinesh" userId="fff478ab-adb3-40a0-918a-818980dc4560" providerId="ADAL" clId="{04F8B4F7-B07A-40A0-B163-3B186922762A}" dt="2022-03-19T14:19:41.154" v="2507" actId="478"/>
          <ac:spMkLst>
            <pc:docMk/>
            <pc:sldMk cId="3776852172" sldId="271"/>
            <ac:spMk id="11" creationId="{61EE3546-4A13-4DBE-A9BD-B1A4F9ABE7DB}"/>
          </ac:spMkLst>
        </pc:spChg>
        <pc:picChg chg="add del mod">
          <ac:chgData name="Mudumala Dinesh" userId="fff478ab-adb3-40a0-918a-818980dc4560" providerId="ADAL" clId="{04F8B4F7-B07A-40A0-B163-3B186922762A}" dt="2022-03-19T14:17:14.815" v="2493" actId="478"/>
          <ac:picMkLst>
            <pc:docMk/>
            <pc:sldMk cId="3776852172" sldId="271"/>
            <ac:picMk id="5" creationId="{DB758107-F602-43B2-8228-F7D1A3F04247}"/>
          </ac:picMkLst>
        </pc:picChg>
        <pc:picChg chg="add del mod">
          <ac:chgData name="Mudumala Dinesh" userId="fff478ab-adb3-40a0-918a-818980dc4560" providerId="ADAL" clId="{04F8B4F7-B07A-40A0-B163-3B186922762A}" dt="2022-03-19T14:19:41.154" v="2507" actId="478"/>
          <ac:picMkLst>
            <pc:docMk/>
            <pc:sldMk cId="3776852172" sldId="271"/>
            <ac:picMk id="9" creationId="{8E05AEA7-CB92-4F6C-B325-C557B39B8D13}"/>
          </ac:picMkLst>
        </pc:picChg>
      </pc:sldChg>
      <pc:sldChg chg="addSp delSp modSp new mod">
        <pc:chgData name="Mudumala Dinesh" userId="fff478ab-adb3-40a0-918a-818980dc4560" providerId="ADAL" clId="{04F8B4F7-B07A-40A0-B163-3B186922762A}" dt="2022-03-19T14:04:15.285" v="2342" actId="1076"/>
        <pc:sldMkLst>
          <pc:docMk/>
          <pc:sldMk cId="3241325599" sldId="272"/>
        </pc:sldMkLst>
        <pc:spChg chg="add del mod">
          <ac:chgData name="Mudumala Dinesh" userId="fff478ab-adb3-40a0-918a-818980dc4560" providerId="ADAL" clId="{04F8B4F7-B07A-40A0-B163-3B186922762A}" dt="2022-03-19T14:01:22.511" v="2298"/>
          <ac:spMkLst>
            <pc:docMk/>
            <pc:sldMk cId="3241325599" sldId="272"/>
            <ac:spMk id="10" creationId="{1779E7DA-DE8A-4CBC-BFD9-A0055FD66553}"/>
          </ac:spMkLst>
        </pc:spChg>
        <pc:spChg chg="add mod">
          <ac:chgData name="Mudumala Dinesh" userId="fff478ab-adb3-40a0-918a-818980dc4560" providerId="ADAL" clId="{04F8B4F7-B07A-40A0-B163-3B186922762A}" dt="2022-03-19T14:03:02.635" v="2332" actId="1076"/>
          <ac:spMkLst>
            <pc:docMk/>
            <pc:sldMk cId="3241325599" sldId="272"/>
            <ac:spMk id="11" creationId="{A80CFAA3-E52D-4A3D-B9C5-304D54FB4F89}"/>
          </ac:spMkLst>
        </pc:spChg>
        <pc:spChg chg="add del mod">
          <ac:chgData name="Mudumala Dinesh" userId="fff478ab-adb3-40a0-918a-818980dc4560" providerId="ADAL" clId="{04F8B4F7-B07A-40A0-B163-3B186922762A}" dt="2022-03-19T14:01:22.511" v="2296" actId="478"/>
          <ac:spMkLst>
            <pc:docMk/>
            <pc:sldMk cId="3241325599" sldId="272"/>
            <ac:spMk id="12" creationId="{BFE0C4A3-82AD-4F99-8F84-369472B1B07F}"/>
          </ac:spMkLst>
        </pc:spChg>
        <pc:spChg chg="add mod">
          <ac:chgData name="Mudumala Dinesh" userId="fff478ab-adb3-40a0-918a-818980dc4560" providerId="ADAL" clId="{04F8B4F7-B07A-40A0-B163-3B186922762A}" dt="2022-03-19T14:04:15.285" v="2342" actId="1076"/>
          <ac:spMkLst>
            <pc:docMk/>
            <pc:sldMk cId="3241325599" sldId="272"/>
            <ac:spMk id="13" creationId="{B6565476-CC1D-4FC3-A460-7243EB5D5D35}"/>
          </ac:spMkLst>
        </pc:spChg>
        <pc:picChg chg="add del mod">
          <ac:chgData name="Mudumala Dinesh" userId="fff478ab-adb3-40a0-918a-818980dc4560" providerId="ADAL" clId="{04F8B4F7-B07A-40A0-B163-3B186922762A}" dt="2022-03-19T13:45:43.465" v="2011" actId="21"/>
          <ac:picMkLst>
            <pc:docMk/>
            <pc:sldMk cId="3241325599" sldId="272"/>
            <ac:picMk id="3" creationId="{9DFDBA30-187B-4F78-B2B3-ECCB6941CBDF}"/>
          </ac:picMkLst>
        </pc:picChg>
        <pc:picChg chg="add del mod">
          <ac:chgData name="Mudumala Dinesh" userId="fff478ab-adb3-40a0-918a-818980dc4560" providerId="ADAL" clId="{04F8B4F7-B07A-40A0-B163-3B186922762A}" dt="2022-03-19T13:45:43.465" v="2011" actId="21"/>
          <ac:picMkLst>
            <pc:docMk/>
            <pc:sldMk cId="3241325599" sldId="272"/>
            <ac:picMk id="5" creationId="{57A6EB69-26C4-4620-B61F-EB1169BBEF4E}"/>
          </ac:picMkLst>
        </pc:picChg>
        <pc:picChg chg="add mod">
          <ac:chgData name="Mudumala Dinesh" userId="fff478ab-adb3-40a0-918a-818980dc4560" providerId="ADAL" clId="{04F8B4F7-B07A-40A0-B163-3B186922762A}" dt="2022-03-19T14:03:10.825" v="2335" actId="1076"/>
          <ac:picMkLst>
            <pc:docMk/>
            <pc:sldMk cId="3241325599" sldId="272"/>
            <ac:picMk id="7" creationId="{981C2C35-DE00-4117-AD41-309657C85A54}"/>
          </ac:picMkLst>
        </pc:picChg>
        <pc:picChg chg="add mod">
          <ac:chgData name="Mudumala Dinesh" userId="fff478ab-adb3-40a0-918a-818980dc4560" providerId="ADAL" clId="{04F8B4F7-B07A-40A0-B163-3B186922762A}" dt="2022-03-19T14:03:14.435" v="2336" actId="1076"/>
          <ac:picMkLst>
            <pc:docMk/>
            <pc:sldMk cId="3241325599" sldId="272"/>
            <ac:picMk id="9" creationId="{05CEA8E2-D05B-4488-BCB0-77D5FDEED58B}"/>
          </ac:picMkLst>
        </pc:picChg>
      </pc:sldChg>
      <pc:sldChg chg="addSp delSp modSp new mod">
        <pc:chgData name="Mudumala Dinesh" userId="fff478ab-adb3-40a0-918a-818980dc4560" providerId="ADAL" clId="{04F8B4F7-B07A-40A0-B163-3B186922762A}" dt="2022-03-19T13:58:19.625" v="2223" actId="14100"/>
        <pc:sldMkLst>
          <pc:docMk/>
          <pc:sldMk cId="99001843" sldId="273"/>
        </pc:sldMkLst>
        <pc:spChg chg="del">
          <ac:chgData name="Mudumala Dinesh" userId="fff478ab-adb3-40a0-918a-818980dc4560" providerId="ADAL" clId="{04F8B4F7-B07A-40A0-B163-3B186922762A}" dt="2022-03-19T13:56:55.811" v="2204" actId="478"/>
          <ac:spMkLst>
            <pc:docMk/>
            <pc:sldMk cId="99001843" sldId="273"/>
            <ac:spMk id="2" creationId="{D3C63A54-0E41-455D-A7C3-C1AE8A79D3F9}"/>
          </ac:spMkLst>
        </pc:spChg>
        <pc:spChg chg="mod">
          <ac:chgData name="Mudumala Dinesh" userId="fff478ab-adb3-40a0-918a-818980dc4560" providerId="ADAL" clId="{04F8B4F7-B07A-40A0-B163-3B186922762A}" dt="2022-03-19T13:57:21.185" v="2210" actId="1076"/>
          <ac:spMkLst>
            <pc:docMk/>
            <pc:sldMk cId="99001843" sldId="273"/>
            <ac:spMk id="3" creationId="{40299C51-1693-4DB7-AB88-EEB3E3CD6755}"/>
          </ac:spMkLst>
        </pc:spChg>
        <pc:spChg chg="del">
          <ac:chgData name="Mudumala Dinesh" userId="fff478ab-adb3-40a0-918a-818980dc4560" providerId="ADAL" clId="{04F8B4F7-B07A-40A0-B163-3B186922762A}" dt="2022-03-19T13:54:16.450" v="2039" actId="931"/>
          <ac:spMkLst>
            <pc:docMk/>
            <pc:sldMk cId="99001843" sldId="273"/>
            <ac:spMk id="4" creationId="{01CA6152-F017-4079-8A76-A6FBD58DDE63}"/>
          </ac:spMkLst>
        </pc:spChg>
        <pc:spChg chg="mod">
          <ac:chgData name="Mudumala Dinesh" userId="fff478ab-adb3-40a0-918a-818980dc4560" providerId="ADAL" clId="{04F8B4F7-B07A-40A0-B163-3B186922762A}" dt="2022-03-19T13:58:16.625" v="2222" actId="1076"/>
          <ac:spMkLst>
            <pc:docMk/>
            <pc:sldMk cId="99001843" sldId="273"/>
            <ac:spMk id="5" creationId="{427C0870-7EE7-473C-AC5F-096720C4E224}"/>
          </ac:spMkLst>
        </pc:spChg>
        <pc:spChg chg="del">
          <ac:chgData name="Mudumala Dinesh" userId="fff478ab-adb3-40a0-918a-818980dc4560" providerId="ADAL" clId="{04F8B4F7-B07A-40A0-B163-3B186922762A}" dt="2022-03-19T13:54:22.355" v="2040" actId="931"/>
          <ac:spMkLst>
            <pc:docMk/>
            <pc:sldMk cId="99001843" sldId="273"/>
            <ac:spMk id="6" creationId="{D5A09989-019D-4475-AEB4-C1E801EAE767}"/>
          </ac:spMkLst>
        </pc:spChg>
        <pc:picChg chg="add mod">
          <ac:chgData name="Mudumala Dinesh" userId="fff478ab-adb3-40a0-918a-818980dc4560" providerId="ADAL" clId="{04F8B4F7-B07A-40A0-B163-3B186922762A}" dt="2022-03-19T13:58:09.035" v="2221" actId="1076"/>
          <ac:picMkLst>
            <pc:docMk/>
            <pc:sldMk cId="99001843" sldId="273"/>
            <ac:picMk id="8" creationId="{5170A2A2-733F-4266-99F1-176FF9011710}"/>
          </ac:picMkLst>
        </pc:picChg>
        <pc:picChg chg="add mod">
          <ac:chgData name="Mudumala Dinesh" userId="fff478ab-adb3-40a0-918a-818980dc4560" providerId="ADAL" clId="{04F8B4F7-B07A-40A0-B163-3B186922762A}" dt="2022-03-19T13:58:19.625" v="2223" actId="14100"/>
          <ac:picMkLst>
            <pc:docMk/>
            <pc:sldMk cId="99001843" sldId="273"/>
            <ac:picMk id="10" creationId="{48320449-A968-4DC8-8F65-D69CE421E8A2}"/>
          </ac:picMkLst>
        </pc:picChg>
      </pc:sldChg>
      <pc:sldChg chg="modSp new del mod">
        <pc:chgData name="Mudumala Dinesh" userId="fff478ab-adb3-40a0-918a-818980dc4560" providerId="ADAL" clId="{04F8B4F7-B07A-40A0-B163-3B186922762A}" dt="2022-03-19T13:53:52.986" v="2037" actId="680"/>
        <pc:sldMkLst>
          <pc:docMk/>
          <pc:sldMk cId="3263607468" sldId="273"/>
        </pc:sldMkLst>
        <pc:spChg chg="mod">
          <ac:chgData name="Mudumala Dinesh" userId="fff478ab-adb3-40a0-918a-818980dc4560" providerId="ADAL" clId="{04F8B4F7-B07A-40A0-B163-3B186922762A}" dt="2022-03-19T13:53:52.365" v="2036" actId="1076"/>
          <ac:spMkLst>
            <pc:docMk/>
            <pc:sldMk cId="3263607468" sldId="273"/>
            <ac:spMk id="3" creationId="{5AD5F148-7B15-4EEC-A29D-6BAE05F6DCD2}"/>
          </ac:spMkLst>
        </pc:spChg>
      </pc:sldChg>
      <pc:sldChg chg="new del">
        <pc:chgData name="Mudumala Dinesh" userId="fff478ab-adb3-40a0-918a-818980dc4560" providerId="ADAL" clId="{04F8B4F7-B07A-40A0-B163-3B186922762A}" dt="2022-03-19T14:03:48.845" v="2338" actId="2696"/>
        <pc:sldMkLst>
          <pc:docMk/>
          <pc:sldMk cId="3433417988" sldId="274"/>
        </pc:sldMkLst>
      </pc:sldChg>
      <pc:sldChg chg="addSp modSp new mod ord">
        <pc:chgData name="Mudumala Dinesh" userId="fff478ab-adb3-40a0-918a-818980dc4560" providerId="ADAL" clId="{04F8B4F7-B07A-40A0-B163-3B186922762A}" dt="2022-03-19T14:38:53.196" v="2793" actId="1076"/>
        <pc:sldMkLst>
          <pc:docMk/>
          <pc:sldMk cId="4169389499" sldId="274"/>
        </pc:sldMkLst>
        <pc:picChg chg="add mod">
          <ac:chgData name="Mudumala Dinesh" userId="fff478ab-adb3-40a0-918a-818980dc4560" providerId="ADAL" clId="{04F8B4F7-B07A-40A0-B163-3B186922762A}" dt="2022-03-19T14:38:53.196" v="2793" actId="1076"/>
          <ac:picMkLst>
            <pc:docMk/>
            <pc:sldMk cId="4169389499" sldId="274"/>
            <ac:picMk id="3" creationId="{BCCC8B2D-B878-46FA-AAB1-F063C79D92CF}"/>
          </ac:picMkLst>
        </pc:picChg>
      </pc:sldChg>
      <pc:sldChg chg="addSp delSp modSp new mod">
        <pc:chgData name="Mudumala Dinesh" userId="fff478ab-adb3-40a0-918a-818980dc4560" providerId="ADAL" clId="{04F8B4F7-B07A-40A0-B163-3B186922762A}" dt="2022-03-19T14:11:03.475" v="2485" actId="14100"/>
        <pc:sldMkLst>
          <pc:docMk/>
          <pc:sldMk cId="3120760035" sldId="275"/>
        </pc:sldMkLst>
        <pc:spChg chg="del">
          <ac:chgData name="Mudumala Dinesh" userId="fff478ab-adb3-40a0-918a-818980dc4560" providerId="ADAL" clId="{04F8B4F7-B07A-40A0-B163-3B186922762A}" dt="2022-03-19T14:09:57.965" v="2474" actId="478"/>
          <ac:spMkLst>
            <pc:docMk/>
            <pc:sldMk cId="3120760035" sldId="275"/>
            <ac:spMk id="2" creationId="{06828DC2-F50B-476F-838A-FF67F8BC6B83}"/>
          </ac:spMkLst>
        </pc:spChg>
        <pc:spChg chg="mod">
          <ac:chgData name="Mudumala Dinesh" userId="fff478ab-adb3-40a0-918a-818980dc4560" providerId="ADAL" clId="{04F8B4F7-B07A-40A0-B163-3B186922762A}" dt="2022-03-19T14:10:45.625" v="2482" actId="1076"/>
          <ac:spMkLst>
            <pc:docMk/>
            <pc:sldMk cId="3120760035" sldId="275"/>
            <ac:spMk id="3" creationId="{A578463E-DCE2-4129-9044-1850DDDF15F8}"/>
          </ac:spMkLst>
        </pc:spChg>
        <pc:spChg chg="del">
          <ac:chgData name="Mudumala Dinesh" userId="fff478ab-adb3-40a0-918a-818980dc4560" providerId="ADAL" clId="{04F8B4F7-B07A-40A0-B163-3B186922762A}" dt="2022-03-19T14:08:02.105" v="2367" actId="931"/>
          <ac:spMkLst>
            <pc:docMk/>
            <pc:sldMk cId="3120760035" sldId="275"/>
            <ac:spMk id="4" creationId="{93DE1B9A-3EAE-4267-9435-B6B507672377}"/>
          </ac:spMkLst>
        </pc:spChg>
        <pc:spChg chg="mod">
          <ac:chgData name="Mudumala Dinesh" userId="fff478ab-adb3-40a0-918a-818980dc4560" providerId="ADAL" clId="{04F8B4F7-B07A-40A0-B163-3B186922762A}" dt="2022-03-19T14:10:50.715" v="2483" actId="1076"/>
          <ac:spMkLst>
            <pc:docMk/>
            <pc:sldMk cId="3120760035" sldId="275"/>
            <ac:spMk id="5" creationId="{68386E19-E5E0-42B1-A93E-09392B5433F9}"/>
          </ac:spMkLst>
        </pc:spChg>
        <pc:spChg chg="del">
          <ac:chgData name="Mudumala Dinesh" userId="fff478ab-adb3-40a0-918a-818980dc4560" providerId="ADAL" clId="{04F8B4F7-B07A-40A0-B163-3B186922762A}" dt="2022-03-19T14:08:13.005" v="2368" actId="931"/>
          <ac:spMkLst>
            <pc:docMk/>
            <pc:sldMk cId="3120760035" sldId="275"/>
            <ac:spMk id="6" creationId="{57FD08A9-7A65-474E-A4F4-6E3044598654}"/>
          </ac:spMkLst>
        </pc:spChg>
        <pc:picChg chg="add mod">
          <ac:chgData name="Mudumala Dinesh" userId="fff478ab-adb3-40a0-918a-818980dc4560" providerId="ADAL" clId="{04F8B4F7-B07A-40A0-B163-3B186922762A}" dt="2022-03-19T14:10:36.895" v="2481" actId="14100"/>
          <ac:picMkLst>
            <pc:docMk/>
            <pc:sldMk cId="3120760035" sldId="275"/>
            <ac:picMk id="8" creationId="{1E7921B9-672B-46E7-B874-1BA15F060FC8}"/>
          </ac:picMkLst>
        </pc:picChg>
        <pc:picChg chg="add mod">
          <ac:chgData name="Mudumala Dinesh" userId="fff478ab-adb3-40a0-918a-818980dc4560" providerId="ADAL" clId="{04F8B4F7-B07A-40A0-B163-3B186922762A}" dt="2022-03-19T14:11:03.475" v="2485" actId="14100"/>
          <ac:picMkLst>
            <pc:docMk/>
            <pc:sldMk cId="3120760035" sldId="275"/>
            <ac:picMk id="10" creationId="{FFB3C84C-4D41-4576-BAA9-E89FBB6B011C}"/>
          </ac:picMkLst>
        </pc:picChg>
      </pc:sldChg>
      <pc:sldChg chg="addSp delSp modSp new del mod modClrScheme chgLayout">
        <pc:chgData name="Mudumala Dinesh" userId="fff478ab-adb3-40a0-918a-818980dc4560" providerId="ADAL" clId="{04F8B4F7-B07A-40A0-B163-3B186922762A}" dt="2022-03-19T14:07:13.211" v="2365" actId="2696"/>
        <pc:sldMkLst>
          <pc:docMk/>
          <pc:sldMk cId="3342940600" sldId="275"/>
        </pc:sldMkLst>
        <pc:spChg chg="add del mod or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8" creationId="{C4285FAA-3005-4D8D-8F64-46BBF6E12F90}"/>
          </ac:spMkLst>
        </pc:spChg>
        <pc:spChg chg="add del mod or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9" creationId="{AE1A17EE-2ADC-44DE-B204-E89C1B6369D5}"/>
          </ac:spMkLst>
        </pc:spChg>
        <pc:spChg chg="add del mod or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0" creationId="{471F00C3-12E8-4A3A-9CD4-366A73C02F13}"/>
          </ac:spMkLst>
        </pc:spChg>
        <pc:spChg chg="add del mod or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1" creationId="{96035376-C60B-4348-B911-C779A7D005AB}"/>
          </ac:spMkLst>
        </pc:spChg>
        <pc:spChg chg="add del mod or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2" creationId="{35FEDE2C-E06B-40DA-86BF-17847FBAFA60}"/>
          </ac:spMkLst>
        </pc:spChg>
        <pc:spChg chg="add mod">
          <ac:chgData name="Mudumala Dinesh" userId="fff478ab-adb3-40a0-918a-818980dc4560" providerId="ADAL" clId="{04F8B4F7-B07A-40A0-B163-3B186922762A}" dt="2022-03-19T14:06:55.555" v="2363"/>
          <ac:spMkLst>
            <pc:docMk/>
            <pc:sldMk cId="3342940600" sldId="275"/>
            <ac:spMk id="13" creationId="{7A1AE750-F38E-4269-8E60-2E97D08A38F8}"/>
          </ac:spMkLst>
        </pc:spChg>
        <pc:spChg chg="add mo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4" creationId="{0BECD283-76D3-4658-8314-ECB81DDA4AE3}"/>
          </ac:spMkLst>
        </pc:spChg>
        <pc:spChg chg="add mo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5" creationId="{D27D4207-0BE3-4AA8-9AB4-CB5C124101E3}"/>
          </ac:spMkLst>
        </pc:spChg>
        <pc:spChg chg="add mo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6" creationId="{6C8566C8-D5FA-4D0D-B4C8-BC26BB7749F2}"/>
          </ac:spMkLst>
        </pc:spChg>
        <pc:spChg chg="add mo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7" creationId="{DA3E3A5E-860A-484A-A596-F4784E5A384E}"/>
          </ac:spMkLst>
        </pc:spChg>
        <pc:spChg chg="add mod">
          <ac:chgData name="Mudumala Dinesh" userId="fff478ab-adb3-40a0-918a-818980dc4560" providerId="ADAL" clId="{04F8B4F7-B07A-40A0-B163-3B186922762A}" dt="2022-03-19T14:07:06.795" v="2364"/>
          <ac:spMkLst>
            <pc:docMk/>
            <pc:sldMk cId="3342940600" sldId="275"/>
            <ac:spMk id="18" creationId="{5031E6AC-DF44-4329-8102-E6F9608F6126}"/>
          </ac:spMkLst>
        </pc:spChg>
        <pc:picChg chg="add mod">
          <ac:chgData name="Mudumala Dinesh" userId="fff478ab-adb3-40a0-918a-818980dc4560" providerId="ADAL" clId="{04F8B4F7-B07A-40A0-B163-3B186922762A}" dt="2022-03-19T14:06:41.305" v="2360" actId="1076"/>
          <ac:picMkLst>
            <pc:docMk/>
            <pc:sldMk cId="3342940600" sldId="275"/>
            <ac:picMk id="3" creationId="{506B4FFB-B698-4504-86B2-2694590429CD}"/>
          </ac:picMkLst>
        </pc:picChg>
        <pc:picChg chg="add mod">
          <ac:chgData name="Mudumala Dinesh" userId="fff478ab-adb3-40a0-918a-818980dc4560" providerId="ADAL" clId="{04F8B4F7-B07A-40A0-B163-3B186922762A}" dt="2022-03-19T14:06:34.245" v="2357" actId="1076"/>
          <ac:picMkLst>
            <pc:docMk/>
            <pc:sldMk cId="3342940600" sldId="275"/>
            <ac:picMk id="5" creationId="{DB5C7C75-474D-4218-B195-74C066668092}"/>
          </ac:picMkLst>
        </pc:picChg>
        <pc:picChg chg="add del mod">
          <ac:chgData name="Mudumala Dinesh" userId="fff478ab-adb3-40a0-918a-818980dc4560" providerId="ADAL" clId="{04F8B4F7-B07A-40A0-B163-3B186922762A}" dt="2022-03-19T14:06:14.715" v="2352" actId="478"/>
          <ac:picMkLst>
            <pc:docMk/>
            <pc:sldMk cId="3342940600" sldId="275"/>
            <ac:picMk id="7" creationId="{73C0A3D5-4CDA-487E-812F-4C9A2391CCD8}"/>
          </ac:picMkLst>
        </pc:picChg>
      </pc:sldChg>
      <pc:sldChg chg="addSp delSp modSp new mod">
        <pc:chgData name="Mudumala Dinesh" userId="fff478ab-adb3-40a0-918a-818980dc4560" providerId="ADAL" clId="{04F8B4F7-B07A-40A0-B163-3B186922762A}" dt="2022-03-19T14:31:32.390" v="2723" actId="1076"/>
        <pc:sldMkLst>
          <pc:docMk/>
          <pc:sldMk cId="2341240720" sldId="276"/>
        </pc:sldMkLst>
        <pc:spChg chg="add del mod">
          <ac:chgData name="Mudumala Dinesh" userId="fff478ab-adb3-40a0-918a-818980dc4560" providerId="ADAL" clId="{04F8B4F7-B07A-40A0-B163-3B186922762A}" dt="2022-03-19T14:28:15.097" v="2584" actId="478"/>
          <ac:spMkLst>
            <pc:docMk/>
            <pc:sldMk cId="2341240720" sldId="276"/>
            <ac:spMk id="4" creationId="{02DC6A27-4328-43E0-83C2-A38B82CCA230}"/>
          </ac:spMkLst>
        </pc:spChg>
        <pc:spChg chg="add mod">
          <ac:chgData name="Mudumala Dinesh" userId="fff478ab-adb3-40a0-918a-818980dc4560" providerId="ADAL" clId="{04F8B4F7-B07A-40A0-B163-3B186922762A}" dt="2022-03-19T14:31:32.390" v="2723" actId="1076"/>
          <ac:spMkLst>
            <pc:docMk/>
            <pc:sldMk cId="2341240720" sldId="276"/>
            <ac:spMk id="5" creationId="{4DEDB9DB-82B9-4A35-BF9E-F1B01BFAA2F2}"/>
          </ac:spMkLst>
        </pc:spChg>
        <pc:picChg chg="add mod">
          <ac:chgData name="Mudumala Dinesh" userId="fff478ab-adb3-40a0-918a-818980dc4560" providerId="ADAL" clId="{04F8B4F7-B07A-40A0-B163-3B186922762A}" dt="2022-03-19T14:31:21.765" v="2721" actId="1076"/>
          <ac:picMkLst>
            <pc:docMk/>
            <pc:sldMk cId="2341240720" sldId="276"/>
            <ac:picMk id="3" creationId="{6E154CFB-E75D-42B7-990F-9B7B5A0AF700}"/>
          </ac:picMkLst>
        </pc:picChg>
      </pc:sldChg>
      <pc:sldChg chg="addSp modSp new mod">
        <pc:chgData name="Mudumala Dinesh" userId="fff478ab-adb3-40a0-918a-818980dc4560" providerId="ADAL" clId="{04F8B4F7-B07A-40A0-B163-3B186922762A}" dt="2022-03-19T14:37:47.282" v="2792" actId="20577"/>
        <pc:sldMkLst>
          <pc:docMk/>
          <pc:sldMk cId="61461737" sldId="277"/>
        </pc:sldMkLst>
        <pc:spChg chg="add mod">
          <ac:chgData name="Mudumala Dinesh" userId="fff478ab-adb3-40a0-918a-818980dc4560" providerId="ADAL" clId="{04F8B4F7-B07A-40A0-B163-3B186922762A}" dt="2022-03-19T14:37:47.282" v="2792" actId="20577"/>
          <ac:spMkLst>
            <pc:docMk/>
            <pc:sldMk cId="61461737" sldId="277"/>
            <ac:spMk id="4" creationId="{DC5EB680-DCC9-48F7-9C35-DDEE8F53CA1A}"/>
          </ac:spMkLst>
        </pc:spChg>
        <pc:picChg chg="add mod">
          <ac:chgData name="Mudumala Dinesh" userId="fff478ab-adb3-40a0-918a-818980dc4560" providerId="ADAL" clId="{04F8B4F7-B07A-40A0-B163-3B186922762A}" dt="2022-03-19T14:31:47.777" v="2725" actId="1076"/>
          <ac:picMkLst>
            <pc:docMk/>
            <pc:sldMk cId="61461737" sldId="277"/>
            <ac:picMk id="3" creationId="{250A5AB9-903A-42F3-8BF4-FD3CA22407A1}"/>
          </ac:picMkLst>
        </pc:picChg>
      </pc:sldChg>
      <pc:sldChg chg="new del">
        <pc:chgData name="Mudumala Dinesh" userId="fff478ab-adb3-40a0-918a-818980dc4560" providerId="ADAL" clId="{04F8B4F7-B07A-40A0-B163-3B186922762A}" dt="2022-03-19T14:18:06.095" v="2495" actId="2696"/>
        <pc:sldMkLst>
          <pc:docMk/>
          <pc:sldMk cId="2968022367" sldId="277"/>
        </pc:sldMkLst>
      </pc:sldChg>
      <pc:sldChg chg="addSp modSp new">
        <pc:chgData name="Mudumala Dinesh" userId="fff478ab-adb3-40a0-918a-818980dc4560" providerId="ADAL" clId="{04F8B4F7-B07A-40A0-B163-3B186922762A}" dt="2022-03-19T14:21:00.642" v="2509" actId="931"/>
        <pc:sldMkLst>
          <pc:docMk/>
          <pc:sldMk cId="1468251768" sldId="278"/>
        </pc:sldMkLst>
        <pc:picChg chg="add mod">
          <ac:chgData name="Mudumala Dinesh" userId="fff478ab-adb3-40a0-918a-818980dc4560" providerId="ADAL" clId="{04F8B4F7-B07A-40A0-B163-3B186922762A}" dt="2022-03-19T14:21:00.642" v="2509" actId="931"/>
          <ac:picMkLst>
            <pc:docMk/>
            <pc:sldMk cId="1468251768" sldId="278"/>
            <ac:picMk id="3" creationId="{848B247E-9882-44B0-9254-AE2D7CCF3839}"/>
          </ac:picMkLst>
        </pc:picChg>
      </pc:sldChg>
      <pc:sldChg chg="addSp modSp new mod">
        <pc:chgData name="Mudumala Dinesh" userId="fff478ab-adb3-40a0-918a-818980dc4560" providerId="ADAL" clId="{04F8B4F7-B07A-40A0-B163-3B186922762A}" dt="2022-03-19T14:21:37.274" v="2515" actId="1076"/>
        <pc:sldMkLst>
          <pc:docMk/>
          <pc:sldMk cId="2807593568" sldId="279"/>
        </pc:sldMkLst>
        <pc:picChg chg="add mod">
          <ac:chgData name="Mudumala Dinesh" userId="fff478ab-adb3-40a0-918a-818980dc4560" providerId="ADAL" clId="{04F8B4F7-B07A-40A0-B163-3B186922762A}" dt="2022-03-19T14:21:37.274" v="2515" actId="1076"/>
          <ac:picMkLst>
            <pc:docMk/>
            <pc:sldMk cId="2807593568" sldId="279"/>
            <ac:picMk id="3" creationId="{C8BC72DF-5ABF-457C-B484-D6ED80E188E9}"/>
          </ac:picMkLst>
        </pc:picChg>
      </pc:sldChg>
      <pc:sldChg chg="addSp modSp new mod">
        <pc:chgData name="Mudumala Dinesh" userId="fff478ab-adb3-40a0-918a-818980dc4560" providerId="ADAL" clId="{04F8B4F7-B07A-40A0-B163-3B186922762A}" dt="2022-03-19T14:23:18.497" v="2528" actId="1076"/>
        <pc:sldMkLst>
          <pc:docMk/>
          <pc:sldMk cId="1416306729" sldId="280"/>
        </pc:sldMkLst>
        <pc:picChg chg="add mod">
          <ac:chgData name="Mudumala Dinesh" userId="fff478ab-adb3-40a0-918a-818980dc4560" providerId="ADAL" clId="{04F8B4F7-B07A-40A0-B163-3B186922762A}" dt="2022-03-19T14:23:18.497" v="2528" actId="1076"/>
          <ac:picMkLst>
            <pc:docMk/>
            <pc:sldMk cId="1416306729" sldId="280"/>
            <ac:picMk id="3" creationId="{66154A25-0752-4616-A839-7C09B1CA7E99}"/>
          </ac:picMkLst>
        </pc:picChg>
      </pc:sldChg>
      <pc:sldChg chg="new">
        <pc:chgData name="Mudumala Dinesh" userId="fff478ab-adb3-40a0-918a-818980dc4560" providerId="ADAL" clId="{04F8B4F7-B07A-40A0-B163-3B186922762A}" dt="2022-03-19T14:22:35.816" v="2519" actId="680"/>
        <pc:sldMkLst>
          <pc:docMk/>
          <pc:sldMk cId="2314522408" sldId="281"/>
        </pc:sldMkLst>
      </pc:sldChg>
    </pc:docChg>
  </pc:docChgLst>
  <pc:docChgLst>
    <pc:chgData name="Guest User" userId="S::urn:spo:anon#8a12660d6bead990b02fc0f4e930a3572695ac883a6c1aeef6b7055a26b7451f::" providerId="AD" clId="Web-{83EA1C35-CF7F-E8A3-C8CA-78A6FC1F6FA0}"/>
    <pc:docChg chg="modSld addMainMaster delMainMaster">
      <pc:chgData name="Guest User" userId="S::urn:spo:anon#8a12660d6bead990b02fc0f4e930a3572695ac883a6c1aeef6b7055a26b7451f::" providerId="AD" clId="Web-{83EA1C35-CF7F-E8A3-C8CA-78A6FC1F6FA0}" dt="2022-03-20T05:42:49.322" v="33"/>
      <pc:docMkLst>
        <pc:docMk/>
      </pc:docMkLst>
      <pc:sldChg chg="addSp delSp modSp mod setBg modClrScheme addAnim delAnim chgLayout">
        <pc:chgData name="Guest User" userId="S::urn:spo:anon#8a12660d6bead990b02fc0f4e930a3572695ac883a6c1aeef6b7055a26b7451f::" providerId="AD" clId="Web-{83EA1C35-CF7F-E8A3-C8CA-78A6FC1F6FA0}" dt="2022-03-20T05:41:48.305" v="31"/>
        <pc:sldMkLst>
          <pc:docMk/>
          <pc:sldMk cId="3463082952" sldId="256"/>
        </pc:sldMkLst>
        <pc:spChg chg="mod ord">
          <ac:chgData name="Guest User" userId="S::urn:spo:anon#8a12660d6bead990b02fc0f4e930a3572695ac883a6c1aeef6b7055a26b7451f::" providerId="AD" clId="Web-{83EA1C35-CF7F-E8A3-C8CA-78A6FC1F6FA0}" dt="2022-03-20T05:41:48.305" v="31"/>
          <ac:spMkLst>
            <pc:docMk/>
            <pc:sldMk cId="3463082952" sldId="256"/>
            <ac:spMk id="2" creationId="{5A24862B-BB2A-8B40-AE98-7ABF6D3B7B21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1:48.305" v="31"/>
          <ac:spMkLst>
            <pc:docMk/>
            <pc:sldMk cId="3463082952" sldId="256"/>
            <ac:spMk id="3" creationId="{D9F2F0D0-23EC-004E-BA85-9B8EC82CAF25}"/>
          </ac:spMkLst>
        </pc:spChg>
        <pc:spChg chg="del">
          <ac:chgData name="Guest User" userId="S::urn:spo:anon#8a12660d6bead990b02fc0f4e930a3572695ac883a6c1aeef6b7055a26b7451f::" providerId="AD" clId="Web-{83EA1C35-CF7F-E8A3-C8CA-78A6FC1F6FA0}" dt="2022-03-20T05:40:43.553" v="4"/>
          <ac:spMkLst>
            <pc:docMk/>
            <pc:sldMk cId="3463082952" sldId="256"/>
            <ac:spMk id="4" creationId="{3490DE59-E5A2-44B4-9191-1554A1452809}"/>
          </ac:spMkLst>
        </pc:spChg>
        <pc:spChg chg="del">
          <ac:chgData name="Guest User" userId="S::urn:spo:anon#8a12660d6bead990b02fc0f4e930a3572695ac883a6c1aeef6b7055a26b7451f::" providerId="AD" clId="Web-{83EA1C35-CF7F-E8A3-C8CA-78A6FC1F6FA0}" dt="2022-03-20T05:40:27.678" v="3"/>
          <ac:spMkLst>
            <pc:docMk/>
            <pc:sldMk cId="3463082952" sldId="256"/>
            <ac:spMk id="5" creationId="{EEAF4358-C4B4-4F42-AE88-A353254DDFD6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01.788" v="10"/>
          <ac:spMkLst>
            <pc:docMk/>
            <pc:sldMk cId="3463082952" sldId="256"/>
            <ac:spMk id="8" creationId="{9A672405-5F81-4E97-B4FC-E7F2CC16FE7B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11.085" v="12"/>
          <ac:spMkLst>
            <pc:docMk/>
            <pc:sldMk cId="3463082952" sldId="256"/>
            <ac:spMk id="12" creationId="{BCA2EB72-13DC-4DC6-B461-3B036C55B925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19.413" v="14"/>
          <ac:spMkLst>
            <pc:docMk/>
            <pc:sldMk cId="3463082952" sldId="256"/>
            <ac:spMk id="15" creationId="{CAAB0C47-03D3-4EC5-9300-FE0F7101422B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19.413" v="14"/>
          <ac:spMkLst>
            <pc:docMk/>
            <pc:sldMk cId="3463082952" sldId="256"/>
            <ac:spMk id="16" creationId="{8EC4BECB-3915-428C-B97E-9B2A95053DBE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22.320" v="20"/>
          <ac:spMkLst>
            <pc:docMk/>
            <pc:sldMk cId="3463082952" sldId="256"/>
            <ac:spMk id="19" creationId="{9A672405-5F81-4E97-B4FC-E7F2CC16FE7B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34.492" v="26"/>
          <ac:spMkLst>
            <pc:docMk/>
            <pc:sldMk cId="3463082952" sldId="256"/>
            <ac:spMk id="22" creationId="{8D62164E-4528-40DB-BC26-D6DDE216A059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34.492" v="26"/>
          <ac:spMkLst>
            <pc:docMk/>
            <pc:sldMk cId="3463082952" sldId="256"/>
            <ac:spMk id="23" creationId="{F30007FA-C6A2-43A0-8045-7016AEF81713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38.211" v="28"/>
          <ac:spMkLst>
            <pc:docMk/>
            <pc:sldMk cId="3463082952" sldId="256"/>
            <ac:spMk id="25" creationId="{CAAB0C47-03D3-4EC5-9300-FE0F7101422B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38.211" v="28"/>
          <ac:spMkLst>
            <pc:docMk/>
            <pc:sldMk cId="3463082952" sldId="256"/>
            <ac:spMk id="26" creationId="{8EC4BECB-3915-428C-B97E-9B2A95053DBE}"/>
          </ac:spMkLst>
        </pc:spChg>
        <pc:spChg chg="add del">
          <ac:chgData name="Guest User" userId="S::urn:spo:anon#8a12660d6bead990b02fc0f4e930a3572695ac883a6c1aeef6b7055a26b7451f::" providerId="AD" clId="Web-{83EA1C35-CF7F-E8A3-C8CA-78A6FC1F6FA0}" dt="2022-03-20T05:41:48.227" v="30"/>
          <ac:spMkLst>
            <pc:docMk/>
            <pc:sldMk cId="3463082952" sldId="256"/>
            <ac:spMk id="29" creationId="{BCA2EB72-13DC-4DC6-B461-3B036C55B925}"/>
          </ac:spMkLst>
        </pc:spChg>
        <pc:spChg chg="add">
          <ac:chgData name="Guest User" userId="S::urn:spo:anon#8a12660d6bead990b02fc0f4e930a3572695ac883a6c1aeef6b7055a26b7451f::" providerId="AD" clId="Web-{83EA1C35-CF7F-E8A3-C8CA-78A6FC1F6FA0}" dt="2022-03-20T05:41:48.305" v="31"/>
          <ac:spMkLst>
            <pc:docMk/>
            <pc:sldMk cId="3463082952" sldId="256"/>
            <ac:spMk id="32" creationId="{CAAB0C47-03D3-4EC5-9300-FE0F7101422B}"/>
          </ac:spMkLst>
        </pc:spChg>
        <pc:spChg chg="add">
          <ac:chgData name="Guest User" userId="S::urn:spo:anon#8a12660d6bead990b02fc0f4e930a3572695ac883a6c1aeef6b7055a26b7451f::" providerId="AD" clId="Web-{83EA1C35-CF7F-E8A3-C8CA-78A6FC1F6FA0}" dt="2022-03-20T05:41:48.305" v="31"/>
          <ac:spMkLst>
            <pc:docMk/>
            <pc:sldMk cId="3463082952" sldId="256"/>
            <ac:spMk id="33" creationId="{8EC4BECB-3915-428C-B97E-9B2A95053DBE}"/>
          </ac:spMkLst>
        </pc:spChg>
        <pc:cxnChg chg="add del">
          <ac:chgData name="Guest User" userId="S::urn:spo:anon#8a12660d6bead990b02fc0f4e930a3572695ac883a6c1aeef6b7055a26b7451f::" providerId="AD" clId="Web-{83EA1C35-CF7F-E8A3-C8CA-78A6FC1F6FA0}" dt="2022-03-20T05:41:01.788" v="10"/>
          <ac:cxnSpMkLst>
            <pc:docMk/>
            <pc:sldMk cId="3463082952" sldId="256"/>
            <ac:cxnSpMk id="10" creationId="{FC86C303-74D6-4DF3-9113-E0A374D7166D}"/>
          </ac:cxnSpMkLst>
        </pc:cxnChg>
        <pc:cxnChg chg="add del">
          <ac:chgData name="Guest User" userId="S::urn:spo:anon#8a12660d6bead990b02fc0f4e930a3572695ac883a6c1aeef6b7055a26b7451f::" providerId="AD" clId="Web-{83EA1C35-CF7F-E8A3-C8CA-78A6FC1F6FA0}" dt="2022-03-20T05:41:11.085" v="12"/>
          <ac:cxnSpMkLst>
            <pc:docMk/>
            <pc:sldMk cId="3463082952" sldId="256"/>
            <ac:cxnSpMk id="13" creationId="{C8F75BF3-096E-451E-A222-96A7F0946814}"/>
          </ac:cxnSpMkLst>
        </pc:cxnChg>
        <pc:cxnChg chg="add del">
          <ac:chgData name="Guest User" userId="S::urn:spo:anon#8a12660d6bead990b02fc0f4e930a3572695ac883a6c1aeef6b7055a26b7451f::" providerId="AD" clId="Web-{83EA1C35-CF7F-E8A3-C8CA-78A6FC1F6FA0}" dt="2022-03-20T05:41:19.413" v="14"/>
          <ac:cxnSpMkLst>
            <pc:docMk/>
            <pc:sldMk cId="3463082952" sldId="256"/>
            <ac:cxnSpMk id="17" creationId="{62FE8E50-044C-4BD7-A1B4-BC8AF7CDCF76}"/>
          </ac:cxnSpMkLst>
        </pc:cxnChg>
        <pc:cxnChg chg="add del">
          <ac:chgData name="Guest User" userId="S::urn:spo:anon#8a12660d6bead990b02fc0f4e930a3572695ac883a6c1aeef6b7055a26b7451f::" providerId="AD" clId="Web-{83EA1C35-CF7F-E8A3-C8CA-78A6FC1F6FA0}" dt="2022-03-20T05:41:22.320" v="20"/>
          <ac:cxnSpMkLst>
            <pc:docMk/>
            <pc:sldMk cId="3463082952" sldId="256"/>
            <ac:cxnSpMk id="20" creationId="{FC86C303-74D6-4DF3-9113-E0A374D7166D}"/>
          </ac:cxnSpMkLst>
        </pc:cxnChg>
        <pc:cxnChg chg="add del">
          <ac:chgData name="Guest User" userId="S::urn:spo:anon#8a12660d6bead990b02fc0f4e930a3572695ac883a6c1aeef6b7055a26b7451f::" providerId="AD" clId="Web-{83EA1C35-CF7F-E8A3-C8CA-78A6FC1F6FA0}" dt="2022-03-20T05:41:38.211" v="28"/>
          <ac:cxnSpMkLst>
            <pc:docMk/>
            <pc:sldMk cId="3463082952" sldId="256"/>
            <ac:cxnSpMk id="27" creationId="{62FE8E50-044C-4BD7-A1B4-BC8AF7CDCF76}"/>
          </ac:cxnSpMkLst>
        </pc:cxnChg>
        <pc:cxnChg chg="add del">
          <ac:chgData name="Guest User" userId="S::urn:spo:anon#8a12660d6bead990b02fc0f4e930a3572695ac883a6c1aeef6b7055a26b7451f::" providerId="AD" clId="Web-{83EA1C35-CF7F-E8A3-C8CA-78A6FC1F6FA0}" dt="2022-03-20T05:41:48.227" v="30"/>
          <ac:cxnSpMkLst>
            <pc:docMk/>
            <pc:sldMk cId="3463082952" sldId="256"/>
            <ac:cxnSpMk id="30" creationId="{C8F75BF3-096E-451E-A222-96A7F0946814}"/>
          </ac:cxnSpMkLst>
        </pc:cxnChg>
        <pc:cxnChg chg="add">
          <ac:chgData name="Guest User" userId="S::urn:spo:anon#8a12660d6bead990b02fc0f4e930a3572695ac883a6c1aeef6b7055a26b7451f::" providerId="AD" clId="Web-{83EA1C35-CF7F-E8A3-C8CA-78A6FC1F6FA0}" dt="2022-03-20T05:41:48.305" v="31"/>
          <ac:cxnSpMkLst>
            <pc:docMk/>
            <pc:sldMk cId="3463082952" sldId="256"/>
            <ac:cxnSpMk id="34" creationId="{62FE8E50-044C-4BD7-A1B4-BC8AF7CDCF76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3496003189" sldId="258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3496003189" sldId="258"/>
            <ac:spMk id="2" creationId="{46684018-C186-404A-A91C-073C31CAC5A6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2654814949" sldId="262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2654814949" sldId="262"/>
            <ac:spMk id="2" creationId="{B87092F6-73BF-4E45-9022-5EEA2267A1BA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2654814949" sldId="262"/>
            <ac:spMk id="3" creationId="{5123942F-D95F-4E50-8785-1E33C6B04466}"/>
          </ac:spMkLst>
        </pc:spChg>
      </pc:sldChg>
      <pc:sldChg chg="addSp modSp mod modTransition setBg modClrScheme chgLayout">
        <pc:chgData name="Guest User" userId="S::urn:spo:anon#8a12660d6bead990b02fc0f4e930a3572695ac883a6c1aeef6b7055a26b7451f::" providerId="AD" clId="Web-{83EA1C35-CF7F-E8A3-C8CA-78A6FC1F6FA0}" dt="2022-03-20T05:42:49.322" v="33"/>
        <pc:sldMkLst>
          <pc:docMk/>
          <pc:sldMk cId="3139531027" sldId="263"/>
        </pc:sldMkLst>
        <pc:spChg chg="mod ord">
          <ac:chgData name="Guest User" userId="S::urn:spo:anon#8a12660d6bead990b02fc0f4e930a3572695ac883a6c1aeef6b7055a26b7451f::" providerId="AD" clId="Web-{83EA1C35-CF7F-E8A3-C8CA-78A6FC1F6FA0}" dt="2022-03-20T05:42:15.727" v="32"/>
          <ac:spMkLst>
            <pc:docMk/>
            <pc:sldMk cId="3139531027" sldId="263"/>
            <ac:spMk id="2" creationId="{3457C57E-C256-40A6-979D-7249F0C140EE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2:15.727" v="32"/>
          <ac:spMkLst>
            <pc:docMk/>
            <pc:sldMk cId="3139531027" sldId="263"/>
            <ac:spMk id="3" creationId="{706117CD-C068-45DF-9AB5-0B3709CA8F61}"/>
          </ac:spMkLst>
        </pc:spChg>
        <pc:spChg chg="add">
          <ac:chgData name="Guest User" userId="S::urn:spo:anon#8a12660d6bead990b02fc0f4e930a3572695ac883a6c1aeef6b7055a26b7451f::" providerId="AD" clId="Web-{83EA1C35-CF7F-E8A3-C8CA-78A6FC1F6FA0}" dt="2022-03-20T05:42:15.727" v="32"/>
          <ac:spMkLst>
            <pc:docMk/>
            <pc:sldMk cId="3139531027" sldId="263"/>
            <ac:spMk id="8" creationId="{375136A9-49F9-4DA0-A741-F065B0FA091D}"/>
          </ac:spMkLst>
        </pc:spChg>
        <pc:spChg chg="add">
          <ac:chgData name="Guest User" userId="S::urn:spo:anon#8a12660d6bead990b02fc0f4e930a3572695ac883a6c1aeef6b7055a26b7451f::" providerId="AD" clId="Web-{83EA1C35-CF7F-E8A3-C8CA-78A6FC1F6FA0}" dt="2022-03-20T05:42:15.727" v="32"/>
          <ac:spMkLst>
            <pc:docMk/>
            <pc:sldMk cId="3139531027" sldId="263"/>
            <ac:spMk id="10" creationId="{B912F6C7-0423-4B6F-AECE-710C848918FD}"/>
          </ac:spMkLst>
        </pc:spChg>
        <pc:cxnChg chg="add">
          <ac:chgData name="Guest User" userId="S::urn:spo:anon#8a12660d6bead990b02fc0f4e930a3572695ac883a6c1aeef6b7055a26b7451f::" providerId="AD" clId="Web-{83EA1C35-CF7F-E8A3-C8CA-78A6FC1F6FA0}" dt="2022-03-20T05:42:15.727" v="32"/>
          <ac:cxnSpMkLst>
            <pc:docMk/>
            <pc:sldMk cId="3139531027" sldId="263"/>
            <ac:cxnSpMk id="12" creationId="{A7208205-03EE-4EC8-9C34-59270C1880D8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510206199" sldId="264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510206199" sldId="264"/>
            <ac:spMk id="2" creationId="{881F6826-8092-461E-8BB5-42AB21106521}"/>
          </ac:spMkLst>
        </pc:sp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510206199" sldId="264"/>
            <ac:picMk id="4" creationId="{17C1F0FC-1F68-4067-8640-82120C40208A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2771761557" sldId="265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2771761557" sldId="265"/>
            <ac:spMk id="2" creationId="{0F7249B8-F6EE-45B0-B11C-10D4B3506C8D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111159654" sldId="268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1111159654" sldId="268"/>
            <ac:spMk id="2" creationId="{BDC7A5A7-3C49-4DE8-BEBF-CD76B2C2B274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1111159654" sldId="268"/>
            <ac:spMk id="3" creationId="{9B870A5E-DCA8-4369-9187-A8A1A0CEC5E8}"/>
          </ac:spMkLst>
        </pc:spChg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3241325599" sldId="272"/>
        </pc:sldMkLst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99001843" sldId="273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99001843" sldId="273"/>
            <ac:spMk id="3" creationId="{40299C51-1693-4DB7-AB88-EEB3E3CD6755}"/>
          </ac:spMkLst>
        </pc:spChg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99001843" sldId="273"/>
            <ac:spMk id="5" creationId="{427C0870-7EE7-473C-AC5F-096720C4E224}"/>
          </ac:spMkLst>
        </pc:sp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99001843" sldId="273"/>
            <ac:picMk id="8" creationId="{5170A2A2-733F-4266-99F1-176FF9011710}"/>
          </ac:picMkLst>
        </pc:pic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99001843" sldId="273"/>
            <ac:picMk id="10" creationId="{48320449-A968-4DC8-8F65-D69CE421E8A2}"/>
          </ac:picMkLst>
        </pc:picChg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4169389499" sldId="274"/>
        </pc:sldMkLst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3120760035" sldId="275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3120760035" sldId="275"/>
            <ac:spMk id="3" creationId="{A578463E-DCE2-4129-9044-1850DDDF15F8}"/>
          </ac:spMkLst>
        </pc:sp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3120760035" sldId="275"/>
            <ac:picMk id="8" creationId="{1E7921B9-672B-46E7-B874-1BA15F060FC8}"/>
          </ac:picMkLst>
        </pc:pic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3120760035" sldId="275"/>
            <ac:picMk id="10" creationId="{FFB3C84C-4D41-4576-BAA9-E89FBB6B011C}"/>
          </ac:picMkLst>
        </pc:picChg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2341240720" sldId="276"/>
        </pc:sldMkLst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61461737" sldId="277"/>
        </pc:sldMkLst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416306729" sldId="280"/>
        </pc:sldMkLst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0" sldId="283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0" sldId="283"/>
            <ac:spMk id="2" creationId="{00000000-0000-0000-0000-000000000000}"/>
          </ac:spMkLst>
        </pc:spChg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61461737" sldId="284"/>
        </pc:sldMkLst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468251768" sldId="285"/>
        </pc:sldMkLst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45299083" sldId="286"/>
        </pc:sldMkLst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413741781" sldId="287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1413741781" sldId="287"/>
            <ac:spMk id="2" creationId="{E209D0E9-35FE-4BE9-A127-05D1813A0F73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3094422629" sldId="288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3094422629" sldId="288"/>
            <ac:spMk id="5" creationId="{857DBE70-2845-49C2-A97D-354654BC5587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88639886" sldId="289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88639886" sldId="289"/>
            <ac:spMk id="3" creationId="{B3CE6251-3DFD-4D16-B55C-44D4D499089C}"/>
          </ac:spMkLst>
        </pc:sp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88639886" sldId="289"/>
            <ac:picMk id="7" creationId="{B3A52782-345F-489A-8147-B112F16D96C4}"/>
          </ac:picMkLst>
        </pc:picChg>
        <pc:picChg chg="mod ord">
          <ac:chgData name="Guest User" userId="S::urn:spo:anon#8a12660d6bead990b02fc0f4e930a3572695ac883a6c1aeef6b7055a26b7451f::" providerId="AD" clId="Web-{83EA1C35-CF7F-E8A3-C8CA-78A6FC1F6FA0}" dt="2022-03-20T05:40:13.537" v="2"/>
          <ac:picMkLst>
            <pc:docMk/>
            <pc:sldMk cId="88639886" sldId="289"/>
            <ac:picMk id="9" creationId="{5319C7C9-E8C1-4C59-8CC1-7C866F951658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4269153792" sldId="290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4269153792" sldId="290"/>
            <ac:spMk id="2" creationId="{5115F1E7-AED1-41A8-A40F-B9FECB798299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280695601" sldId="291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1280695601" sldId="291"/>
            <ac:spMk id="2" creationId="{6D1E8FBA-CC6F-44A7-9315-BBE31BBE9594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1078122293" sldId="292"/>
        </pc:sldMkLst>
        <pc:spChg chg="mod ord">
          <ac:chgData name="Guest User" userId="S::urn:spo:anon#8a12660d6bead990b02fc0f4e930a3572695ac883a6c1aeef6b7055a26b7451f::" providerId="AD" clId="Web-{83EA1C35-CF7F-E8A3-C8CA-78A6FC1F6FA0}" dt="2022-03-20T05:40:13.537" v="2"/>
          <ac:spMkLst>
            <pc:docMk/>
            <pc:sldMk cId="1078122293" sldId="292"/>
            <ac:spMk id="12" creationId="{49692786-5409-4DDA-ADBC-A185FCAD0D00}"/>
          </ac:spMkLst>
        </pc:spChg>
      </pc:sldChg>
      <pc:sldChg chg="mod modClrScheme chgLayout">
        <pc:chgData name="Guest User" userId="S::urn:spo:anon#8a12660d6bead990b02fc0f4e930a3572695ac883a6c1aeef6b7055a26b7451f::" providerId="AD" clId="Web-{83EA1C35-CF7F-E8A3-C8CA-78A6FC1F6FA0}" dt="2022-03-20T05:40:13.537" v="2"/>
        <pc:sldMkLst>
          <pc:docMk/>
          <pc:sldMk cId="2349768150" sldId="293"/>
        </pc:sldMkLst>
      </pc:sldChg>
      <pc:sldMasterChg chg="del delSldLayout">
        <pc:chgData name="Guest User" userId="S::urn:spo:anon#8a12660d6bead990b02fc0f4e930a3572695ac883a6c1aeef6b7055a26b7451f::" providerId="AD" clId="Web-{83EA1C35-CF7F-E8A3-C8CA-78A6FC1F6FA0}" dt="2022-03-20T05:39:21.286" v="0"/>
        <pc:sldMasterMkLst>
          <pc:docMk/>
          <pc:sldMasterMk cId="1589114903" sldId="2147483845"/>
        </pc:sldMasterMkLst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07883247" sldId="2147483846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2718417894" sldId="2147483847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129199795" sldId="2147483848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33720017" sldId="2147483849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433454269" sldId="2147483850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030920539" sldId="2147483851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413902192" sldId="2147483852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181212207" sldId="2147483853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3247469715" sldId="2147483854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352810636" sldId="2147483855"/>
          </pc:sldLayoutMkLst>
        </pc:sldLayoutChg>
        <pc:sldLayoutChg chg="del">
          <pc:chgData name="Guest User" userId="S::urn:spo:anon#8a12660d6bead990b02fc0f4e930a3572695ac883a6c1aeef6b7055a26b7451f::" providerId="AD" clId="Web-{83EA1C35-CF7F-E8A3-C8CA-78A6FC1F6FA0}" dt="2022-03-20T05:39:21.286" v="0"/>
          <pc:sldLayoutMkLst>
            <pc:docMk/>
            <pc:sldMasterMk cId="1589114903" sldId="2147483845"/>
            <pc:sldLayoutMk cId="1595411567" sldId="2147483856"/>
          </pc:sldLayoutMkLst>
        </pc:sldLayoutChg>
      </pc:sldMasterChg>
      <pc:sldMasterChg chg="add del addSldLayout delSldLayout modSldLayout">
        <pc:chgData name="Guest User" userId="S::urn:spo:anon#8a12660d6bead990b02fc0f4e930a3572695ac883a6c1aeef6b7055a26b7451f::" providerId="AD" clId="Web-{83EA1C35-CF7F-E8A3-C8CA-78A6FC1F6FA0}" dt="2022-03-20T05:39:52.599" v="1"/>
        <pc:sldMasterMkLst>
          <pc:docMk/>
          <pc:sldMasterMk cId="1473222342" sldId="2147483857"/>
        </pc:sldMasterMkLst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1292500162" sldId="2147483858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53434024" sldId="2147483859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3625730638" sldId="2147483860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770953194" sldId="2147483861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1196309050" sldId="2147483862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981366616" sldId="2147483863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721112578" sldId="2147483864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1573769322" sldId="2147483865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168455248" sldId="2147483866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555461571" sldId="2147483867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381941425" sldId="2147483868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301924205" sldId="2147483869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385440823" sldId="2147483870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775806942" sldId="2147483871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1151882800" sldId="2147483872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993586156" sldId="2147483873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39:52.599" v="1"/>
          <pc:sldLayoutMkLst>
            <pc:docMk/>
            <pc:sldMasterMk cId="1473222342" sldId="2147483857"/>
            <pc:sldLayoutMk cId="241474253" sldId="2147483874"/>
          </pc:sldLayoutMkLst>
        </pc:sldLayoutChg>
      </pc:sldMasterChg>
      <pc:sldMasterChg chg="add del addSldLayout delSldLayout modSldLayout">
        <pc:chgData name="Guest User" userId="S::urn:spo:anon#8a12660d6bead990b02fc0f4e930a3572695ac883a6c1aeef6b7055a26b7451f::" providerId="AD" clId="Web-{83EA1C35-CF7F-E8A3-C8CA-78A6FC1F6FA0}" dt="2022-03-20T05:40:13.537" v="2"/>
        <pc:sldMasterMkLst>
          <pc:docMk/>
          <pc:sldMasterMk cId="2567524194" sldId="2147483875"/>
        </pc:sldMasterMkLst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528899058" sldId="2147483876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1137193996" sldId="2147483877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2552651570" sldId="2147483878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818102080" sldId="2147483879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2802419578" sldId="2147483880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130977877" sldId="2147483881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3494952" sldId="2147483882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1544208" sldId="2147483883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1303453623" sldId="2147483884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714063655" sldId="2147483885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160915636" sldId="2147483886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178709133" sldId="2147483887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1957228114" sldId="2147483888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014282731" sldId="2147483889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3178728799" sldId="2147483890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1023944932" sldId="2147483891"/>
          </pc:sldLayoutMkLst>
        </pc:sldLayoutChg>
        <pc:sldLayoutChg chg="add del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2567524194" sldId="2147483875"/>
            <pc:sldLayoutMk cId="546885203" sldId="2147483892"/>
          </pc:sldLayoutMkLst>
        </pc:sldLayoutChg>
      </pc:sldMasterChg>
      <pc:sldMasterChg chg="add addSldLayout modSldLayout">
        <pc:chgData name="Guest User" userId="S::urn:spo:anon#8a12660d6bead990b02fc0f4e930a3572695ac883a6c1aeef6b7055a26b7451f::" providerId="AD" clId="Web-{83EA1C35-CF7F-E8A3-C8CA-78A6FC1F6FA0}" dt="2022-03-20T05:40:13.537" v="2"/>
        <pc:sldMasterMkLst>
          <pc:docMk/>
          <pc:sldMasterMk cId="35084248" sldId="2147483893"/>
        </pc:sldMasterMkLst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523099591" sldId="2147483894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2589297336" sldId="2147483895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3969522986" sldId="2147483896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1822447742" sldId="2147483897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2558053752" sldId="2147483898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2989570386" sldId="2147483899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840824" sldId="2147483900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4183055718" sldId="2147483901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188335465" sldId="2147483902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3288203076" sldId="2147483903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2168133420" sldId="2147483904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898059775" sldId="2147483905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3122271287" sldId="2147483906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1608732047" sldId="2147483907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2960415911" sldId="2147483908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3428312742" sldId="2147483909"/>
          </pc:sldLayoutMkLst>
        </pc:sldLayoutChg>
        <pc:sldLayoutChg chg="add mod replId">
          <pc:chgData name="Guest User" userId="S::urn:spo:anon#8a12660d6bead990b02fc0f4e930a3572695ac883a6c1aeef6b7055a26b7451f::" providerId="AD" clId="Web-{83EA1C35-CF7F-E8A3-C8CA-78A6FC1F6FA0}" dt="2022-03-20T05:40:13.537" v="2"/>
          <pc:sldLayoutMkLst>
            <pc:docMk/>
            <pc:sldMasterMk cId="35084248" sldId="2147483893"/>
            <pc:sldLayoutMk cId="1053693852" sldId="2147483910"/>
          </pc:sldLayoutMkLst>
        </pc:sldLayoutChg>
      </pc:sldMasterChg>
    </pc:docChg>
  </pc:docChgLst>
  <pc:docChgLst>
    <pc:chgData name="Adil Jamal" userId="S::adil_2001me06@iitp.ac.in::11015511-0536-4561-8025-4aba19152a29" providerId="AD" clId="Web-{FCB9F137-BC2D-1DA0-5E3D-1C4420C4CD79}"/>
    <pc:docChg chg="modSld">
      <pc:chgData name="Adil Jamal" userId="S::adil_2001me06@iitp.ac.in::11015511-0536-4561-8025-4aba19152a29" providerId="AD" clId="Web-{FCB9F137-BC2D-1DA0-5E3D-1C4420C4CD79}" dt="2022-03-19T12:33:16.278" v="16"/>
      <pc:docMkLst>
        <pc:docMk/>
      </pc:docMkLst>
      <pc:sldChg chg="addSp delSp modSp">
        <pc:chgData name="Adil Jamal" userId="S::adil_2001me06@iitp.ac.in::11015511-0536-4561-8025-4aba19152a29" providerId="AD" clId="Web-{FCB9F137-BC2D-1DA0-5E3D-1C4420C4CD79}" dt="2022-03-19T12:33:16.278" v="16"/>
        <pc:sldMkLst>
          <pc:docMk/>
          <pc:sldMk cId="894709173" sldId="261"/>
        </pc:sldMkLst>
        <pc:spChg chg="add del mod">
          <ac:chgData name="Adil Jamal" userId="S::adil_2001me06@iitp.ac.in::11015511-0536-4561-8025-4aba19152a29" providerId="AD" clId="Web-{FCB9F137-BC2D-1DA0-5E3D-1C4420C4CD79}" dt="2022-03-19T12:33:16.278" v="16"/>
          <ac:spMkLst>
            <pc:docMk/>
            <pc:sldMk cId="894709173" sldId="261"/>
            <ac:spMk id="2" creationId="{1B552DD2-7899-42D7-BDEB-8E74A5D1647B}"/>
          </ac:spMkLst>
        </pc:spChg>
      </pc:sldChg>
    </pc:docChg>
  </pc:docChgLst>
  <pc:docChgLst>
    <pc:chgData name="Guest User" userId="S::urn:spo:anon#8a12660d6bead990b02fc0f4e930a3572695ac883a6c1aeef6b7055a26b7451f::" providerId="AD" clId="Web-{3D281220-4C11-EAAD-DD7E-C3349172224B}"/>
    <pc:docChg chg="modSld addMainMaster delMainMaster">
      <pc:chgData name="Guest User" userId="S::urn:spo:anon#8a12660d6bead990b02fc0f4e930a3572695ac883a6c1aeef6b7055a26b7451f::" providerId="AD" clId="Web-{3D281220-4C11-EAAD-DD7E-C3349172224B}" dt="2022-03-20T05:06:42.783" v="0"/>
      <pc:docMkLst>
        <pc:docMk/>
      </pc:docMkLst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463082952" sldId="256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463082952" sldId="256"/>
            <ac:spMk id="2" creationId="{5A24862B-BB2A-8B40-AE98-7ABF6D3B7B21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463082952" sldId="256"/>
            <ac:spMk id="3" creationId="{D9F2F0D0-23EC-004E-BA85-9B8EC82CAF25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496003189" sldId="258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496003189" sldId="258"/>
            <ac:spMk id="2" creationId="{46684018-C186-404A-A91C-073C31CAC5A6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2654814949" sldId="262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2654814949" sldId="262"/>
            <ac:spMk id="2" creationId="{B87092F6-73BF-4E45-9022-5EEA2267A1BA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2654814949" sldId="262"/>
            <ac:spMk id="3" creationId="{5123942F-D95F-4E50-8785-1E33C6B04466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139531027" sldId="263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139531027" sldId="263"/>
            <ac:spMk id="2" creationId="{3457C57E-C256-40A6-979D-7249F0C140EE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139531027" sldId="263"/>
            <ac:spMk id="3" creationId="{706117CD-C068-45DF-9AB5-0B3709CA8F61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510206199" sldId="264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510206199" sldId="264"/>
            <ac:spMk id="2" creationId="{881F6826-8092-461E-8BB5-42AB21106521}"/>
          </ac:spMkLst>
        </pc:sp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510206199" sldId="264"/>
            <ac:picMk id="4" creationId="{17C1F0FC-1F68-4067-8640-82120C40208A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2771761557" sldId="265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2771761557" sldId="265"/>
            <ac:spMk id="2" creationId="{0F7249B8-F6EE-45B0-B11C-10D4B3506C8D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111159654" sldId="268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1111159654" sldId="268"/>
            <ac:spMk id="2" creationId="{BDC7A5A7-3C49-4DE8-BEBF-CD76B2C2B274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1111159654" sldId="268"/>
            <ac:spMk id="3" creationId="{9B870A5E-DCA8-4369-9187-A8A1A0CEC5E8}"/>
          </ac:spMkLst>
        </pc:spChg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241325599" sldId="272"/>
        </pc:sldMkLst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99001843" sldId="273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99001843" sldId="273"/>
            <ac:spMk id="3" creationId="{40299C51-1693-4DB7-AB88-EEB3E3CD6755}"/>
          </ac:spMkLst>
        </pc:spChg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99001843" sldId="273"/>
            <ac:spMk id="5" creationId="{427C0870-7EE7-473C-AC5F-096720C4E224}"/>
          </ac:spMkLst>
        </pc:sp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99001843" sldId="273"/>
            <ac:picMk id="8" creationId="{5170A2A2-733F-4266-99F1-176FF9011710}"/>
          </ac:picMkLst>
        </pc:pic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99001843" sldId="273"/>
            <ac:picMk id="10" creationId="{48320449-A968-4DC8-8F65-D69CE421E8A2}"/>
          </ac:picMkLst>
        </pc:picChg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4169389499" sldId="274"/>
        </pc:sldMkLst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120760035" sldId="275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120760035" sldId="275"/>
            <ac:spMk id="3" creationId="{A578463E-DCE2-4129-9044-1850DDDF15F8}"/>
          </ac:spMkLst>
        </pc:sp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3120760035" sldId="275"/>
            <ac:picMk id="8" creationId="{1E7921B9-672B-46E7-B874-1BA15F060FC8}"/>
          </ac:picMkLst>
        </pc:pic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3120760035" sldId="275"/>
            <ac:picMk id="10" creationId="{FFB3C84C-4D41-4576-BAA9-E89FBB6B011C}"/>
          </ac:picMkLst>
        </pc:picChg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2341240720" sldId="276"/>
        </pc:sldMkLst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61461737" sldId="277"/>
        </pc:sldMkLst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416306729" sldId="280"/>
        </pc:sldMkLst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0" sldId="283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0" sldId="283"/>
            <ac:spMk id="2" creationId="{00000000-0000-0000-0000-000000000000}"/>
          </ac:spMkLst>
        </pc:spChg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61461737" sldId="284"/>
        </pc:sldMkLst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468251768" sldId="285"/>
        </pc:sldMkLst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45299083" sldId="286"/>
        </pc:sldMkLst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413741781" sldId="287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1413741781" sldId="287"/>
            <ac:spMk id="2" creationId="{E209D0E9-35FE-4BE9-A127-05D1813A0F73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3094422629" sldId="288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3094422629" sldId="288"/>
            <ac:spMk id="5" creationId="{857DBE70-2845-49C2-A97D-354654BC5587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88639886" sldId="289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88639886" sldId="289"/>
            <ac:spMk id="3" creationId="{B3CE6251-3DFD-4D16-B55C-44D4D499089C}"/>
          </ac:spMkLst>
        </pc:sp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88639886" sldId="289"/>
            <ac:picMk id="7" creationId="{B3A52782-345F-489A-8147-B112F16D96C4}"/>
          </ac:picMkLst>
        </pc:picChg>
        <pc:picChg chg="mod ord">
          <ac:chgData name="Guest User" userId="S::urn:spo:anon#8a12660d6bead990b02fc0f4e930a3572695ac883a6c1aeef6b7055a26b7451f::" providerId="AD" clId="Web-{3D281220-4C11-EAAD-DD7E-C3349172224B}" dt="2022-03-20T05:06:42.783" v="0"/>
          <ac:picMkLst>
            <pc:docMk/>
            <pc:sldMk cId="88639886" sldId="289"/>
            <ac:picMk id="9" creationId="{5319C7C9-E8C1-4C59-8CC1-7C866F951658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4269153792" sldId="290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4269153792" sldId="290"/>
            <ac:spMk id="2" creationId="{5115F1E7-AED1-41A8-A40F-B9FECB798299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280695601" sldId="291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1280695601" sldId="291"/>
            <ac:spMk id="2" creationId="{6D1E8FBA-CC6F-44A7-9315-BBE31BBE9594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1078122293" sldId="292"/>
        </pc:sldMkLst>
        <pc:spChg chg="mod ord">
          <ac:chgData name="Guest User" userId="S::urn:spo:anon#8a12660d6bead990b02fc0f4e930a3572695ac883a6c1aeef6b7055a26b7451f::" providerId="AD" clId="Web-{3D281220-4C11-EAAD-DD7E-C3349172224B}" dt="2022-03-20T05:06:42.783" v="0"/>
          <ac:spMkLst>
            <pc:docMk/>
            <pc:sldMk cId="1078122293" sldId="292"/>
            <ac:spMk id="12" creationId="{49692786-5409-4DDA-ADBC-A185FCAD0D00}"/>
          </ac:spMkLst>
        </pc:spChg>
      </pc:sldChg>
      <pc:sldChg chg="mod modClrScheme chgLayout">
        <pc:chgData name="Guest User" userId="S::urn:spo:anon#8a12660d6bead990b02fc0f4e930a3572695ac883a6c1aeef6b7055a26b7451f::" providerId="AD" clId="Web-{3D281220-4C11-EAAD-DD7E-C3349172224B}" dt="2022-03-20T05:06:42.783" v="0"/>
        <pc:sldMkLst>
          <pc:docMk/>
          <pc:sldMk cId="2349768150" sldId="293"/>
        </pc:sldMkLst>
      </pc:sldChg>
      <pc:sldMasterChg chg="del delSldLayout">
        <pc:chgData name="Guest User" userId="S::urn:spo:anon#8a12660d6bead990b02fc0f4e930a3572695ac883a6c1aeef6b7055a26b7451f::" providerId="AD" clId="Web-{3D281220-4C11-EAAD-DD7E-C3349172224B}" dt="2022-03-20T05:06:42.783" v="0"/>
        <pc:sldMasterMkLst>
          <pc:docMk/>
          <pc:sldMasterMk cId="457648755" sldId="2147483833"/>
        </pc:sldMasterMkLst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1883977696" sldId="2147483834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2291341642" sldId="2147483835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664356755" sldId="2147483836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1911014028" sldId="2147483837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2938713118" sldId="2147483838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979743774" sldId="2147483839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191296452" sldId="2147483840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1460964094" sldId="2147483841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555147500" sldId="2147483842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2144148368" sldId="2147483843"/>
          </pc:sldLayoutMkLst>
        </pc:sldLayoutChg>
        <pc:sldLayoutChg chg="del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457648755" sldId="2147483833"/>
            <pc:sldLayoutMk cId="1372849778" sldId="2147483844"/>
          </pc:sldLayoutMkLst>
        </pc:sldLayoutChg>
      </pc:sldMasterChg>
      <pc:sldMasterChg chg="add addSldLayout modSldLayout">
        <pc:chgData name="Guest User" userId="S::urn:spo:anon#8a12660d6bead990b02fc0f4e930a3572695ac883a6c1aeef6b7055a26b7451f::" providerId="AD" clId="Web-{3D281220-4C11-EAAD-DD7E-C3349172224B}" dt="2022-03-20T05:06:42.783" v="0"/>
        <pc:sldMasterMkLst>
          <pc:docMk/>
          <pc:sldMasterMk cId="1589114903" sldId="2147483845"/>
        </pc:sldMasterMkLst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07883247" sldId="2147483846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2718417894" sldId="2147483847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129199795" sldId="2147483848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33720017" sldId="2147483849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433454269" sldId="2147483850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030920539" sldId="2147483851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413902192" sldId="2147483852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181212207" sldId="2147483853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3247469715" sldId="2147483854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352810636" sldId="2147483855"/>
          </pc:sldLayoutMkLst>
        </pc:sldLayoutChg>
        <pc:sldLayoutChg chg="add mod replId">
          <pc:chgData name="Guest User" userId="S::urn:spo:anon#8a12660d6bead990b02fc0f4e930a3572695ac883a6c1aeef6b7055a26b7451f::" providerId="AD" clId="Web-{3D281220-4C11-EAAD-DD7E-C3349172224B}" dt="2022-03-20T05:06:42.783" v="0"/>
          <pc:sldLayoutMkLst>
            <pc:docMk/>
            <pc:sldMasterMk cId="1589114903" sldId="2147483845"/>
            <pc:sldLayoutMk cId="1595411567" sldId="2147483856"/>
          </pc:sldLayoutMkLst>
        </pc:sldLayoutChg>
      </pc:sldMasterChg>
    </pc:docChg>
  </pc:docChgLst>
  <pc:docChgLst>
    <pc:chgData name="Guest User" userId="S::urn:spo:anon#8a12660d6bead990b02fc0f4e930a3572695ac883a6c1aeef6b7055a26b7451f::" providerId="AD" clId="Web-{00EEA414-C580-4658-A1AC-12024B79A478}"/>
    <pc:docChg chg="modSld">
      <pc:chgData name="Guest User" userId="S::urn:spo:anon#8a12660d6bead990b02fc0f4e930a3572695ac883a6c1aeef6b7055a26b7451f::" providerId="AD" clId="Web-{00EEA414-C580-4658-A1AC-12024B79A478}" dt="2022-03-19T16:02:34.562" v="1" actId="20577"/>
      <pc:docMkLst>
        <pc:docMk/>
      </pc:docMkLst>
      <pc:sldChg chg="modSp">
        <pc:chgData name="Guest User" userId="S::urn:spo:anon#8a12660d6bead990b02fc0f4e930a3572695ac883a6c1aeef6b7055a26b7451f::" providerId="AD" clId="Web-{00EEA414-C580-4658-A1AC-12024B79A478}" dt="2022-03-19T16:02:34.562" v="1" actId="20577"/>
        <pc:sldMkLst>
          <pc:docMk/>
          <pc:sldMk cId="3139531027" sldId="263"/>
        </pc:sldMkLst>
        <pc:spChg chg="mod">
          <ac:chgData name="Guest User" userId="S::urn:spo:anon#8a12660d6bead990b02fc0f4e930a3572695ac883a6c1aeef6b7055a26b7451f::" providerId="AD" clId="Web-{00EEA414-C580-4658-A1AC-12024B79A478}" dt="2022-03-19T16:02:34.562" v="1" actId="20577"/>
          <ac:spMkLst>
            <pc:docMk/>
            <pc:sldMk cId="3139531027" sldId="263"/>
            <ac:spMk id="3" creationId="{706117CD-C068-45DF-9AB5-0B3709CA8F61}"/>
          </ac:spMkLst>
        </pc:spChg>
      </pc:sldChg>
    </pc:docChg>
  </pc:docChgLst>
  <pc:docChgLst>
    <pc:chgData name="Mudumala Dinesh" userId="fff478ab-adb3-40a0-918a-818980dc4560" providerId="ADAL" clId="{A2DDE2A6-1A18-4E0A-8771-468FB5847069}"/>
    <pc:docChg chg="modSld">
      <pc:chgData name="Mudumala Dinesh" userId="fff478ab-adb3-40a0-918a-818980dc4560" providerId="ADAL" clId="{A2DDE2A6-1A18-4E0A-8771-468FB5847069}" dt="2022-03-20T10:30:18.105" v="1" actId="1035"/>
      <pc:docMkLst>
        <pc:docMk/>
      </pc:docMkLst>
      <pc:sldChg chg="modSp mod">
        <pc:chgData name="Mudumala Dinesh" userId="fff478ab-adb3-40a0-918a-818980dc4560" providerId="ADAL" clId="{A2DDE2A6-1A18-4E0A-8771-468FB5847069}" dt="2022-03-20T10:30:18.105" v="1" actId="1035"/>
        <pc:sldMkLst>
          <pc:docMk/>
          <pc:sldMk cId="3788745809" sldId="298"/>
        </pc:sldMkLst>
        <pc:picChg chg="mod">
          <ac:chgData name="Mudumala Dinesh" userId="fff478ab-adb3-40a0-918a-818980dc4560" providerId="ADAL" clId="{A2DDE2A6-1A18-4E0A-8771-468FB5847069}" dt="2022-03-20T10:30:18.105" v="1" actId="1035"/>
          <ac:picMkLst>
            <pc:docMk/>
            <pc:sldMk cId="3788745809" sldId="298"/>
            <ac:picMk id="2050" creationId="{00000000-0000-0000-0000-000000000000}"/>
          </ac:picMkLst>
        </pc:picChg>
      </pc:sldChg>
    </pc:docChg>
  </pc:docChgLst>
  <pc:docChgLst>
    <pc:chgData name="Mudumala Dinesh" userId="fff478ab-adb3-40a0-918a-818980dc4560" providerId="ADAL" clId="{C2D12676-1054-4924-8605-0FD0E4DED277}"/>
    <pc:docChg chg="custSel addSld delSld modSld modMainMaster">
      <pc:chgData name="Mudumala Dinesh" userId="fff478ab-adb3-40a0-918a-818980dc4560" providerId="ADAL" clId="{C2D12676-1054-4924-8605-0FD0E4DED277}" dt="2022-03-20T09:41:46.164" v="1678" actId="1076"/>
      <pc:docMkLst>
        <pc:docMk/>
      </pc:docMkLst>
      <pc:sldChg chg="delSp modSp mod setBg delDesignElem">
        <pc:chgData name="Mudumala Dinesh" userId="fff478ab-adb3-40a0-918a-818980dc4560" providerId="ADAL" clId="{C2D12676-1054-4924-8605-0FD0E4DED277}" dt="2022-03-20T07:34:25.043" v="1382" actId="20577"/>
        <pc:sldMkLst>
          <pc:docMk/>
          <pc:sldMk cId="3463082952" sldId="256"/>
        </pc:sldMkLst>
        <pc:spChg chg="mod">
          <ac:chgData name="Mudumala Dinesh" userId="fff478ab-adb3-40a0-918a-818980dc4560" providerId="ADAL" clId="{C2D12676-1054-4924-8605-0FD0E4DED277}" dt="2022-03-20T07:34:05.622" v="1379" actId="1076"/>
          <ac:spMkLst>
            <pc:docMk/>
            <pc:sldMk cId="3463082952" sldId="256"/>
            <ac:spMk id="2" creationId="{5A24862B-BB2A-8B40-AE98-7ABF6D3B7B21}"/>
          </ac:spMkLst>
        </pc:spChg>
        <pc:spChg chg="mod">
          <ac:chgData name="Mudumala Dinesh" userId="fff478ab-adb3-40a0-918a-818980dc4560" providerId="ADAL" clId="{C2D12676-1054-4924-8605-0FD0E4DED277}" dt="2022-03-20T07:34:25.043" v="1382" actId="20577"/>
          <ac:spMkLst>
            <pc:docMk/>
            <pc:sldMk cId="3463082952" sldId="256"/>
            <ac:spMk id="3" creationId="{D9F2F0D0-23EC-004E-BA85-9B8EC82CAF25}"/>
          </ac:spMkLst>
        </pc:spChg>
        <pc:spChg chg="del">
          <ac:chgData name="Mudumala Dinesh" userId="fff478ab-adb3-40a0-918a-818980dc4560" providerId="ADAL" clId="{C2D12676-1054-4924-8605-0FD0E4DED277}" dt="2022-03-20T07:26:55.803" v="1328"/>
          <ac:spMkLst>
            <pc:docMk/>
            <pc:sldMk cId="3463082952" sldId="256"/>
            <ac:spMk id="6" creationId="{6995F625-BE4F-4433-8290-5DF0E8589F50}"/>
          </ac:spMkLst>
        </pc:spChg>
        <pc:spChg chg="del">
          <ac:chgData name="Mudumala Dinesh" userId="fff478ab-adb3-40a0-918a-818980dc4560" providerId="ADAL" clId="{C2D12676-1054-4924-8605-0FD0E4DED277}" dt="2022-03-20T07:26:55.803" v="1328"/>
          <ac:spMkLst>
            <pc:docMk/>
            <pc:sldMk cId="3463082952" sldId="256"/>
            <ac:spMk id="7" creationId="{80102662-1FA4-4C7A-B144-19699DF43508}"/>
          </ac:spMkLst>
        </pc:spChg>
        <pc:spChg chg="del">
          <ac:chgData name="Mudumala Dinesh" userId="fff478ab-adb3-40a0-918a-818980dc4560" providerId="ADAL" clId="{C2D12676-1054-4924-8605-0FD0E4DED277}" dt="2022-03-20T07:26:55.803" v="1328"/>
          <ac:spMkLst>
            <pc:docMk/>
            <pc:sldMk cId="3463082952" sldId="256"/>
            <ac:spMk id="9" creationId="{655E224A-5F26-423E-949C-07A720F39A44}"/>
          </ac:spMkLst>
        </pc:spChg>
        <pc:spChg chg="del">
          <ac:chgData name="Mudumala Dinesh" userId="fff478ab-adb3-40a0-918a-818980dc4560" providerId="ADAL" clId="{C2D12676-1054-4924-8605-0FD0E4DED277}" dt="2022-03-20T07:26:55.803" v="1328"/>
          <ac:spMkLst>
            <pc:docMk/>
            <pc:sldMk cId="3463082952" sldId="256"/>
            <ac:spMk id="11" creationId="{7C6D1B74-744B-4231-97DB-86B4C9C5E2D3}"/>
          </ac:spMkLst>
        </pc:spChg>
        <pc:spChg chg="del">
          <ac:chgData name="Mudumala Dinesh" userId="fff478ab-adb3-40a0-918a-818980dc4560" providerId="ADAL" clId="{C2D12676-1054-4924-8605-0FD0E4DED277}" dt="2022-03-20T07:26:55.803" v="1328"/>
          <ac:spMkLst>
            <pc:docMk/>
            <pc:sldMk cId="3463082952" sldId="256"/>
            <ac:spMk id="14" creationId="{A6F1DA18-4CA4-40CF-9ACA-105D8373B672}"/>
          </ac:spMkLst>
        </pc:spChg>
        <pc:cxnChg chg="del">
          <ac:chgData name="Mudumala Dinesh" userId="fff478ab-adb3-40a0-918a-818980dc4560" providerId="ADAL" clId="{C2D12676-1054-4924-8605-0FD0E4DED277}" dt="2022-03-20T07:26:55.803" v="1328"/>
          <ac:cxnSpMkLst>
            <pc:docMk/>
            <pc:sldMk cId="3463082952" sldId="256"/>
            <ac:cxnSpMk id="18" creationId="{ABC98C72-9EDD-4426-B45A-84E06A7CD22F}"/>
          </ac:cxnSpMkLst>
        </pc:cxnChg>
        <pc:cxnChg chg="del">
          <ac:chgData name="Mudumala Dinesh" userId="fff478ab-adb3-40a0-918a-818980dc4560" providerId="ADAL" clId="{C2D12676-1054-4924-8605-0FD0E4DED277}" dt="2022-03-20T07:26:55.803" v="1328"/>
          <ac:cxnSpMkLst>
            <pc:docMk/>
            <pc:sldMk cId="3463082952" sldId="256"/>
            <ac:cxnSpMk id="21" creationId="{44887186-EE44-4AD3-BEFE-3478B4537191}"/>
          </ac:cxnSpMkLst>
        </pc:cxnChg>
        <pc:cxnChg chg="del">
          <ac:chgData name="Mudumala Dinesh" userId="fff478ab-adb3-40a0-918a-818980dc4560" providerId="ADAL" clId="{C2D12676-1054-4924-8605-0FD0E4DED277}" dt="2022-03-20T07:26:55.803" v="1328"/>
          <ac:cxnSpMkLst>
            <pc:docMk/>
            <pc:sldMk cId="3463082952" sldId="256"/>
            <ac:cxnSpMk id="24" creationId="{58EECC4E-F1C0-4C09-A7FD-4D623DACCC4F}"/>
          </ac:cxnSpMkLst>
        </pc:cxnChg>
      </pc:sldChg>
      <pc:sldChg chg="modSp mod">
        <pc:chgData name="Mudumala Dinesh" userId="fff478ab-adb3-40a0-918a-818980dc4560" providerId="ADAL" clId="{C2D12676-1054-4924-8605-0FD0E4DED277}" dt="2022-03-20T07:35:00.272" v="1389" actId="115"/>
        <pc:sldMkLst>
          <pc:docMk/>
          <pc:sldMk cId="3496003189" sldId="258"/>
        </pc:sldMkLst>
        <pc:spChg chg="mod">
          <ac:chgData name="Mudumala Dinesh" userId="fff478ab-adb3-40a0-918a-818980dc4560" providerId="ADAL" clId="{C2D12676-1054-4924-8605-0FD0E4DED277}" dt="2022-03-20T07:35:00.272" v="1389" actId="115"/>
          <ac:spMkLst>
            <pc:docMk/>
            <pc:sldMk cId="3496003189" sldId="258"/>
            <ac:spMk id="2" creationId="{46684018-C186-404A-A91C-073C31CAC5A6}"/>
          </ac:spMkLst>
        </pc:spChg>
        <pc:spChg chg="mod">
          <ac:chgData name="Mudumala Dinesh" userId="fff478ab-adb3-40a0-918a-818980dc4560" providerId="ADAL" clId="{C2D12676-1054-4924-8605-0FD0E4DED277}" dt="2022-03-20T07:34:40.872" v="1384" actId="1076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">
        <pc:chgData name="Mudumala Dinesh" userId="fff478ab-adb3-40a0-918a-818980dc4560" providerId="ADAL" clId="{C2D12676-1054-4924-8605-0FD0E4DED277}" dt="2022-03-20T07:32:34.992" v="1375"/>
        <pc:sldMkLst>
          <pc:docMk/>
          <pc:sldMk cId="2654814949" sldId="262"/>
        </pc:sldMkLst>
        <pc:spChg chg="mod">
          <ac:chgData name="Mudumala Dinesh" userId="fff478ab-adb3-40a0-918a-818980dc4560" providerId="ADAL" clId="{C2D12676-1054-4924-8605-0FD0E4DED277}" dt="2022-03-20T07:32:34.992" v="1375"/>
          <ac:spMkLst>
            <pc:docMk/>
            <pc:sldMk cId="2654814949" sldId="262"/>
            <ac:spMk id="2" creationId="{B87092F6-73BF-4E45-9022-5EEA2267A1BA}"/>
          </ac:spMkLst>
        </pc:spChg>
        <pc:spChg chg="mod">
          <ac:chgData name="Mudumala Dinesh" userId="fff478ab-adb3-40a0-918a-818980dc4560" providerId="ADAL" clId="{C2D12676-1054-4924-8605-0FD0E4DED277}" dt="2022-03-20T07:22:49.263" v="1301" actId="1076"/>
          <ac:spMkLst>
            <pc:docMk/>
            <pc:sldMk cId="2654814949" sldId="262"/>
            <ac:spMk id="3" creationId="{5123942F-D95F-4E50-8785-1E33C6B04466}"/>
          </ac:spMkLst>
        </pc:spChg>
      </pc:sldChg>
      <pc:sldChg chg="modSp mod setBg">
        <pc:chgData name="Mudumala Dinesh" userId="fff478ab-adb3-40a0-918a-818980dc4560" providerId="ADAL" clId="{C2D12676-1054-4924-8605-0FD0E4DED277}" dt="2022-03-20T07:31:13.343" v="1363"/>
        <pc:sldMkLst>
          <pc:docMk/>
          <pc:sldMk cId="3139531027" sldId="263"/>
        </pc:sldMkLst>
        <pc:spChg chg="mod">
          <ac:chgData name="Mudumala Dinesh" userId="fff478ab-adb3-40a0-918a-818980dc4560" providerId="ADAL" clId="{C2D12676-1054-4924-8605-0FD0E4DED277}" dt="2022-03-19T20:08:58.584" v="1062" actId="1076"/>
          <ac:spMkLst>
            <pc:docMk/>
            <pc:sldMk cId="3139531027" sldId="263"/>
            <ac:spMk id="2" creationId="{3457C57E-C256-40A6-979D-7249F0C140EE}"/>
          </ac:spMkLst>
        </pc:spChg>
        <pc:spChg chg="mod">
          <ac:chgData name="Mudumala Dinesh" userId="fff478ab-adb3-40a0-918a-818980dc4560" providerId="ADAL" clId="{C2D12676-1054-4924-8605-0FD0E4DED277}" dt="2022-03-20T07:26:55.953" v="1330" actId="27636"/>
          <ac:spMkLst>
            <pc:docMk/>
            <pc:sldMk cId="3139531027" sldId="263"/>
            <ac:spMk id="3" creationId="{706117CD-C068-45DF-9AB5-0B3709CA8F61}"/>
          </ac:spMkLst>
        </pc:spChg>
      </pc:sldChg>
      <pc:sldChg chg="addSp delSp modSp mod">
        <pc:chgData name="Mudumala Dinesh" userId="fff478ab-adb3-40a0-918a-818980dc4560" providerId="ADAL" clId="{C2D12676-1054-4924-8605-0FD0E4DED277}" dt="2022-03-20T07:31:36.382" v="1364" actId="1076"/>
        <pc:sldMkLst>
          <pc:docMk/>
          <pc:sldMk cId="510206199" sldId="264"/>
        </pc:sldMkLst>
        <pc:spChg chg="mod">
          <ac:chgData name="Mudumala Dinesh" userId="fff478ab-adb3-40a0-918a-818980dc4560" providerId="ADAL" clId="{C2D12676-1054-4924-8605-0FD0E4DED277}" dt="2022-03-19T19:49:20.979" v="986" actId="1076"/>
          <ac:spMkLst>
            <pc:docMk/>
            <pc:sldMk cId="510206199" sldId="264"/>
            <ac:spMk id="2" creationId="{881F6826-8092-461E-8BB5-42AB21106521}"/>
          </ac:spMkLst>
        </pc:spChg>
        <pc:spChg chg="del mod">
          <ac:chgData name="Mudumala Dinesh" userId="fff478ab-adb3-40a0-918a-818980dc4560" providerId="ADAL" clId="{C2D12676-1054-4924-8605-0FD0E4DED277}" dt="2022-03-19T19:48:24.613" v="969" actId="931"/>
          <ac:spMkLst>
            <pc:docMk/>
            <pc:sldMk cId="510206199" sldId="264"/>
            <ac:spMk id="11" creationId="{477FDB85-9309-4AAE-AEEF-E227356E1C57}"/>
          </ac:spMkLst>
        </pc:spChg>
        <pc:picChg chg="add mod">
          <ac:chgData name="Mudumala Dinesh" userId="fff478ab-adb3-40a0-918a-818980dc4560" providerId="ADAL" clId="{C2D12676-1054-4924-8605-0FD0E4DED277}" dt="2022-03-20T07:31:36.382" v="1364" actId="1076"/>
          <ac:picMkLst>
            <pc:docMk/>
            <pc:sldMk cId="510206199" sldId="264"/>
            <ac:picMk id="4" creationId="{17C1F0FC-1F68-4067-8640-82120C40208A}"/>
          </ac:picMkLst>
        </pc:picChg>
      </pc:sldChg>
      <pc:sldChg chg="addSp delSp modSp mod">
        <pc:chgData name="Mudumala Dinesh" userId="fff478ab-adb3-40a0-918a-818980dc4560" providerId="ADAL" clId="{C2D12676-1054-4924-8605-0FD0E4DED277}" dt="2022-03-20T07:35:36.882" v="1392" actId="1076"/>
        <pc:sldMkLst>
          <pc:docMk/>
          <pc:sldMk cId="2771761557" sldId="265"/>
        </pc:sldMkLst>
        <pc:spChg chg="mod">
          <ac:chgData name="Mudumala Dinesh" userId="fff478ab-adb3-40a0-918a-818980dc4560" providerId="ADAL" clId="{C2D12676-1054-4924-8605-0FD0E4DED277}" dt="2022-03-20T07:35:14.512" v="1390" actId="1076"/>
          <ac:spMkLst>
            <pc:docMk/>
            <pc:sldMk cId="2771761557" sldId="265"/>
            <ac:spMk id="2" creationId="{0F7249B8-F6EE-45B0-B11C-10D4B3506C8D}"/>
          </ac:spMkLst>
        </pc:spChg>
        <pc:spChg chg="del mod">
          <ac:chgData name="Mudumala Dinesh" userId="fff478ab-adb3-40a0-918a-818980dc4560" providerId="ADAL" clId="{C2D12676-1054-4924-8605-0FD0E4DED277}" dt="2022-03-19T19:55:09.736" v="1045" actId="478"/>
          <ac:spMkLst>
            <pc:docMk/>
            <pc:sldMk cId="2771761557" sldId="265"/>
            <ac:spMk id="3" creationId="{3E6EAEC0-C583-4FB8-940E-53C38A364749}"/>
          </ac:spMkLst>
        </pc:spChg>
        <pc:picChg chg="add mod">
          <ac:chgData name="Mudumala Dinesh" userId="fff478ab-adb3-40a0-918a-818980dc4560" providerId="ADAL" clId="{C2D12676-1054-4924-8605-0FD0E4DED277}" dt="2022-03-20T07:35:36.882" v="1392" actId="1076"/>
          <ac:picMkLst>
            <pc:docMk/>
            <pc:sldMk cId="2771761557" sldId="265"/>
            <ac:picMk id="5" creationId="{410722C0-EA4F-474E-AB75-A6C54F737AD8}"/>
          </ac:picMkLst>
        </pc:picChg>
        <pc:picChg chg="add del mod">
          <ac:chgData name="Mudumala Dinesh" userId="fff478ab-adb3-40a0-918a-818980dc4560" providerId="ADAL" clId="{C2D12676-1054-4924-8605-0FD0E4DED277}" dt="2022-03-19T19:53:37.304" v="993" actId="478"/>
          <ac:picMkLst>
            <pc:docMk/>
            <pc:sldMk cId="2771761557" sldId="265"/>
            <ac:picMk id="7" creationId="{02021E0B-CB26-4487-9952-8FE50176735A}"/>
          </ac:picMkLst>
        </pc:picChg>
      </pc:sldChg>
      <pc:sldChg chg="modSp del">
        <pc:chgData name="Mudumala Dinesh" userId="fff478ab-adb3-40a0-918a-818980dc4560" providerId="ADAL" clId="{C2D12676-1054-4924-8605-0FD0E4DED277}" dt="2022-03-19T20:08:08.836" v="1053" actId="2696"/>
        <pc:sldMkLst>
          <pc:docMk/>
          <pc:sldMk cId="1145114108" sldId="266"/>
        </pc:sldMkLst>
        <pc:spChg chg="mod">
          <ac:chgData name="Mudumala Dinesh" userId="fff478ab-adb3-40a0-918a-818980dc4560" providerId="ADAL" clId="{C2D12676-1054-4924-8605-0FD0E4DED277}" dt="2022-03-19T17:26:53.319" v="204"/>
          <ac:spMkLst>
            <pc:docMk/>
            <pc:sldMk cId="1145114108" sldId="266"/>
            <ac:spMk id="2" creationId="{E6611FCA-A99A-42DC-84AB-0E416BBAE36B}"/>
          </ac:spMkLst>
        </pc:spChg>
        <pc:spChg chg="mod">
          <ac:chgData name="Mudumala Dinesh" userId="fff478ab-adb3-40a0-918a-818980dc4560" providerId="ADAL" clId="{C2D12676-1054-4924-8605-0FD0E4DED277}" dt="2022-03-19T17:26:53.319" v="204"/>
          <ac:spMkLst>
            <pc:docMk/>
            <pc:sldMk cId="1145114108" sldId="266"/>
            <ac:spMk id="3" creationId="{A40785BC-E5E0-49BD-BA7B-EA6FD1A4AC45}"/>
          </ac:spMkLst>
        </pc:spChg>
      </pc:sldChg>
      <pc:sldChg chg="modSp mod">
        <pc:chgData name="Mudumala Dinesh" userId="fff478ab-adb3-40a0-918a-818980dc4560" providerId="ADAL" clId="{C2D12676-1054-4924-8605-0FD0E4DED277}" dt="2022-03-20T09:28:12.498" v="1409" actId="255"/>
        <pc:sldMkLst>
          <pc:docMk/>
          <pc:sldMk cId="1111159654" sldId="268"/>
        </pc:sldMkLst>
        <pc:spChg chg="mod">
          <ac:chgData name="Mudumala Dinesh" userId="fff478ab-adb3-40a0-918a-818980dc4560" providerId="ADAL" clId="{C2D12676-1054-4924-8605-0FD0E4DED277}" dt="2022-03-20T07:32:34.992" v="1375"/>
          <ac:spMkLst>
            <pc:docMk/>
            <pc:sldMk cId="1111159654" sldId="268"/>
            <ac:spMk id="2" creationId="{BDC7A5A7-3C49-4DE8-BEBF-CD76B2C2B274}"/>
          </ac:spMkLst>
        </pc:spChg>
        <pc:spChg chg="mod">
          <ac:chgData name="Mudumala Dinesh" userId="fff478ab-adb3-40a0-918a-818980dc4560" providerId="ADAL" clId="{C2D12676-1054-4924-8605-0FD0E4DED277}" dt="2022-03-20T09:28:12.498" v="1409" actId="255"/>
          <ac:spMkLst>
            <pc:docMk/>
            <pc:sldMk cId="1111159654" sldId="268"/>
            <ac:spMk id="3" creationId="{9B870A5E-DCA8-4369-9187-A8A1A0CEC5E8}"/>
          </ac:spMkLst>
        </pc:spChg>
      </pc:sldChg>
      <pc:sldChg chg="modSp mod">
        <pc:chgData name="Mudumala Dinesh" userId="fff478ab-adb3-40a0-918a-818980dc4560" providerId="ADAL" clId="{C2D12676-1054-4924-8605-0FD0E4DED277}" dt="2022-03-20T07:25:16.803" v="1317" actId="1076"/>
        <pc:sldMkLst>
          <pc:docMk/>
          <pc:sldMk cId="3241325599" sldId="272"/>
        </pc:sldMkLst>
        <pc:spChg chg="mod">
          <ac:chgData name="Mudumala Dinesh" userId="fff478ab-adb3-40a0-918a-818980dc4560" providerId="ADAL" clId="{C2D12676-1054-4924-8605-0FD0E4DED277}" dt="2022-03-20T07:25:10.413" v="1315" actId="1076"/>
          <ac:spMkLst>
            <pc:docMk/>
            <pc:sldMk cId="3241325599" sldId="272"/>
            <ac:spMk id="11" creationId="{A80CFAA3-E52D-4A3D-B9C5-304D54FB4F89}"/>
          </ac:spMkLst>
        </pc:spChg>
        <pc:picChg chg="mod">
          <ac:chgData name="Mudumala Dinesh" userId="fff478ab-adb3-40a0-918a-818980dc4560" providerId="ADAL" clId="{C2D12676-1054-4924-8605-0FD0E4DED277}" dt="2022-03-20T07:25:14.153" v="1316" actId="1076"/>
          <ac:picMkLst>
            <pc:docMk/>
            <pc:sldMk cId="3241325599" sldId="272"/>
            <ac:picMk id="7" creationId="{981C2C35-DE00-4117-AD41-309657C85A54}"/>
          </ac:picMkLst>
        </pc:picChg>
        <pc:picChg chg="mod">
          <ac:chgData name="Mudumala Dinesh" userId="fff478ab-adb3-40a0-918a-818980dc4560" providerId="ADAL" clId="{C2D12676-1054-4924-8605-0FD0E4DED277}" dt="2022-03-20T07:25:16.803" v="1317" actId="1076"/>
          <ac:picMkLst>
            <pc:docMk/>
            <pc:sldMk cId="3241325599" sldId="272"/>
            <ac:picMk id="9" creationId="{05CEA8E2-D05B-4488-BCB0-77D5FDEED58B}"/>
          </ac:picMkLst>
        </pc:picChg>
      </pc:sldChg>
      <pc:sldChg chg="modSp mod">
        <pc:chgData name="Mudumala Dinesh" userId="fff478ab-adb3-40a0-918a-818980dc4560" providerId="ADAL" clId="{C2D12676-1054-4924-8605-0FD0E4DED277}" dt="2022-03-20T07:32:34.992" v="1375"/>
        <pc:sldMkLst>
          <pc:docMk/>
          <pc:sldMk cId="99001843" sldId="273"/>
        </pc:sldMkLst>
        <pc:spChg chg="mod">
          <ac:chgData name="Mudumala Dinesh" userId="fff478ab-adb3-40a0-918a-818980dc4560" providerId="ADAL" clId="{C2D12676-1054-4924-8605-0FD0E4DED277}" dt="2022-03-20T07:32:30.198" v="1373" actId="27636"/>
          <ac:spMkLst>
            <pc:docMk/>
            <pc:sldMk cId="99001843" sldId="273"/>
            <ac:spMk id="3" creationId="{40299C51-1693-4DB7-AB88-EEB3E3CD6755}"/>
          </ac:spMkLst>
        </pc:spChg>
        <pc:spChg chg="mod">
          <ac:chgData name="Mudumala Dinesh" userId="fff478ab-adb3-40a0-918a-818980dc4560" providerId="ADAL" clId="{C2D12676-1054-4924-8605-0FD0E4DED277}" dt="2022-03-20T07:32:30.198" v="1372" actId="27636"/>
          <ac:spMkLst>
            <pc:docMk/>
            <pc:sldMk cId="99001843" sldId="273"/>
            <ac:spMk id="5" creationId="{427C0870-7EE7-473C-AC5F-096720C4E224}"/>
          </ac:spMkLst>
        </pc:spChg>
        <pc:picChg chg="mod">
          <ac:chgData name="Mudumala Dinesh" userId="fff478ab-adb3-40a0-918a-818980dc4560" providerId="ADAL" clId="{C2D12676-1054-4924-8605-0FD0E4DED277}" dt="2022-03-20T07:32:34.992" v="1375"/>
          <ac:picMkLst>
            <pc:docMk/>
            <pc:sldMk cId="99001843" sldId="273"/>
            <ac:picMk id="10" creationId="{48320449-A968-4DC8-8F65-D69CE421E8A2}"/>
          </ac:picMkLst>
        </pc:picChg>
      </pc:sldChg>
      <pc:sldChg chg="addSp modSp mod">
        <pc:chgData name="Mudumala Dinesh" userId="fff478ab-adb3-40a0-918a-818980dc4560" providerId="ADAL" clId="{C2D12676-1054-4924-8605-0FD0E4DED277}" dt="2022-03-19T17:54:10.142" v="335" actId="20577"/>
        <pc:sldMkLst>
          <pc:docMk/>
          <pc:sldMk cId="4169389499" sldId="274"/>
        </pc:sldMkLst>
        <pc:spChg chg="add mod">
          <ac:chgData name="Mudumala Dinesh" userId="fff478ab-adb3-40a0-918a-818980dc4560" providerId="ADAL" clId="{C2D12676-1054-4924-8605-0FD0E4DED277}" dt="2022-03-19T17:54:10.142" v="335" actId="20577"/>
          <ac:spMkLst>
            <pc:docMk/>
            <pc:sldMk cId="4169389499" sldId="274"/>
            <ac:spMk id="2" creationId="{86E00F06-BA5D-4E25-AB17-91F6AD1D7A96}"/>
          </ac:spMkLst>
        </pc:spChg>
      </pc:sldChg>
      <pc:sldChg chg="addSp delSp modSp mod">
        <pc:chgData name="Mudumala Dinesh" userId="fff478ab-adb3-40a0-918a-818980dc4560" providerId="ADAL" clId="{C2D12676-1054-4924-8605-0FD0E4DED277}" dt="2022-03-20T07:26:14.352" v="1326" actId="1076"/>
        <pc:sldMkLst>
          <pc:docMk/>
          <pc:sldMk cId="3120760035" sldId="275"/>
        </pc:sldMkLst>
        <pc:spChg chg="mod">
          <ac:chgData name="Mudumala Dinesh" userId="fff478ab-adb3-40a0-918a-818980dc4560" providerId="ADAL" clId="{C2D12676-1054-4924-8605-0FD0E4DED277}" dt="2022-03-20T07:26:03.472" v="1323" actId="1076"/>
          <ac:spMkLst>
            <pc:docMk/>
            <pc:sldMk cId="3120760035" sldId="275"/>
            <ac:spMk id="3" creationId="{A578463E-DCE2-4129-9044-1850DDDF15F8}"/>
          </ac:spMkLst>
        </pc:spChg>
        <pc:spChg chg="del mod">
          <ac:chgData name="Mudumala Dinesh" userId="fff478ab-adb3-40a0-918a-818980dc4560" providerId="ADAL" clId="{C2D12676-1054-4924-8605-0FD0E4DED277}" dt="2022-03-19T15:55:47.742" v="83" actId="478"/>
          <ac:spMkLst>
            <pc:docMk/>
            <pc:sldMk cId="3120760035" sldId="275"/>
            <ac:spMk id="5" creationId="{68386E19-E5E0-42B1-A93E-09392B5433F9}"/>
          </ac:spMkLst>
        </pc:spChg>
        <pc:spChg chg="add mod">
          <ac:chgData name="Mudumala Dinesh" userId="fff478ab-adb3-40a0-918a-818980dc4560" providerId="ADAL" clId="{C2D12676-1054-4924-8605-0FD0E4DED277}" dt="2022-03-20T07:26:14.352" v="1326" actId="1076"/>
          <ac:spMkLst>
            <pc:docMk/>
            <pc:sldMk cId="3120760035" sldId="275"/>
            <ac:spMk id="6" creationId="{C70D95E7-AC6E-4571-9693-FEA2FD35F52B}"/>
          </ac:spMkLst>
        </pc:spChg>
      </pc:sldChg>
      <pc:sldChg chg="modSp mod">
        <pc:chgData name="Mudumala Dinesh" userId="fff478ab-adb3-40a0-918a-818980dc4560" providerId="ADAL" clId="{C2D12676-1054-4924-8605-0FD0E4DED277}" dt="2022-03-19T16:13:47.698" v="185" actId="20577"/>
        <pc:sldMkLst>
          <pc:docMk/>
          <pc:sldMk cId="61461737" sldId="277"/>
        </pc:sldMkLst>
        <pc:spChg chg="mod">
          <ac:chgData name="Mudumala Dinesh" userId="fff478ab-adb3-40a0-918a-818980dc4560" providerId="ADAL" clId="{C2D12676-1054-4924-8605-0FD0E4DED277}" dt="2022-03-19T16:13:47.698" v="185" actId="20577"/>
          <ac:spMkLst>
            <pc:docMk/>
            <pc:sldMk cId="61461737" sldId="277"/>
            <ac:spMk id="4" creationId="{DC5EB680-DCC9-48F7-9C35-DDEE8F53CA1A}"/>
          </ac:spMkLst>
        </pc:spChg>
        <pc:picChg chg="mod">
          <ac:chgData name="Mudumala Dinesh" userId="fff478ab-adb3-40a0-918a-818980dc4560" providerId="ADAL" clId="{C2D12676-1054-4924-8605-0FD0E4DED277}" dt="2022-03-19T15:53:57.343" v="43" actId="1076"/>
          <ac:picMkLst>
            <pc:docMk/>
            <pc:sldMk cId="61461737" sldId="277"/>
            <ac:picMk id="3" creationId="{250A5AB9-903A-42F3-8BF4-FD3CA22407A1}"/>
          </ac:picMkLst>
        </pc:picChg>
      </pc:sldChg>
      <pc:sldChg chg="del">
        <pc:chgData name="Mudumala Dinesh" userId="fff478ab-adb3-40a0-918a-818980dc4560" providerId="ADAL" clId="{C2D12676-1054-4924-8605-0FD0E4DED277}" dt="2022-03-19T17:52:15.933" v="206" actId="2696"/>
        <pc:sldMkLst>
          <pc:docMk/>
          <pc:sldMk cId="2807593568" sldId="279"/>
        </pc:sldMkLst>
      </pc:sldChg>
      <pc:sldChg chg="addSp delSp modSp mod">
        <pc:chgData name="Mudumala Dinesh" userId="fff478ab-adb3-40a0-918a-818980dc4560" providerId="ADAL" clId="{C2D12676-1054-4924-8605-0FD0E4DED277}" dt="2022-03-19T20:15:10.466" v="1282" actId="1076"/>
        <pc:sldMkLst>
          <pc:docMk/>
          <pc:sldMk cId="1416306729" sldId="280"/>
        </pc:sldMkLst>
        <pc:spChg chg="add mod">
          <ac:chgData name="Mudumala Dinesh" userId="fff478ab-adb3-40a0-918a-818980dc4560" providerId="ADAL" clId="{C2D12676-1054-4924-8605-0FD0E4DED277}" dt="2022-03-19T20:15:10.466" v="1282" actId="1076"/>
          <ac:spMkLst>
            <pc:docMk/>
            <pc:sldMk cId="1416306729" sldId="280"/>
            <ac:spMk id="8" creationId="{AB247BE4-1265-4DE2-9B31-73859EF6228F}"/>
          </ac:spMkLst>
        </pc:spChg>
        <pc:picChg chg="add del mod">
          <ac:chgData name="Mudumala Dinesh" userId="fff478ab-adb3-40a0-918a-818980dc4560" providerId="ADAL" clId="{C2D12676-1054-4924-8605-0FD0E4DED277}" dt="2022-03-19T15:59:09.214" v="114" actId="478"/>
          <ac:picMkLst>
            <pc:docMk/>
            <pc:sldMk cId="1416306729" sldId="280"/>
            <ac:picMk id="3" creationId="{786E2735-9864-4020-BB45-C33119F5DCE6}"/>
          </ac:picMkLst>
        </pc:picChg>
        <pc:picChg chg="add del mod">
          <ac:chgData name="Mudumala Dinesh" userId="fff478ab-adb3-40a0-918a-818980dc4560" providerId="ADAL" clId="{C2D12676-1054-4924-8605-0FD0E4DED277}" dt="2022-03-19T16:00:13.534" v="122" actId="478"/>
          <ac:picMkLst>
            <pc:docMk/>
            <pc:sldMk cId="1416306729" sldId="280"/>
            <ac:picMk id="5" creationId="{4376346C-686C-40E3-AFA7-2C0A5C21B845}"/>
          </ac:picMkLst>
        </pc:picChg>
        <pc:picChg chg="add mod">
          <ac:chgData name="Mudumala Dinesh" userId="fff478ab-adb3-40a0-918a-818980dc4560" providerId="ADAL" clId="{C2D12676-1054-4924-8605-0FD0E4DED277}" dt="2022-03-19T20:15:03.977" v="1281" actId="1076"/>
          <ac:picMkLst>
            <pc:docMk/>
            <pc:sldMk cId="1416306729" sldId="280"/>
            <ac:picMk id="7" creationId="{11BC7CD7-C4E5-471D-A8D7-93493BCC8DBD}"/>
          </ac:picMkLst>
        </pc:picChg>
      </pc:sldChg>
      <pc:sldChg chg="del">
        <pc:chgData name="Mudumala Dinesh" userId="fff478ab-adb3-40a0-918a-818980dc4560" providerId="ADAL" clId="{C2D12676-1054-4924-8605-0FD0E4DED277}" dt="2022-03-19T20:15:18.925" v="1283" actId="2696"/>
        <pc:sldMkLst>
          <pc:docMk/>
          <pc:sldMk cId="2314522408" sldId="281"/>
        </pc:sldMkLst>
      </pc:sldChg>
      <pc:sldChg chg="modSp mod">
        <pc:chgData name="Mudumala Dinesh" userId="fff478ab-adb3-40a0-918a-818980dc4560" providerId="ADAL" clId="{C2D12676-1054-4924-8605-0FD0E4DED277}" dt="2022-03-19T17:26:53.319" v="204"/>
        <pc:sldMkLst>
          <pc:docMk/>
          <pc:sldMk cId="3776852172" sldId="282"/>
        </pc:sldMkLst>
        <pc:spChg chg="mod">
          <ac:chgData name="Mudumala Dinesh" userId="fff478ab-adb3-40a0-918a-818980dc4560" providerId="ADAL" clId="{C2D12676-1054-4924-8605-0FD0E4DED277}" dt="2022-03-19T17:26:53.319" v="204"/>
          <ac:spMkLst>
            <pc:docMk/>
            <pc:sldMk cId="3776852172" sldId="282"/>
            <ac:spMk id="2" creationId="{701E017A-C0EC-45B2-BD8E-36EA960F4A60}"/>
          </ac:spMkLst>
        </pc:spChg>
        <pc:picChg chg="mod">
          <ac:chgData name="Mudumala Dinesh" userId="fff478ab-adb3-40a0-918a-818980dc4560" providerId="ADAL" clId="{C2D12676-1054-4924-8605-0FD0E4DED277}" dt="2022-03-19T15:56:23.911" v="85" actId="1076"/>
          <ac:picMkLst>
            <pc:docMk/>
            <pc:sldMk cId="3776852172" sldId="282"/>
            <ac:picMk id="5" creationId="{66154A25-0752-4616-A839-7C09B1CA7E99}"/>
          </ac:picMkLst>
        </pc:picChg>
      </pc:sldChg>
      <pc:sldChg chg="modSp mod">
        <pc:chgData name="Mudumala Dinesh" userId="fff478ab-adb3-40a0-918a-818980dc4560" providerId="ADAL" clId="{C2D12676-1054-4924-8605-0FD0E4DED277}" dt="2022-03-20T07:24:20.543" v="1309" actId="1076"/>
        <pc:sldMkLst>
          <pc:docMk/>
          <pc:sldMk cId="0" sldId="283"/>
        </pc:sldMkLst>
        <pc:spChg chg="mod">
          <ac:chgData name="Mudumala Dinesh" userId="fff478ab-adb3-40a0-918a-818980dc4560" providerId="ADAL" clId="{C2D12676-1054-4924-8605-0FD0E4DED277}" dt="2022-03-20T07:24:20.543" v="1309" actId="1076"/>
          <ac:spMkLst>
            <pc:docMk/>
            <pc:sldMk cId="0" sldId="283"/>
            <ac:spMk id="2" creationId="{00000000-0000-0000-0000-000000000000}"/>
          </ac:spMkLst>
        </pc:spChg>
        <pc:picChg chg="mod">
          <ac:chgData name="Mudumala Dinesh" userId="fff478ab-adb3-40a0-918a-818980dc4560" providerId="ADAL" clId="{C2D12676-1054-4924-8605-0FD0E4DED277}" dt="2022-03-20T07:23:59.842" v="1304" actId="1076"/>
          <ac:picMkLst>
            <pc:docMk/>
            <pc:sldMk cId="0" sldId="283"/>
            <ac:picMk id="1026" creationId="{00000000-0000-0000-0000-000000000000}"/>
          </ac:picMkLst>
        </pc:picChg>
      </pc:sldChg>
      <pc:sldChg chg="delSp modSp mod">
        <pc:chgData name="Mudumala Dinesh" userId="fff478ab-adb3-40a0-918a-818980dc4560" providerId="ADAL" clId="{C2D12676-1054-4924-8605-0FD0E4DED277}" dt="2022-03-19T16:14:35.175" v="190" actId="1076"/>
        <pc:sldMkLst>
          <pc:docMk/>
          <pc:sldMk cId="1468251768" sldId="285"/>
        </pc:sldMkLst>
        <pc:spChg chg="del mod">
          <ac:chgData name="Mudumala Dinesh" userId="fff478ab-adb3-40a0-918a-818980dc4560" providerId="ADAL" clId="{C2D12676-1054-4924-8605-0FD0E4DED277}" dt="2022-03-19T16:14:27.790" v="188" actId="478"/>
          <ac:spMkLst>
            <pc:docMk/>
            <pc:sldMk cId="1468251768" sldId="285"/>
            <ac:spMk id="3" creationId="{00000000-0000-0000-0000-000000000000}"/>
          </ac:spMkLst>
        </pc:spChg>
        <pc:picChg chg="mod">
          <ac:chgData name="Mudumala Dinesh" userId="fff478ab-adb3-40a0-918a-818980dc4560" providerId="ADAL" clId="{C2D12676-1054-4924-8605-0FD0E4DED277}" dt="2022-03-19T16:14:31.838" v="189" actId="1076"/>
          <ac:picMkLst>
            <pc:docMk/>
            <pc:sldMk cId="1468251768" sldId="285"/>
            <ac:picMk id="4098" creationId="{00000000-0000-0000-0000-000000000000}"/>
          </ac:picMkLst>
        </pc:picChg>
        <pc:picChg chg="mod">
          <ac:chgData name="Mudumala Dinesh" userId="fff478ab-adb3-40a0-918a-818980dc4560" providerId="ADAL" clId="{C2D12676-1054-4924-8605-0FD0E4DED277}" dt="2022-03-19T16:14:35.175" v="190" actId="1076"/>
          <ac:picMkLst>
            <pc:docMk/>
            <pc:sldMk cId="1468251768" sldId="285"/>
            <ac:picMk id="4099" creationId="{00000000-0000-0000-0000-000000000000}"/>
          </ac:picMkLst>
        </pc:picChg>
      </pc:sldChg>
      <pc:sldChg chg="addSp modSp new mod">
        <pc:chgData name="Mudumala Dinesh" userId="fff478ab-adb3-40a0-918a-818980dc4560" providerId="ADAL" clId="{C2D12676-1054-4924-8605-0FD0E4DED277}" dt="2022-03-19T16:13:29.967" v="183" actId="1076"/>
        <pc:sldMkLst>
          <pc:docMk/>
          <pc:sldMk cId="145299083" sldId="286"/>
        </pc:sldMkLst>
        <pc:spChg chg="add mod">
          <ac:chgData name="Mudumala Dinesh" userId="fff478ab-adb3-40a0-918a-818980dc4560" providerId="ADAL" clId="{C2D12676-1054-4924-8605-0FD0E4DED277}" dt="2022-03-19T16:13:29.967" v="183" actId="1076"/>
          <ac:spMkLst>
            <pc:docMk/>
            <pc:sldMk cId="145299083" sldId="286"/>
            <ac:spMk id="4" creationId="{8D364848-D12C-4F6B-9F8F-E633ACE894EC}"/>
          </ac:spMkLst>
        </pc:spChg>
        <pc:picChg chg="add mod">
          <ac:chgData name="Mudumala Dinesh" userId="fff478ab-adb3-40a0-918a-818980dc4560" providerId="ADAL" clId="{C2D12676-1054-4924-8605-0FD0E4DED277}" dt="2022-03-19T16:01:17.775" v="127" actId="1076"/>
          <ac:picMkLst>
            <pc:docMk/>
            <pc:sldMk cId="145299083" sldId="286"/>
            <ac:picMk id="3" creationId="{5AD6F287-8EB5-444F-B650-93868D566EA8}"/>
          </ac:picMkLst>
        </pc:picChg>
      </pc:sldChg>
      <pc:sldChg chg="addSp delSp modSp new mod modClrScheme chgLayout">
        <pc:chgData name="Mudumala Dinesh" userId="fff478ab-adb3-40a0-918a-818980dc4560" providerId="ADAL" clId="{C2D12676-1054-4924-8605-0FD0E4DED277}" dt="2022-03-20T07:32:34.992" v="1375"/>
        <pc:sldMkLst>
          <pc:docMk/>
          <pc:sldMk cId="1413741781" sldId="287"/>
        </pc:sldMkLst>
        <pc:spChg chg="mod ord">
          <ac:chgData name="Mudumala Dinesh" userId="fff478ab-adb3-40a0-918a-818980dc4560" providerId="ADAL" clId="{C2D12676-1054-4924-8605-0FD0E4DED277}" dt="2022-03-20T07:32:34.992" v="1375"/>
          <ac:spMkLst>
            <pc:docMk/>
            <pc:sldMk cId="1413741781" sldId="287"/>
            <ac:spMk id="2" creationId="{E209D0E9-35FE-4BE9-A127-05D1813A0F73}"/>
          </ac:spMkLst>
        </pc:spChg>
        <pc:spChg chg="add del mod ord">
          <ac:chgData name="Mudumala Dinesh" userId="fff478ab-adb3-40a0-918a-818980dc4560" providerId="ADAL" clId="{C2D12676-1054-4924-8605-0FD0E4DED277}" dt="2022-03-19T19:03:12.111" v="361" actId="700"/>
          <ac:spMkLst>
            <pc:docMk/>
            <pc:sldMk cId="1413741781" sldId="287"/>
            <ac:spMk id="3" creationId="{F4145EF4-769B-4467-9F45-00DE805BB7D5}"/>
          </ac:spMkLst>
        </pc:spChg>
        <pc:spChg chg="add mod">
          <ac:chgData name="Mudumala Dinesh" userId="fff478ab-adb3-40a0-918a-818980dc4560" providerId="ADAL" clId="{C2D12676-1054-4924-8605-0FD0E4DED277}" dt="2022-03-19T19:03:00.172" v="360"/>
          <ac:spMkLst>
            <pc:docMk/>
            <pc:sldMk cId="1413741781" sldId="287"/>
            <ac:spMk id="4" creationId="{17316471-3A27-4B6C-8144-FE5D6536A1D1}"/>
          </ac:spMkLst>
        </pc:spChg>
      </pc:sldChg>
      <pc:sldChg chg="addSp delSp modSp new mod modClrScheme chgLayout">
        <pc:chgData name="Mudumala Dinesh" userId="fff478ab-adb3-40a0-918a-818980dc4560" providerId="ADAL" clId="{C2D12676-1054-4924-8605-0FD0E4DED277}" dt="2022-03-20T07:32:30.202" v="1374" actId="27636"/>
        <pc:sldMkLst>
          <pc:docMk/>
          <pc:sldMk cId="3094422629" sldId="288"/>
        </pc:sldMkLst>
        <pc:spChg chg="del">
          <ac:chgData name="Mudumala Dinesh" userId="fff478ab-adb3-40a0-918a-818980dc4560" providerId="ADAL" clId="{C2D12676-1054-4924-8605-0FD0E4DED277}" dt="2022-03-19T19:15:16.206" v="367" actId="700"/>
          <ac:spMkLst>
            <pc:docMk/>
            <pc:sldMk cId="3094422629" sldId="288"/>
            <ac:spMk id="2" creationId="{493B1C18-E964-4FB5-A1E6-5010DA847DF3}"/>
          </ac:spMkLst>
        </pc:spChg>
        <pc:spChg chg="add mod ord">
          <ac:chgData name="Mudumala Dinesh" userId="fff478ab-adb3-40a0-918a-818980dc4560" providerId="ADAL" clId="{C2D12676-1054-4924-8605-0FD0E4DED277}" dt="2022-03-20T07:32:30.202" v="1374" actId="27636"/>
          <ac:spMkLst>
            <pc:docMk/>
            <pc:sldMk cId="3094422629" sldId="288"/>
            <ac:spMk id="5" creationId="{857DBE70-2845-49C2-A97D-354654BC5587}"/>
          </ac:spMkLst>
        </pc:spChg>
        <pc:spChg chg="add del mod ord">
          <ac:chgData name="Mudumala Dinesh" userId="fff478ab-adb3-40a0-918a-818980dc4560" providerId="ADAL" clId="{C2D12676-1054-4924-8605-0FD0E4DED277}" dt="2022-03-19T19:16:10.456" v="375" actId="700"/>
          <ac:spMkLst>
            <pc:docMk/>
            <pc:sldMk cId="3094422629" sldId="288"/>
            <ac:spMk id="6" creationId="{9CDFCB0B-C1DA-44B5-B07C-F937FE1F1674}"/>
          </ac:spMkLst>
        </pc:spChg>
        <pc:picChg chg="add mod">
          <ac:chgData name="Mudumala Dinesh" userId="fff478ab-adb3-40a0-918a-818980dc4560" providerId="ADAL" clId="{C2D12676-1054-4924-8605-0FD0E4DED277}" dt="2022-03-19T19:16:13.797" v="376" actId="1076"/>
          <ac:picMkLst>
            <pc:docMk/>
            <pc:sldMk cId="3094422629" sldId="288"/>
            <ac:picMk id="4" creationId="{9F632E7E-80BE-401C-B6BF-7B10E29C7A28}"/>
          </ac:picMkLst>
        </pc:picChg>
      </pc:sldChg>
      <pc:sldChg chg="addSp delSp modSp new mod modClrScheme chgLayout">
        <pc:chgData name="Mudumala Dinesh" userId="fff478ab-adb3-40a0-918a-818980dc4560" providerId="ADAL" clId="{C2D12676-1054-4924-8605-0FD0E4DED277}" dt="2022-03-19T19:45:14.203" v="856" actId="1076"/>
        <pc:sldMkLst>
          <pc:docMk/>
          <pc:sldMk cId="88639886" sldId="289"/>
        </pc:sldMkLst>
        <pc:spChg chg="del mod ord">
          <ac:chgData name="Mudumala Dinesh" userId="fff478ab-adb3-40a0-918a-818980dc4560" providerId="ADAL" clId="{C2D12676-1054-4924-8605-0FD0E4DED277}" dt="2022-03-19T19:16:40.341" v="378" actId="700"/>
          <ac:spMkLst>
            <pc:docMk/>
            <pc:sldMk cId="88639886" sldId="289"/>
            <ac:spMk id="2" creationId="{55C735E7-466E-4D56-B833-7E54796806B8}"/>
          </ac:spMkLst>
        </pc:spChg>
        <pc:spChg chg="add mod ord">
          <ac:chgData name="Mudumala Dinesh" userId="fff478ab-adb3-40a0-918a-818980dc4560" providerId="ADAL" clId="{C2D12676-1054-4924-8605-0FD0E4DED277}" dt="2022-03-19T19:44:02.336" v="850" actId="2711"/>
          <ac:spMkLst>
            <pc:docMk/>
            <pc:sldMk cId="88639886" sldId="289"/>
            <ac:spMk id="3" creationId="{B3CE6251-3DFD-4D16-B55C-44D4D499089C}"/>
          </ac:spMkLst>
        </pc:spChg>
        <pc:spChg chg="add del mod ord">
          <ac:chgData name="Mudumala Dinesh" userId="fff478ab-adb3-40a0-918a-818980dc4560" providerId="ADAL" clId="{C2D12676-1054-4924-8605-0FD0E4DED277}" dt="2022-03-19T19:17:06.896" v="379" actId="931"/>
          <ac:spMkLst>
            <pc:docMk/>
            <pc:sldMk cId="88639886" sldId="289"/>
            <ac:spMk id="4" creationId="{D6E9CB9D-F8D0-47B7-86A5-E636248F80D5}"/>
          </ac:spMkLst>
        </pc:spChg>
        <pc:spChg chg="add del mod ord">
          <ac:chgData name="Mudumala Dinesh" userId="fff478ab-adb3-40a0-918a-818980dc4560" providerId="ADAL" clId="{C2D12676-1054-4924-8605-0FD0E4DED277}" dt="2022-03-19T19:17:21.412" v="384" actId="931"/>
          <ac:spMkLst>
            <pc:docMk/>
            <pc:sldMk cId="88639886" sldId="289"/>
            <ac:spMk id="5" creationId="{B7AA9319-5900-4B0F-A0DD-B866C994834B}"/>
          </ac:spMkLst>
        </pc:spChg>
        <pc:picChg chg="add mod">
          <ac:chgData name="Mudumala Dinesh" userId="fff478ab-adb3-40a0-918a-818980dc4560" providerId="ADAL" clId="{C2D12676-1054-4924-8605-0FD0E4DED277}" dt="2022-03-19T19:19:09.268" v="424" actId="1076"/>
          <ac:picMkLst>
            <pc:docMk/>
            <pc:sldMk cId="88639886" sldId="289"/>
            <ac:picMk id="7" creationId="{B3A52782-345F-489A-8147-B112F16D96C4}"/>
          </ac:picMkLst>
        </pc:picChg>
        <pc:picChg chg="add mod">
          <ac:chgData name="Mudumala Dinesh" userId="fff478ab-adb3-40a0-918a-818980dc4560" providerId="ADAL" clId="{C2D12676-1054-4924-8605-0FD0E4DED277}" dt="2022-03-19T19:45:14.203" v="856" actId="1076"/>
          <ac:picMkLst>
            <pc:docMk/>
            <pc:sldMk cId="88639886" sldId="289"/>
            <ac:picMk id="9" creationId="{5319C7C9-E8C1-4C59-8CC1-7C866F951658}"/>
          </ac:picMkLst>
        </pc:picChg>
      </pc:sldChg>
      <pc:sldChg chg="addSp delSp modSp new mod">
        <pc:chgData name="Mudumala Dinesh" userId="fff478ab-adb3-40a0-918a-818980dc4560" providerId="ADAL" clId="{C2D12676-1054-4924-8605-0FD0E4DED277}" dt="2022-03-20T07:26:55.923" v="1329" actId="27636"/>
        <pc:sldMkLst>
          <pc:docMk/>
          <pc:sldMk cId="4269153792" sldId="290"/>
        </pc:sldMkLst>
        <pc:spChg chg="mod">
          <ac:chgData name="Mudumala Dinesh" userId="fff478ab-adb3-40a0-918a-818980dc4560" providerId="ADAL" clId="{C2D12676-1054-4924-8605-0FD0E4DED277}" dt="2022-03-20T07:26:55.923" v="1329" actId="27636"/>
          <ac:spMkLst>
            <pc:docMk/>
            <pc:sldMk cId="4269153792" sldId="290"/>
            <ac:spMk id="2" creationId="{5115F1E7-AED1-41A8-A40F-B9FECB798299}"/>
          </ac:spMkLst>
        </pc:spChg>
        <pc:spChg chg="add del mod">
          <ac:chgData name="Mudumala Dinesh" userId="fff478ab-adb3-40a0-918a-818980dc4560" providerId="ADAL" clId="{C2D12676-1054-4924-8605-0FD0E4DED277}" dt="2022-03-19T19:30:10.587" v="640" actId="478"/>
          <ac:spMkLst>
            <pc:docMk/>
            <pc:sldMk cId="4269153792" sldId="290"/>
            <ac:spMk id="8" creationId="{AE6570B5-76AF-4F08-9CB6-F3401A7F2C2A}"/>
          </ac:spMkLst>
        </pc:spChg>
        <pc:spChg chg="add mod">
          <ac:chgData name="Mudumala Dinesh" userId="fff478ab-adb3-40a0-918a-818980dc4560" providerId="ADAL" clId="{C2D12676-1054-4924-8605-0FD0E4DED277}" dt="2022-03-19T19:43:40.364" v="848" actId="1076"/>
          <ac:spMkLst>
            <pc:docMk/>
            <pc:sldMk cId="4269153792" sldId="290"/>
            <ac:spMk id="9" creationId="{7BC35AA1-9213-4AFA-AED6-3A15DF63184E}"/>
          </ac:spMkLst>
        </pc:spChg>
        <pc:picChg chg="add mod">
          <ac:chgData name="Mudumala Dinesh" userId="fff478ab-adb3-40a0-918a-818980dc4560" providerId="ADAL" clId="{C2D12676-1054-4924-8605-0FD0E4DED277}" dt="2022-03-19T19:31:50.236" v="668" actId="14100"/>
          <ac:picMkLst>
            <pc:docMk/>
            <pc:sldMk cId="4269153792" sldId="290"/>
            <ac:picMk id="4" creationId="{EF50D397-13DC-4887-AA2F-5A9E0463D4E9}"/>
          </ac:picMkLst>
        </pc:picChg>
        <pc:picChg chg="add mod">
          <ac:chgData name="Mudumala Dinesh" userId="fff478ab-adb3-40a0-918a-818980dc4560" providerId="ADAL" clId="{C2D12676-1054-4924-8605-0FD0E4DED277}" dt="2022-03-19T19:43:17.187" v="846" actId="1076"/>
          <ac:picMkLst>
            <pc:docMk/>
            <pc:sldMk cId="4269153792" sldId="290"/>
            <ac:picMk id="6" creationId="{24531AA1-B13E-43A2-900C-84D4345B4E7E}"/>
          </ac:picMkLst>
        </pc:picChg>
      </pc:sldChg>
      <pc:sldChg chg="addSp modSp new mod">
        <pc:chgData name="Mudumala Dinesh" userId="fff478ab-adb3-40a0-918a-818980dc4560" providerId="ADAL" clId="{C2D12676-1054-4924-8605-0FD0E4DED277}" dt="2022-03-20T07:32:34.992" v="1375"/>
        <pc:sldMkLst>
          <pc:docMk/>
          <pc:sldMk cId="1280695601" sldId="291"/>
        </pc:sldMkLst>
        <pc:spChg chg="mod">
          <ac:chgData name="Mudumala Dinesh" userId="fff478ab-adb3-40a0-918a-818980dc4560" providerId="ADAL" clId="{C2D12676-1054-4924-8605-0FD0E4DED277}" dt="2022-03-20T07:32:34.992" v="1375"/>
          <ac:spMkLst>
            <pc:docMk/>
            <pc:sldMk cId="1280695601" sldId="291"/>
            <ac:spMk id="2" creationId="{6D1E8FBA-CC6F-44A7-9315-BBE31BBE9594}"/>
          </ac:spMkLst>
        </pc:spChg>
        <pc:picChg chg="add mod">
          <ac:chgData name="Mudumala Dinesh" userId="fff478ab-adb3-40a0-918a-818980dc4560" providerId="ADAL" clId="{C2D12676-1054-4924-8605-0FD0E4DED277}" dt="2022-03-19T19:42:57.531" v="842" actId="1076"/>
          <ac:picMkLst>
            <pc:docMk/>
            <pc:sldMk cId="1280695601" sldId="291"/>
            <ac:picMk id="4" creationId="{84442BE5-5403-48AE-AE06-0BF462D3CDD8}"/>
          </ac:picMkLst>
        </pc:picChg>
      </pc:sldChg>
      <pc:sldChg chg="addSp delSp modSp new mod">
        <pc:chgData name="Mudumala Dinesh" userId="fff478ab-adb3-40a0-918a-818980dc4560" providerId="ADAL" clId="{C2D12676-1054-4924-8605-0FD0E4DED277}" dt="2022-03-20T09:41:46.164" v="1678" actId="1076"/>
        <pc:sldMkLst>
          <pc:docMk/>
          <pc:sldMk cId="1078122293" sldId="292"/>
        </pc:sldMkLst>
        <pc:spChg chg="del mod">
          <ac:chgData name="Mudumala Dinesh" userId="fff478ab-adb3-40a0-918a-818980dc4560" providerId="ADAL" clId="{C2D12676-1054-4924-8605-0FD0E4DED277}" dt="2022-03-19T19:38:05.883" v="726" actId="478"/>
          <ac:spMkLst>
            <pc:docMk/>
            <pc:sldMk cId="1078122293" sldId="292"/>
            <ac:spMk id="2" creationId="{BC4F1AB4-8963-48F9-B19B-FC609502B54C}"/>
          </ac:spMkLst>
        </pc:spChg>
        <pc:spChg chg="add mod">
          <ac:chgData name="Mudumala Dinesh" userId="fff478ab-adb3-40a0-918a-818980dc4560" providerId="ADAL" clId="{C2D12676-1054-4924-8605-0FD0E4DED277}" dt="2022-03-20T09:41:33.371" v="1675" actId="1076"/>
          <ac:spMkLst>
            <pc:docMk/>
            <pc:sldMk cId="1078122293" sldId="292"/>
            <ac:spMk id="12" creationId="{49692786-5409-4DDA-ADBC-A185FCAD0D00}"/>
          </ac:spMkLst>
        </pc:spChg>
        <pc:spChg chg="add mod">
          <ac:chgData name="Mudumala Dinesh" userId="fff478ab-adb3-40a0-918a-818980dc4560" providerId="ADAL" clId="{C2D12676-1054-4924-8605-0FD0E4DED277}" dt="2022-03-19T19:40:43.480" v="789" actId="255"/>
          <ac:spMkLst>
            <pc:docMk/>
            <pc:sldMk cId="1078122293" sldId="292"/>
            <ac:spMk id="13" creationId="{3250FE6D-E116-48D6-BC51-AAD91051B184}"/>
          </ac:spMkLst>
        </pc:spChg>
        <pc:picChg chg="add del mod">
          <ac:chgData name="Mudumala Dinesh" userId="fff478ab-adb3-40a0-918a-818980dc4560" providerId="ADAL" clId="{C2D12676-1054-4924-8605-0FD0E4DED277}" dt="2022-03-19T19:35:50.440" v="680" actId="478"/>
          <ac:picMkLst>
            <pc:docMk/>
            <pc:sldMk cId="1078122293" sldId="292"/>
            <ac:picMk id="4" creationId="{7AF50322-D40C-48A0-B6B4-206DD5E665CF}"/>
          </ac:picMkLst>
        </pc:picChg>
        <pc:picChg chg="add del mod">
          <ac:chgData name="Mudumala Dinesh" userId="fff478ab-adb3-40a0-918a-818980dc4560" providerId="ADAL" clId="{C2D12676-1054-4924-8605-0FD0E4DED277}" dt="2022-03-19T19:35:44.838" v="679" actId="478"/>
          <ac:picMkLst>
            <pc:docMk/>
            <pc:sldMk cId="1078122293" sldId="292"/>
            <ac:picMk id="6" creationId="{817CC998-144E-4BB9-8E45-2DF3CBD93178}"/>
          </ac:picMkLst>
        </pc:picChg>
        <pc:picChg chg="add del mod">
          <ac:chgData name="Mudumala Dinesh" userId="fff478ab-adb3-40a0-918a-818980dc4560" providerId="ADAL" clId="{C2D12676-1054-4924-8605-0FD0E4DED277}" dt="2022-03-19T19:35:23.295" v="676" actId="478"/>
          <ac:picMkLst>
            <pc:docMk/>
            <pc:sldMk cId="1078122293" sldId="292"/>
            <ac:picMk id="7" creationId="{B927CC73-1D61-4C3D-89F7-452FA549CD66}"/>
          </ac:picMkLst>
        </pc:picChg>
        <pc:picChg chg="add del mod">
          <ac:chgData name="Mudumala Dinesh" userId="fff478ab-adb3-40a0-918a-818980dc4560" providerId="ADAL" clId="{C2D12676-1054-4924-8605-0FD0E4DED277}" dt="2022-03-19T19:35:23.295" v="676" actId="478"/>
          <ac:picMkLst>
            <pc:docMk/>
            <pc:sldMk cId="1078122293" sldId="292"/>
            <ac:picMk id="8" creationId="{CE02F370-99FD-463F-BD2B-D4295BFA1F2F}"/>
          </ac:picMkLst>
        </pc:picChg>
        <pc:picChg chg="add mod">
          <ac:chgData name="Mudumala Dinesh" userId="fff478ab-adb3-40a0-918a-818980dc4560" providerId="ADAL" clId="{C2D12676-1054-4924-8605-0FD0E4DED277}" dt="2022-03-20T09:41:46.164" v="1678" actId="1076"/>
          <ac:picMkLst>
            <pc:docMk/>
            <pc:sldMk cId="1078122293" sldId="292"/>
            <ac:picMk id="9" creationId="{6E6927A4-5727-4FC7-840A-12FFA6C76857}"/>
          </ac:picMkLst>
        </pc:picChg>
        <pc:picChg chg="add mod">
          <ac:chgData name="Mudumala Dinesh" userId="fff478ab-adb3-40a0-918a-818980dc4560" providerId="ADAL" clId="{C2D12676-1054-4924-8605-0FD0E4DED277}" dt="2022-03-20T09:41:41.070" v="1676" actId="1076"/>
          <ac:picMkLst>
            <pc:docMk/>
            <pc:sldMk cId="1078122293" sldId="292"/>
            <ac:picMk id="10" creationId="{6D26097A-7384-4515-B2D3-53620BDF1DBB}"/>
          </ac:picMkLst>
        </pc:picChg>
      </pc:sldChg>
      <pc:sldChg chg="addSp delSp modSp new mod">
        <pc:chgData name="Mudumala Dinesh" userId="fff478ab-adb3-40a0-918a-818980dc4560" providerId="ADAL" clId="{C2D12676-1054-4924-8605-0FD0E4DED277}" dt="2022-03-20T09:41:16.805" v="1672" actId="1076"/>
        <pc:sldMkLst>
          <pc:docMk/>
          <pc:sldMk cId="2349768150" sldId="293"/>
        </pc:sldMkLst>
        <pc:spChg chg="del mod">
          <ac:chgData name="Mudumala Dinesh" userId="fff478ab-adb3-40a0-918a-818980dc4560" providerId="ADAL" clId="{C2D12676-1054-4924-8605-0FD0E4DED277}" dt="2022-03-19T19:45:40.308" v="859" actId="478"/>
          <ac:spMkLst>
            <pc:docMk/>
            <pc:sldMk cId="2349768150" sldId="293"/>
            <ac:spMk id="2" creationId="{18DA7B1E-BC20-4998-B1BD-6AA6214C6432}"/>
          </ac:spMkLst>
        </pc:spChg>
        <pc:spChg chg="add mod">
          <ac:chgData name="Mudumala Dinesh" userId="fff478ab-adb3-40a0-918a-818980dc4560" providerId="ADAL" clId="{C2D12676-1054-4924-8605-0FD0E4DED277}" dt="2022-03-20T09:41:14.372" v="1671" actId="1076"/>
          <ac:spMkLst>
            <pc:docMk/>
            <pc:sldMk cId="2349768150" sldId="293"/>
            <ac:spMk id="5" creationId="{4E0DDD0C-657C-489D-A108-343198A11549}"/>
          </ac:spMkLst>
        </pc:spChg>
        <pc:picChg chg="add mod">
          <ac:chgData name="Mudumala Dinesh" userId="fff478ab-adb3-40a0-918a-818980dc4560" providerId="ADAL" clId="{C2D12676-1054-4924-8605-0FD0E4DED277}" dt="2022-03-20T09:41:16.805" v="1672" actId="1076"/>
          <ac:picMkLst>
            <pc:docMk/>
            <pc:sldMk cId="2349768150" sldId="293"/>
            <ac:picMk id="4" creationId="{A67EBEA3-5342-44F1-AADB-353CC34ECEC2}"/>
          </ac:picMkLst>
        </pc:picChg>
      </pc:sldChg>
      <pc:sldChg chg="addSp delSp modSp new mod modClrScheme chgLayout">
        <pc:chgData name="Mudumala Dinesh" userId="fff478ab-adb3-40a0-918a-818980dc4560" providerId="ADAL" clId="{C2D12676-1054-4924-8605-0FD0E4DED277}" dt="2022-03-20T09:35:41.434" v="1532" actId="20577"/>
        <pc:sldMkLst>
          <pc:docMk/>
          <pc:sldMk cId="1779721153" sldId="297"/>
        </pc:sldMkLst>
        <pc:spChg chg="add del mod">
          <ac:chgData name="Mudumala Dinesh" userId="fff478ab-adb3-40a0-918a-818980dc4560" providerId="ADAL" clId="{C2D12676-1054-4924-8605-0FD0E4DED277}" dt="2022-03-20T09:29:27.332" v="1417" actId="700"/>
          <ac:spMkLst>
            <pc:docMk/>
            <pc:sldMk cId="1779721153" sldId="297"/>
            <ac:spMk id="2" creationId="{21E92A55-9187-4DA6-B3E6-F326AEE68002}"/>
          </ac:spMkLst>
        </pc:spChg>
        <pc:spChg chg="add del mod">
          <ac:chgData name="Mudumala Dinesh" userId="fff478ab-adb3-40a0-918a-818980dc4560" providerId="ADAL" clId="{C2D12676-1054-4924-8605-0FD0E4DED277}" dt="2022-03-20T09:29:27.332" v="1417" actId="700"/>
          <ac:spMkLst>
            <pc:docMk/>
            <pc:sldMk cId="1779721153" sldId="297"/>
            <ac:spMk id="3" creationId="{ACF037BC-1A7D-491E-9B05-CC873DCFC59C}"/>
          </ac:spMkLst>
        </pc:spChg>
        <pc:spChg chg="add mod">
          <ac:chgData name="Mudumala Dinesh" userId="fff478ab-adb3-40a0-918a-818980dc4560" providerId="ADAL" clId="{C2D12676-1054-4924-8605-0FD0E4DED277}" dt="2022-03-20T09:34:53.110" v="1518" actId="2711"/>
          <ac:spMkLst>
            <pc:docMk/>
            <pc:sldMk cId="1779721153" sldId="297"/>
            <ac:spMk id="4" creationId="{C03D90E1-9BBE-4FDB-97BE-0B0B826C3863}"/>
          </ac:spMkLst>
        </pc:spChg>
        <pc:spChg chg="add mod">
          <ac:chgData name="Mudumala Dinesh" userId="fff478ab-adb3-40a0-918a-818980dc4560" providerId="ADAL" clId="{C2D12676-1054-4924-8605-0FD0E4DED277}" dt="2022-03-20T09:35:41.434" v="1532" actId="20577"/>
          <ac:spMkLst>
            <pc:docMk/>
            <pc:sldMk cId="1779721153" sldId="297"/>
            <ac:spMk id="5" creationId="{D51284A1-9A2A-4B0C-9AA9-9081CECD28F3}"/>
          </ac:spMkLst>
        </pc:spChg>
      </pc:sldChg>
      <pc:sldChg chg="modSp new mod">
        <pc:chgData name="Mudumala Dinesh" userId="fff478ab-adb3-40a0-918a-818980dc4560" providerId="ADAL" clId="{C2D12676-1054-4924-8605-0FD0E4DED277}" dt="2022-03-20T09:40:28.084" v="1665" actId="20577"/>
        <pc:sldMkLst>
          <pc:docMk/>
          <pc:sldMk cId="3788745809" sldId="298"/>
        </pc:sldMkLst>
        <pc:spChg chg="mod">
          <ac:chgData name="Mudumala Dinesh" userId="fff478ab-adb3-40a0-918a-818980dc4560" providerId="ADAL" clId="{C2D12676-1054-4924-8605-0FD0E4DED277}" dt="2022-03-20T09:40:28.084" v="1665" actId="20577"/>
          <ac:spMkLst>
            <pc:docMk/>
            <pc:sldMk cId="3788745809" sldId="298"/>
            <ac:spMk id="2" creationId="{D884475E-689F-4F8B-8F8B-402754C443DF}"/>
          </ac:spMkLst>
        </pc:spChg>
      </pc:sldChg>
      <pc:sldMasterChg chg="setBg">
        <pc:chgData name="Mudumala Dinesh" userId="fff478ab-adb3-40a0-918a-818980dc4560" providerId="ADAL" clId="{C2D12676-1054-4924-8605-0FD0E4DED277}" dt="2022-03-19T17:25:40.570" v="202"/>
        <pc:sldMasterMkLst>
          <pc:docMk/>
          <pc:sldMasterMk cId="558987581" sldId="2147483797"/>
        </pc:sldMasterMkLst>
      </pc:sldMasterChg>
    </pc:docChg>
  </pc:docChgLst>
  <pc:docChgLst>
    <pc:chgData name="Adil Jamal" userId="S::adil_2001me06@iitp.ac.in::11015511-0536-4561-8025-4aba19152a29" providerId="AD" clId="Web-{11029904-2E02-875E-CEC2-DB76037D8566}"/>
    <pc:docChg chg="modSld">
      <pc:chgData name="Adil Jamal" userId="S::adil_2001me06@iitp.ac.in::11015511-0536-4561-8025-4aba19152a29" providerId="AD" clId="Web-{11029904-2E02-875E-CEC2-DB76037D8566}" dt="2022-03-20T07:23:47.267" v="28" actId="20577"/>
      <pc:docMkLst>
        <pc:docMk/>
      </pc:docMkLst>
      <pc:sldChg chg="modSp">
        <pc:chgData name="Adil Jamal" userId="S::adil_2001me06@iitp.ac.in::11015511-0536-4561-8025-4aba19152a29" providerId="AD" clId="Web-{11029904-2E02-875E-CEC2-DB76037D8566}" dt="2022-03-20T07:23:47.267" v="28" actId="20577"/>
        <pc:sldMkLst>
          <pc:docMk/>
          <pc:sldMk cId="2654814949" sldId="262"/>
        </pc:sldMkLst>
        <pc:spChg chg="mod">
          <ac:chgData name="Adil Jamal" userId="S::adil_2001me06@iitp.ac.in::11015511-0536-4561-8025-4aba19152a29" providerId="AD" clId="Web-{11029904-2E02-875E-CEC2-DB76037D8566}" dt="2022-03-20T07:23:47.267" v="28" actId="20577"/>
          <ac:spMkLst>
            <pc:docMk/>
            <pc:sldMk cId="2654814949" sldId="262"/>
            <ac:spMk id="3" creationId="{5123942F-D95F-4E50-8785-1E33C6B04466}"/>
          </ac:spMkLst>
        </pc:spChg>
      </pc:sldChg>
    </pc:docChg>
  </pc:docChgLst>
  <pc:docChgLst>
    <pc:chgData name="Adil Jamal" userId="S::adil_2001me06@iitp.ac.in::11015511-0536-4561-8025-4aba19152a29" providerId="AD" clId="Web-{85B8A94C-ADC9-51A0-4418-0978158AD605}"/>
    <pc:docChg chg="modSld addMainMaster delMainMaster">
      <pc:chgData name="Adil Jamal" userId="S::adil_2001me06@iitp.ac.in::11015511-0536-4561-8025-4aba19152a29" providerId="AD" clId="Web-{85B8A94C-ADC9-51A0-4418-0978158AD605}" dt="2022-03-20T07:07:51.737" v="26"/>
      <pc:docMkLst>
        <pc:docMk/>
      </pc:docMkLst>
      <pc:sldChg chg="addSp modSp mod setBg modClrScheme addAnim chgLayout">
        <pc:chgData name="Adil Jamal" userId="S::adil_2001me06@iitp.ac.in::11015511-0536-4561-8025-4aba19152a29" providerId="AD" clId="Web-{85B8A94C-ADC9-51A0-4418-0978158AD605}" dt="2022-03-20T07:07:51.737" v="26"/>
        <pc:sldMkLst>
          <pc:docMk/>
          <pc:sldMk cId="3463082952" sldId="256"/>
        </pc:sldMkLst>
        <pc:spChg chg="mod or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2" creationId="{5A24862B-BB2A-8B40-AE98-7ABF6D3B7B21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3" creationId="{D9F2F0D0-23EC-004E-BA85-9B8EC82CAF25}"/>
          </ac:spMkLst>
        </pc:spChg>
        <pc:spChg chg="ad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6" creationId="{6995F625-BE4F-4433-8290-5DF0E8589F50}"/>
          </ac:spMkLst>
        </pc:spChg>
        <pc:spChg chg="ad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7" creationId="{80102662-1FA4-4C7A-B144-19699DF43508}"/>
          </ac:spMkLst>
        </pc:spChg>
        <pc:spChg chg="ad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9" creationId="{655E224A-5F26-423E-949C-07A720F39A44}"/>
          </ac:spMkLst>
        </pc:spChg>
        <pc:spChg chg="ad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11" creationId="{7C6D1B74-744B-4231-97DB-86B4C9C5E2D3}"/>
          </ac:spMkLst>
        </pc:spChg>
        <pc:spChg chg="add">
          <ac:chgData name="Adil Jamal" userId="S::adil_2001me06@iitp.ac.in::11015511-0536-4561-8025-4aba19152a29" providerId="AD" clId="Web-{85B8A94C-ADC9-51A0-4418-0978158AD605}" dt="2022-03-20T07:07:51.737" v="24"/>
          <ac:spMkLst>
            <pc:docMk/>
            <pc:sldMk cId="3463082952" sldId="256"/>
            <ac:spMk id="14" creationId="{A6F1DA18-4CA4-40CF-9ACA-105D8373B672}"/>
          </ac:spMkLst>
        </pc:spChg>
        <pc:cxnChg chg="add">
          <ac:chgData name="Adil Jamal" userId="S::adil_2001me06@iitp.ac.in::11015511-0536-4561-8025-4aba19152a29" providerId="AD" clId="Web-{85B8A94C-ADC9-51A0-4418-0978158AD605}" dt="2022-03-20T07:07:51.737" v="24"/>
          <ac:cxnSpMkLst>
            <pc:docMk/>
            <pc:sldMk cId="3463082952" sldId="256"/>
            <ac:cxnSpMk id="18" creationId="{ABC98C72-9EDD-4426-B45A-84E06A7CD22F}"/>
          </ac:cxnSpMkLst>
        </pc:cxnChg>
        <pc:cxnChg chg="add">
          <ac:chgData name="Adil Jamal" userId="S::adil_2001me06@iitp.ac.in::11015511-0536-4561-8025-4aba19152a29" providerId="AD" clId="Web-{85B8A94C-ADC9-51A0-4418-0978158AD605}" dt="2022-03-20T07:07:51.737" v="24"/>
          <ac:cxnSpMkLst>
            <pc:docMk/>
            <pc:sldMk cId="3463082952" sldId="256"/>
            <ac:cxnSpMk id="21" creationId="{44887186-EE44-4AD3-BEFE-3478B4537191}"/>
          </ac:cxnSpMkLst>
        </pc:cxnChg>
        <pc:cxnChg chg="add">
          <ac:chgData name="Adil Jamal" userId="S::adil_2001me06@iitp.ac.in::11015511-0536-4561-8025-4aba19152a29" providerId="AD" clId="Web-{85B8A94C-ADC9-51A0-4418-0978158AD605}" dt="2022-03-20T07:07:51.737" v="24"/>
          <ac:cxnSpMkLst>
            <pc:docMk/>
            <pc:sldMk cId="3463082952" sldId="256"/>
            <ac:cxnSpMk id="24" creationId="{58EECC4E-F1C0-4C09-A7FD-4D623DACCC4F}"/>
          </ac:cxnSpMkLst>
        </pc:cxn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3496003189" sldId="258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496003189" sldId="258"/>
            <ac:spMk id="2" creationId="{46684018-C186-404A-A91C-073C31CAC5A6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2654814949" sldId="262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2654814949" sldId="262"/>
            <ac:spMk id="2" creationId="{B87092F6-73BF-4E45-9022-5EEA2267A1BA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2654814949" sldId="262"/>
            <ac:spMk id="3" creationId="{5123942F-D95F-4E50-8785-1E33C6B04466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3139531027" sldId="263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139531027" sldId="263"/>
            <ac:spMk id="2" creationId="{3457C57E-C256-40A6-979D-7249F0C140EE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139531027" sldId="263"/>
            <ac:spMk id="3" creationId="{706117CD-C068-45DF-9AB5-0B3709CA8F61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510206199" sldId="264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510206199" sldId="264"/>
            <ac:spMk id="2" creationId="{881F6826-8092-461E-8BB5-42AB21106521}"/>
          </ac:spMkLst>
        </pc:sp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510206199" sldId="264"/>
            <ac:picMk id="4" creationId="{17C1F0FC-1F68-4067-8640-82120C40208A}"/>
          </ac:picMkLst>
        </pc:pic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2771761557" sldId="265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2771761557" sldId="265"/>
            <ac:spMk id="2" creationId="{0F7249B8-F6EE-45B0-B11C-10D4B3506C8D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111159654" sldId="268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1111159654" sldId="268"/>
            <ac:spMk id="2" creationId="{BDC7A5A7-3C49-4DE8-BEBF-CD76B2C2B274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1111159654" sldId="268"/>
            <ac:spMk id="3" creationId="{9B870A5E-DCA8-4369-9187-A8A1A0CEC5E8}"/>
          </ac:spMkLst>
        </pc:spChg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3241325599" sldId="272"/>
        </pc:sldMkLst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99001843" sldId="273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99001843" sldId="273"/>
            <ac:spMk id="3" creationId="{40299C51-1693-4DB7-AB88-EEB3E3CD6755}"/>
          </ac:spMkLst>
        </pc:spChg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99001843" sldId="273"/>
            <ac:spMk id="5" creationId="{427C0870-7EE7-473C-AC5F-096720C4E224}"/>
          </ac:spMkLst>
        </pc:sp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99001843" sldId="273"/>
            <ac:picMk id="8" creationId="{5170A2A2-733F-4266-99F1-176FF9011710}"/>
          </ac:picMkLst>
        </pc:pic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99001843" sldId="273"/>
            <ac:picMk id="10" creationId="{48320449-A968-4DC8-8F65-D69CE421E8A2}"/>
          </ac:picMkLst>
        </pc:picChg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4169389499" sldId="274"/>
        </pc:sldMkLst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3120760035" sldId="275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120760035" sldId="275"/>
            <ac:spMk id="3" creationId="{A578463E-DCE2-4129-9044-1850DDDF15F8}"/>
          </ac:spMkLst>
        </pc:sp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3120760035" sldId="275"/>
            <ac:picMk id="8" creationId="{1E7921B9-672B-46E7-B874-1BA15F060FC8}"/>
          </ac:picMkLst>
        </pc:pic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3120760035" sldId="275"/>
            <ac:picMk id="10" creationId="{FFB3C84C-4D41-4576-BAA9-E89FBB6B011C}"/>
          </ac:picMkLst>
        </pc:picChg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2341240720" sldId="276"/>
        </pc:sldMkLst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61461737" sldId="277"/>
        </pc:sldMkLst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416306729" sldId="280"/>
        </pc:sldMkLst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0" sldId="283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0" sldId="283"/>
            <ac:spMk id="2" creationId="{00000000-0000-0000-0000-000000000000}"/>
          </ac:spMkLst>
        </pc:spChg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61461737" sldId="284"/>
        </pc:sldMkLst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468251768" sldId="285"/>
        </pc:sldMkLst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45299083" sldId="286"/>
        </pc:sldMkLst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413741781" sldId="287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1413741781" sldId="287"/>
            <ac:spMk id="2" creationId="{E209D0E9-35FE-4BE9-A127-05D1813A0F73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3094422629" sldId="288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3094422629" sldId="288"/>
            <ac:spMk id="5" creationId="{857DBE70-2845-49C2-A97D-354654BC5587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88639886" sldId="289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88639886" sldId="289"/>
            <ac:spMk id="3" creationId="{B3CE6251-3DFD-4D16-B55C-44D4D499089C}"/>
          </ac:spMkLst>
        </pc:sp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88639886" sldId="289"/>
            <ac:picMk id="7" creationId="{B3A52782-345F-489A-8147-B112F16D96C4}"/>
          </ac:picMkLst>
        </pc:picChg>
        <pc:picChg chg="mod ord">
          <ac:chgData name="Adil Jamal" userId="S::adil_2001me06@iitp.ac.in::11015511-0536-4561-8025-4aba19152a29" providerId="AD" clId="Web-{85B8A94C-ADC9-51A0-4418-0978158AD605}" dt="2022-03-20T07:07:26.690" v="23"/>
          <ac:picMkLst>
            <pc:docMk/>
            <pc:sldMk cId="88639886" sldId="289"/>
            <ac:picMk id="9" creationId="{5319C7C9-E8C1-4C59-8CC1-7C866F951658}"/>
          </ac:picMkLst>
        </pc:pic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4269153792" sldId="290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4269153792" sldId="290"/>
            <ac:spMk id="2" creationId="{5115F1E7-AED1-41A8-A40F-B9FECB798299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280695601" sldId="291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1280695601" sldId="291"/>
            <ac:spMk id="2" creationId="{6D1E8FBA-CC6F-44A7-9315-BBE31BBE9594}"/>
          </ac:spMkLst>
        </pc:spChg>
      </pc:sldChg>
      <pc:sldChg chg="modSp 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1078122293" sldId="292"/>
        </pc:sldMkLst>
        <pc:spChg chg="mod ord">
          <ac:chgData name="Adil Jamal" userId="S::adil_2001me06@iitp.ac.in::11015511-0536-4561-8025-4aba19152a29" providerId="AD" clId="Web-{85B8A94C-ADC9-51A0-4418-0978158AD605}" dt="2022-03-20T07:07:26.690" v="23"/>
          <ac:spMkLst>
            <pc:docMk/>
            <pc:sldMk cId="1078122293" sldId="292"/>
            <ac:spMk id="12" creationId="{49692786-5409-4DDA-ADBC-A185FCAD0D00}"/>
          </ac:spMkLst>
        </pc:spChg>
      </pc:sldChg>
      <pc:sldChg chg="mod modClrScheme chgLayout">
        <pc:chgData name="Adil Jamal" userId="S::adil_2001me06@iitp.ac.in::11015511-0536-4561-8025-4aba19152a29" providerId="AD" clId="Web-{85B8A94C-ADC9-51A0-4418-0978158AD605}" dt="2022-03-20T07:07:26.690" v="23"/>
        <pc:sldMkLst>
          <pc:docMk/>
          <pc:sldMk cId="2349768150" sldId="293"/>
        </pc:sldMkLst>
      </pc:sldChg>
      <pc:sldMasterChg chg="del delSldLayout">
        <pc:chgData name="Adil Jamal" userId="S::adil_2001me06@iitp.ac.in::11015511-0536-4561-8025-4aba19152a29" providerId="AD" clId="Web-{85B8A94C-ADC9-51A0-4418-0978158AD605}" dt="2022-03-20T07:07:03.658" v="22"/>
        <pc:sldMasterMkLst>
          <pc:docMk/>
          <pc:sldMasterMk cId="3988462732" sldId="2147483911"/>
        </pc:sldMasterMkLst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917171014" sldId="2147483912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1438189603" sldId="2147483913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300111646" sldId="2147483914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3821732051" sldId="2147483915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1711970833" sldId="2147483916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2633960831" sldId="2147483917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1888654169" sldId="2147483918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3849551200" sldId="2147483919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1313638864" sldId="2147483920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2367764866" sldId="2147483921"/>
          </pc:sldLayoutMkLst>
        </pc:sldLayoutChg>
        <pc:sldLayoutChg chg="del">
          <pc:chgData name="Adil Jamal" userId="S::adil_2001me06@iitp.ac.in::11015511-0536-4561-8025-4aba19152a29" providerId="AD" clId="Web-{85B8A94C-ADC9-51A0-4418-0978158AD605}" dt="2022-03-20T07:07:03.658" v="22"/>
          <pc:sldLayoutMkLst>
            <pc:docMk/>
            <pc:sldMasterMk cId="3988462732" sldId="2147483911"/>
            <pc:sldLayoutMk cId="4231335331" sldId="2147483922"/>
          </pc:sldLayoutMkLst>
        </pc:sldLayoutChg>
      </pc:sldMasterChg>
      <pc:sldMasterChg chg="add del addSldLayout delSldLayout modSldLayout">
        <pc:chgData name="Adil Jamal" userId="S::adil_2001me06@iitp.ac.in::11015511-0536-4561-8025-4aba19152a29" providerId="AD" clId="Web-{85B8A94C-ADC9-51A0-4418-0978158AD605}" dt="2022-03-20T07:07:26.690" v="23"/>
        <pc:sldMasterMkLst>
          <pc:docMk/>
          <pc:sldMasterMk cId="1326812347" sldId="2147483923"/>
        </pc:sldMasterMkLst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3751593427" sldId="2147483924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3698560055" sldId="2147483925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1183199488" sldId="2147483926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676621242" sldId="2147483927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4115569318" sldId="2147483928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515782498" sldId="2147483929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4118214408" sldId="2147483930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4273298263" sldId="2147483931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4128671380" sldId="2147483932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974413448" sldId="2147483933"/>
          </pc:sldLayoutMkLst>
        </pc:sldLayoutChg>
        <pc:sldLayoutChg chg="add del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326812347" sldId="2147483923"/>
            <pc:sldLayoutMk cId="920333977" sldId="2147483934"/>
          </pc:sldLayoutMkLst>
        </pc:sldLayoutChg>
      </pc:sldMasterChg>
      <pc:sldMasterChg chg="add addSldLayout modSldLayout">
        <pc:chgData name="Adil Jamal" userId="S::adil_2001me06@iitp.ac.in::11015511-0536-4561-8025-4aba19152a29" providerId="AD" clId="Web-{85B8A94C-ADC9-51A0-4418-0978158AD605}" dt="2022-03-20T07:07:26.690" v="23"/>
        <pc:sldMasterMkLst>
          <pc:docMk/>
          <pc:sldMasterMk cId="1955385469" sldId="2147483935"/>
        </pc:sldMasterMkLst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296689715" sldId="2147483936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919845333" sldId="2147483937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4110047439" sldId="2147483938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305633326" sldId="2147483939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2923407800" sldId="2147483940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2719995631" sldId="2147483941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4282612033" sldId="2147483942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3145394383" sldId="2147483943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131927630" sldId="2147483944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1020018322" sldId="2147483945"/>
          </pc:sldLayoutMkLst>
        </pc:sldLayoutChg>
        <pc:sldLayoutChg chg="add mod replId">
          <pc:chgData name="Adil Jamal" userId="S::adil_2001me06@iitp.ac.in::11015511-0536-4561-8025-4aba19152a29" providerId="AD" clId="Web-{85B8A94C-ADC9-51A0-4418-0978158AD605}" dt="2022-03-20T07:07:26.690" v="23"/>
          <pc:sldLayoutMkLst>
            <pc:docMk/>
            <pc:sldMasterMk cId="1955385469" sldId="2147483935"/>
            <pc:sldLayoutMk cId="1964217168" sldId="2147483946"/>
          </pc:sldLayoutMkLst>
        </pc:sldLayoutChg>
      </pc:sldMasterChg>
    </pc:docChg>
  </pc:docChgLst>
  <pc:docChgLst>
    <pc:chgData name="Guest User" userId="S::urn:spo:anon#8a12660d6bead990b02fc0f4e930a3572695ac883a6c1aeef6b7055a26b7451f::" providerId="AD" clId="Web-{4A92BF11-9834-73DE-AB21-DBD7F0332B40}"/>
    <pc:docChg chg="modSld addMainMaster delMainMaster">
      <pc:chgData name="Guest User" userId="S::urn:spo:anon#8a12660d6bead990b02fc0f4e930a3572695ac883a6c1aeef6b7055a26b7451f::" providerId="AD" clId="Web-{4A92BF11-9834-73DE-AB21-DBD7F0332B40}" dt="2022-03-20T05:59:17.208" v="0"/>
      <pc:docMkLst>
        <pc:docMk/>
      </pc:docMkLst>
      <pc:sldChg chg="delSp modSp mod modClrScheme delDesignElem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463082952" sldId="256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63082952" sldId="256"/>
            <ac:spMk id="2" creationId="{5A24862B-BB2A-8B40-AE98-7ABF6D3B7B21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63082952" sldId="256"/>
            <ac:spMk id="3" creationId="{D9F2F0D0-23EC-004E-BA85-9B8EC82CAF25}"/>
          </ac:spMkLst>
        </pc:spChg>
        <pc:spChg chg="del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63082952" sldId="256"/>
            <ac:spMk id="32" creationId="{CAAB0C47-03D3-4EC5-9300-FE0F7101422B}"/>
          </ac:spMkLst>
        </pc:spChg>
        <pc:spChg chg="del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63082952" sldId="256"/>
            <ac:spMk id="33" creationId="{8EC4BECB-3915-428C-B97E-9B2A95053DBE}"/>
          </ac:spMkLst>
        </pc:spChg>
        <pc:cxnChg chg="del">
          <ac:chgData name="Guest User" userId="S::urn:spo:anon#8a12660d6bead990b02fc0f4e930a3572695ac883a6c1aeef6b7055a26b7451f::" providerId="AD" clId="Web-{4A92BF11-9834-73DE-AB21-DBD7F0332B40}" dt="2022-03-20T05:59:17.208" v="0"/>
          <ac:cxnSpMkLst>
            <pc:docMk/>
            <pc:sldMk cId="3463082952" sldId="256"/>
            <ac:cxnSpMk id="34" creationId="{62FE8E50-044C-4BD7-A1B4-BC8AF7CDCF76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496003189" sldId="258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96003189" sldId="258"/>
            <ac:spMk id="2" creationId="{46684018-C186-404A-A91C-073C31CAC5A6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2654814949" sldId="262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2654814949" sldId="262"/>
            <ac:spMk id="2" creationId="{B87092F6-73BF-4E45-9022-5EEA2267A1BA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2654814949" sldId="262"/>
            <ac:spMk id="3" creationId="{5123942F-D95F-4E50-8785-1E33C6B04466}"/>
          </ac:spMkLst>
        </pc:spChg>
      </pc:sldChg>
      <pc:sldChg chg="delSp modSp mod modClrScheme delDesignElem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139531027" sldId="263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139531027" sldId="263"/>
            <ac:spMk id="2" creationId="{3457C57E-C256-40A6-979D-7249F0C140EE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139531027" sldId="263"/>
            <ac:spMk id="3" creationId="{706117CD-C068-45DF-9AB5-0B3709CA8F61}"/>
          </ac:spMkLst>
        </pc:spChg>
        <pc:spChg chg="del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139531027" sldId="263"/>
            <ac:spMk id="8" creationId="{375136A9-49F9-4DA0-A741-F065B0FA091D}"/>
          </ac:spMkLst>
        </pc:spChg>
        <pc:spChg chg="del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139531027" sldId="263"/>
            <ac:spMk id="10" creationId="{B912F6C7-0423-4B6F-AECE-710C848918FD}"/>
          </ac:spMkLst>
        </pc:spChg>
        <pc:cxnChg chg="del">
          <ac:chgData name="Guest User" userId="S::urn:spo:anon#8a12660d6bead990b02fc0f4e930a3572695ac883a6c1aeef6b7055a26b7451f::" providerId="AD" clId="Web-{4A92BF11-9834-73DE-AB21-DBD7F0332B40}" dt="2022-03-20T05:59:17.208" v="0"/>
          <ac:cxnSpMkLst>
            <pc:docMk/>
            <pc:sldMk cId="3139531027" sldId="263"/>
            <ac:cxnSpMk id="12" creationId="{A7208205-03EE-4EC8-9C34-59270C1880D8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510206199" sldId="264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510206199" sldId="264"/>
            <ac:spMk id="2" creationId="{881F6826-8092-461E-8BB5-42AB21106521}"/>
          </ac:spMkLst>
        </pc:sp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510206199" sldId="264"/>
            <ac:picMk id="4" creationId="{17C1F0FC-1F68-4067-8640-82120C40208A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2771761557" sldId="265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2771761557" sldId="265"/>
            <ac:spMk id="2" creationId="{0F7249B8-F6EE-45B0-B11C-10D4B3506C8D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111159654" sldId="268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1111159654" sldId="268"/>
            <ac:spMk id="2" creationId="{BDC7A5A7-3C49-4DE8-BEBF-CD76B2C2B274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1111159654" sldId="268"/>
            <ac:spMk id="3" creationId="{9B870A5E-DCA8-4369-9187-A8A1A0CEC5E8}"/>
          </ac:spMkLst>
        </pc:spChg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241325599" sldId="272"/>
        </pc:sldMkLst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99001843" sldId="273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99001843" sldId="273"/>
            <ac:spMk id="3" creationId="{40299C51-1693-4DB7-AB88-EEB3E3CD6755}"/>
          </ac:spMkLst>
        </pc:spChg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99001843" sldId="273"/>
            <ac:spMk id="5" creationId="{427C0870-7EE7-473C-AC5F-096720C4E224}"/>
          </ac:spMkLst>
        </pc:sp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99001843" sldId="273"/>
            <ac:picMk id="8" creationId="{5170A2A2-733F-4266-99F1-176FF9011710}"/>
          </ac:picMkLst>
        </pc:pic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99001843" sldId="273"/>
            <ac:picMk id="10" creationId="{48320449-A968-4DC8-8F65-D69CE421E8A2}"/>
          </ac:picMkLst>
        </pc:picChg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4169389499" sldId="274"/>
        </pc:sldMkLst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120760035" sldId="275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120760035" sldId="275"/>
            <ac:spMk id="3" creationId="{A578463E-DCE2-4129-9044-1850DDDF15F8}"/>
          </ac:spMkLst>
        </pc:sp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3120760035" sldId="275"/>
            <ac:picMk id="8" creationId="{1E7921B9-672B-46E7-B874-1BA15F060FC8}"/>
          </ac:picMkLst>
        </pc:pic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3120760035" sldId="275"/>
            <ac:picMk id="10" creationId="{FFB3C84C-4D41-4576-BAA9-E89FBB6B011C}"/>
          </ac:picMkLst>
        </pc:picChg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2341240720" sldId="276"/>
        </pc:sldMkLst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61461737" sldId="277"/>
        </pc:sldMkLst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416306729" sldId="280"/>
        </pc:sldMkLst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0" sldId="283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0" sldId="283"/>
            <ac:spMk id="2" creationId="{00000000-0000-0000-0000-000000000000}"/>
          </ac:spMkLst>
        </pc:spChg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61461737" sldId="284"/>
        </pc:sldMkLst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468251768" sldId="285"/>
        </pc:sldMkLst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45299083" sldId="286"/>
        </pc:sldMkLst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413741781" sldId="287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1413741781" sldId="287"/>
            <ac:spMk id="2" creationId="{E209D0E9-35FE-4BE9-A127-05D1813A0F73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3094422629" sldId="288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3094422629" sldId="288"/>
            <ac:spMk id="5" creationId="{857DBE70-2845-49C2-A97D-354654BC5587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88639886" sldId="289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88639886" sldId="289"/>
            <ac:spMk id="3" creationId="{B3CE6251-3DFD-4D16-B55C-44D4D499089C}"/>
          </ac:spMkLst>
        </pc:sp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88639886" sldId="289"/>
            <ac:picMk id="7" creationId="{B3A52782-345F-489A-8147-B112F16D96C4}"/>
          </ac:picMkLst>
        </pc:picChg>
        <pc:picChg chg="mod ord">
          <ac:chgData name="Guest User" userId="S::urn:spo:anon#8a12660d6bead990b02fc0f4e930a3572695ac883a6c1aeef6b7055a26b7451f::" providerId="AD" clId="Web-{4A92BF11-9834-73DE-AB21-DBD7F0332B40}" dt="2022-03-20T05:59:17.208" v="0"/>
          <ac:picMkLst>
            <pc:docMk/>
            <pc:sldMk cId="88639886" sldId="289"/>
            <ac:picMk id="9" creationId="{5319C7C9-E8C1-4C59-8CC1-7C866F951658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4269153792" sldId="290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4269153792" sldId="290"/>
            <ac:spMk id="2" creationId="{5115F1E7-AED1-41A8-A40F-B9FECB798299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280695601" sldId="291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1280695601" sldId="291"/>
            <ac:spMk id="2" creationId="{6D1E8FBA-CC6F-44A7-9315-BBE31BBE9594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1078122293" sldId="292"/>
        </pc:sldMkLst>
        <pc:spChg chg="mod ord">
          <ac:chgData name="Guest User" userId="S::urn:spo:anon#8a12660d6bead990b02fc0f4e930a3572695ac883a6c1aeef6b7055a26b7451f::" providerId="AD" clId="Web-{4A92BF11-9834-73DE-AB21-DBD7F0332B40}" dt="2022-03-20T05:59:17.208" v="0"/>
          <ac:spMkLst>
            <pc:docMk/>
            <pc:sldMk cId="1078122293" sldId="292"/>
            <ac:spMk id="12" creationId="{49692786-5409-4DDA-ADBC-A185FCAD0D00}"/>
          </ac:spMkLst>
        </pc:spChg>
      </pc:sldChg>
      <pc:sldChg chg="mod modClrScheme chgLayout">
        <pc:chgData name="Guest User" userId="S::urn:spo:anon#8a12660d6bead990b02fc0f4e930a3572695ac883a6c1aeef6b7055a26b7451f::" providerId="AD" clId="Web-{4A92BF11-9834-73DE-AB21-DBD7F0332B40}" dt="2022-03-20T05:59:17.208" v="0"/>
        <pc:sldMkLst>
          <pc:docMk/>
          <pc:sldMk cId="2349768150" sldId="293"/>
        </pc:sldMkLst>
      </pc:sldChg>
      <pc:sldMasterChg chg="del delSldLayout">
        <pc:chgData name="Guest User" userId="S::urn:spo:anon#8a12660d6bead990b02fc0f4e930a3572695ac883a6c1aeef6b7055a26b7451f::" providerId="AD" clId="Web-{4A92BF11-9834-73DE-AB21-DBD7F0332B40}" dt="2022-03-20T05:59:17.208" v="0"/>
        <pc:sldMasterMkLst>
          <pc:docMk/>
          <pc:sldMasterMk cId="35084248" sldId="2147483893"/>
        </pc:sldMasterMkLst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523099591" sldId="2147483894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2589297336" sldId="2147483895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3969522986" sldId="2147483896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1822447742" sldId="2147483897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2558053752" sldId="2147483898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2989570386" sldId="2147483899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840824" sldId="2147483900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4183055718" sldId="2147483901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188335465" sldId="2147483902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3288203076" sldId="2147483903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2168133420" sldId="2147483904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898059775" sldId="2147483905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3122271287" sldId="2147483906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1608732047" sldId="2147483907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2960415911" sldId="2147483908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3428312742" sldId="2147483909"/>
          </pc:sldLayoutMkLst>
        </pc:sldLayoutChg>
        <pc:sldLayoutChg chg="del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5084248" sldId="2147483893"/>
            <pc:sldLayoutMk cId="1053693852" sldId="2147483910"/>
          </pc:sldLayoutMkLst>
        </pc:sldLayoutChg>
      </pc:sldMasterChg>
      <pc:sldMasterChg chg="add addSldLayout modSldLayout">
        <pc:chgData name="Guest User" userId="S::urn:spo:anon#8a12660d6bead990b02fc0f4e930a3572695ac883a6c1aeef6b7055a26b7451f::" providerId="AD" clId="Web-{4A92BF11-9834-73DE-AB21-DBD7F0332B40}" dt="2022-03-20T05:59:17.208" v="0"/>
        <pc:sldMasterMkLst>
          <pc:docMk/>
          <pc:sldMasterMk cId="3988462732" sldId="2147483911"/>
        </pc:sldMasterMkLst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917171014" sldId="2147483912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1438189603" sldId="2147483913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300111646" sldId="2147483914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3821732051" sldId="2147483915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1711970833" sldId="2147483916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2633960831" sldId="2147483917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1888654169" sldId="2147483918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3849551200" sldId="2147483919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1313638864" sldId="2147483920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2367764866" sldId="2147483921"/>
          </pc:sldLayoutMkLst>
        </pc:sldLayoutChg>
        <pc:sldLayoutChg chg="add mod replId">
          <pc:chgData name="Guest User" userId="S::urn:spo:anon#8a12660d6bead990b02fc0f4e930a3572695ac883a6c1aeef6b7055a26b7451f::" providerId="AD" clId="Web-{4A92BF11-9834-73DE-AB21-DBD7F0332B40}" dt="2022-03-20T05:59:17.208" v="0"/>
          <pc:sldLayoutMkLst>
            <pc:docMk/>
            <pc:sldMasterMk cId="3988462732" sldId="2147483911"/>
            <pc:sldLayoutMk cId="4231335331" sldId="2147483922"/>
          </pc:sldLayoutMkLst>
        </pc:sldLayoutChg>
      </pc:sldMasterChg>
    </pc:docChg>
  </pc:docChgLst>
  <pc:docChgLst>
    <pc:chgData clId="Web-{C5693BBC-4057-5EFB-9426-53646F00CD07}"/>
    <pc:docChg chg="modSld">
      <pc:chgData name="" userId="" providerId="" clId="Web-{C5693BBC-4057-5EFB-9426-53646F00CD07}" dt="2022-03-20T05:06:47.437" v="0"/>
      <pc:docMkLst>
        <pc:docMk/>
      </pc:docMkLst>
      <pc:sldChg chg="addSp">
        <pc:chgData name="" userId="" providerId="" clId="Web-{C5693BBC-4057-5EFB-9426-53646F00CD07}" dt="2022-03-20T05:06:47.437" v="0"/>
        <pc:sldMkLst>
          <pc:docMk/>
          <pc:sldMk cId="3463082952" sldId="256"/>
        </pc:sldMkLst>
        <pc:spChg chg="add">
          <ac:chgData name="" userId="" providerId="" clId="Web-{C5693BBC-4057-5EFB-9426-53646F00CD07}" dt="2022-03-20T05:06:47.437" v="0"/>
          <ac:spMkLst>
            <pc:docMk/>
            <pc:sldMk cId="3463082952" sldId="256"/>
            <ac:spMk id="4" creationId="{3490DE59-E5A2-44B4-9191-1554A1452809}"/>
          </ac:spMkLst>
        </pc:spChg>
      </pc:sldChg>
    </pc:docChg>
  </pc:docChgLst>
  <pc:docChgLst>
    <pc:chgData name="Adil Jamal" userId="S::adil_2001me06@iitp.ac.in::11015511-0536-4561-8025-4aba19152a29" providerId="AD" clId="Web-{C5693BBC-4057-5EFB-9426-53646F00CD07}"/>
    <pc:docChg chg="modSld">
      <pc:chgData name="Adil Jamal" userId="S::adil_2001me06@iitp.ac.in::11015511-0536-4561-8025-4aba19152a29" providerId="AD" clId="Web-{C5693BBC-4057-5EFB-9426-53646F00CD07}" dt="2022-03-20T05:10:53.748" v="0"/>
      <pc:docMkLst>
        <pc:docMk/>
      </pc:docMkLst>
      <pc:sldChg chg="addSp">
        <pc:chgData name="Adil Jamal" userId="S::adil_2001me06@iitp.ac.in::11015511-0536-4561-8025-4aba19152a29" providerId="AD" clId="Web-{C5693BBC-4057-5EFB-9426-53646F00CD07}" dt="2022-03-20T05:10:53.748" v="0"/>
        <pc:sldMkLst>
          <pc:docMk/>
          <pc:sldMk cId="3463082952" sldId="256"/>
        </pc:sldMkLst>
        <pc:spChg chg="add">
          <ac:chgData name="Adil Jamal" userId="S::adil_2001me06@iitp.ac.in::11015511-0536-4561-8025-4aba19152a29" providerId="AD" clId="Web-{C5693BBC-4057-5EFB-9426-53646F00CD07}" dt="2022-03-20T05:10:53.748" v="0"/>
          <ac:spMkLst>
            <pc:docMk/>
            <pc:sldMk cId="3463082952" sldId="256"/>
            <ac:spMk id="5" creationId="{EEAF4358-C4B4-4F42-AE88-A353254DDFD6}"/>
          </ac:spMkLst>
        </pc:spChg>
      </pc:sldChg>
    </pc:docChg>
  </pc:docChgLst>
  <pc:docChgLst>
    <pc:chgData name="Guest User" userId="S::urn:spo:anon#8a12660d6bead990b02fc0f4e930a3572695ac883a6c1aeef6b7055a26b7451f::" providerId="AD" clId="Web-{E9A08BBA-4AF9-4BB2-5EC9-D7978FFFD908}"/>
    <pc:docChg chg="modSld addMainMaster delMainMaster modMainMaster">
      <pc:chgData name="Guest User" userId="S::urn:spo:anon#8a12660d6bead990b02fc0f4e930a3572695ac883a6c1aeef6b7055a26b7451f::" providerId="AD" clId="Web-{E9A08BBA-4AF9-4BB2-5EC9-D7978FFFD908}" dt="2022-03-20T05:49:15.623" v="14"/>
      <pc:docMkLst>
        <pc:docMk/>
      </pc:docMkLst>
      <pc:sldChg chg="addSp delSp modSp mod modClrScheme delDesignElem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463082952" sldId="256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63082952" sldId="256"/>
            <ac:spMk id="2" creationId="{5A24862B-BB2A-8B40-AE98-7ABF6D3B7B21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63082952" sldId="256"/>
            <ac:spMk id="3" creationId="{D9F2F0D0-23EC-004E-BA85-9B8EC82CAF25}"/>
          </ac:spMkLst>
        </pc:spChg>
        <pc:spChg chg="add del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63082952" sldId="256"/>
            <ac:spMk id="32" creationId="{CAAB0C47-03D3-4EC5-9300-FE0F7101422B}"/>
          </ac:spMkLst>
        </pc:spChg>
        <pc:spChg chg="add del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63082952" sldId="256"/>
            <ac:spMk id="33" creationId="{8EC4BECB-3915-428C-B97E-9B2A95053DBE}"/>
          </ac:spMkLst>
        </pc:spChg>
        <pc:cxnChg chg="add del">
          <ac:chgData name="Guest User" userId="S::urn:spo:anon#8a12660d6bead990b02fc0f4e930a3572695ac883a6c1aeef6b7055a26b7451f::" providerId="AD" clId="Web-{E9A08BBA-4AF9-4BB2-5EC9-D7978FFFD908}" dt="2022-03-20T05:47:44.355" v="6"/>
          <ac:cxnSpMkLst>
            <pc:docMk/>
            <pc:sldMk cId="3463082952" sldId="256"/>
            <ac:cxnSpMk id="34" creationId="{62FE8E50-044C-4BD7-A1B4-BC8AF7CDCF76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496003189" sldId="258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96003189" sldId="258"/>
            <ac:spMk id="2" creationId="{46684018-C186-404A-A91C-073C31CAC5A6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496003189" sldId="258"/>
            <ac:spMk id="3" creationId="{F3AC7817-92A1-4AB7-83ED-F4ECE7662DD8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2654814949" sldId="262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2654814949" sldId="262"/>
            <ac:spMk id="2" creationId="{B87092F6-73BF-4E45-9022-5EEA2267A1BA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2654814949" sldId="262"/>
            <ac:spMk id="3" creationId="{5123942F-D95F-4E50-8785-1E33C6B04466}"/>
          </ac:spMkLst>
        </pc:spChg>
      </pc:sldChg>
      <pc:sldChg chg="addSp delSp modSp mod modTransition modClrScheme delDesignElem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139531027" sldId="263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139531027" sldId="263"/>
            <ac:spMk id="2" creationId="{3457C57E-C256-40A6-979D-7249F0C140EE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139531027" sldId="263"/>
            <ac:spMk id="3" creationId="{706117CD-C068-45DF-9AB5-0B3709CA8F61}"/>
          </ac:spMkLst>
        </pc:spChg>
        <pc:spChg chg="add del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139531027" sldId="263"/>
            <ac:spMk id="8" creationId="{375136A9-49F9-4DA0-A741-F065B0FA091D}"/>
          </ac:spMkLst>
        </pc:spChg>
        <pc:spChg chg="add del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139531027" sldId="263"/>
            <ac:spMk id="10" creationId="{B912F6C7-0423-4B6F-AECE-710C848918FD}"/>
          </ac:spMkLst>
        </pc:spChg>
        <pc:cxnChg chg="add del">
          <ac:chgData name="Guest User" userId="S::urn:spo:anon#8a12660d6bead990b02fc0f4e930a3572695ac883a6c1aeef6b7055a26b7451f::" providerId="AD" clId="Web-{E9A08BBA-4AF9-4BB2-5EC9-D7978FFFD908}" dt="2022-03-20T05:47:44.355" v="6"/>
          <ac:cxnSpMkLst>
            <pc:docMk/>
            <pc:sldMk cId="3139531027" sldId="263"/>
            <ac:cxnSpMk id="12" creationId="{A7208205-03EE-4EC8-9C34-59270C1880D8}"/>
          </ac:cxnSpMkLst>
        </pc:cxn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510206199" sldId="264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510206199" sldId="264"/>
            <ac:spMk id="2" creationId="{881F6826-8092-461E-8BB5-42AB21106521}"/>
          </ac:spMkLst>
        </pc:sp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510206199" sldId="264"/>
            <ac:picMk id="4" creationId="{17C1F0FC-1F68-4067-8640-82120C40208A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2771761557" sldId="265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2771761557" sldId="265"/>
            <ac:spMk id="2" creationId="{0F7249B8-F6EE-45B0-B11C-10D4B3506C8D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111159654" sldId="268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1111159654" sldId="268"/>
            <ac:spMk id="2" creationId="{BDC7A5A7-3C49-4DE8-BEBF-CD76B2C2B274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1111159654" sldId="268"/>
            <ac:spMk id="3" creationId="{9B870A5E-DCA8-4369-9187-A8A1A0CEC5E8}"/>
          </ac:spMkLst>
        </pc:spChg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241325599" sldId="272"/>
        </pc:sldMkLst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99001843" sldId="273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99001843" sldId="273"/>
            <ac:spMk id="3" creationId="{40299C51-1693-4DB7-AB88-EEB3E3CD6755}"/>
          </ac:spMkLst>
        </pc:spChg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99001843" sldId="273"/>
            <ac:spMk id="5" creationId="{427C0870-7EE7-473C-AC5F-096720C4E224}"/>
          </ac:spMkLst>
        </pc:sp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99001843" sldId="273"/>
            <ac:picMk id="8" creationId="{5170A2A2-733F-4266-99F1-176FF9011710}"/>
          </ac:picMkLst>
        </pc:pic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99001843" sldId="273"/>
            <ac:picMk id="10" creationId="{48320449-A968-4DC8-8F65-D69CE421E8A2}"/>
          </ac:picMkLst>
        </pc:picChg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4169389499" sldId="274"/>
        </pc:sldMkLst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120760035" sldId="275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120760035" sldId="275"/>
            <ac:spMk id="3" creationId="{A578463E-DCE2-4129-9044-1850DDDF15F8}"/>
          </ac:spMkLst>
        </pc:sp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3120760035" sldId="275"/>
            <ac:picMk id="8" creationId="{1E7921B9-672B-46E7-B874-1BA15F060FC8}"/>
          </ac:picMkLst>
        </pc:pic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3120760035" sldId="275"/>
            <ac:picMk id="10" creationId="{FFB3C84C-4D41-4576-BAA9-E89FBB6B011C}"/>
          </ac:picMkLst>
        </pc:picChg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2341240720" sldId="276"/>
        </pc:sldMkLst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61461737" sldId="277"/>
        </pc:sldMkLst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416306729" sldId="280"/>
        </pc:sldMkLst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0" sldId="283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0" sldId="283"/>
            <ac:spMk id="2" creationId="{00000000-0000-0000-0000-000000000000}"/>
          </ac:spMkLst>
        </pc:spChg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61461737" sldId="284"/>
        </pc:sldMkLst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468251768" sldId="285"/>
        </pc:sldMkLst>
      </pc:sldChg>
      <pc:sldChg chg="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45299083" sldId="286"/>
        </pc:sldMkLst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413741781" sldId="287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1413741781" sldId="287"/>
            <ac:spMk id="2" creationId="{E209D0E9-35FE-4BE9-A127-05D1813A0F73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3094422629" sldId="288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3094422629" sldId="288"/>
            <ac:spMk id="5" creationId="{857DBE70-2845-49C2-A97D-354654BC5587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88639886" sldId="289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88639886" sldId="289"/>
            <ac:spMk id="3" creationId="{B3CE6251-3DFD-4D16-B55C-44D4D499089C}"/>
          </ac:spMkLst>
        </pc:sp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88639886" sldId="289"/>
            <ac:picMk id="7" creationId="{B3A52782-345F-489A-8147-B112F16D96C4}"/>
          </ac:picMkLst>
        </pc:picChg>
        <pc:picChg chg="mod ord">
          <ac:chgData name="Guest User" userId="S::urn:spo:anon#8a12660d6bead990b02fc0f4e930a3572695ac883a6c1aeef6b7055a26b7451f::" providerId="AD" clId="Web-{E9A08BBA-4AF9-4BB2-5EC9-D7978FFFD908}" dt="2022-03-20T05:47:44.355" v="6"/>
          <ac:picMkLst>
            <pc:docMk/>
            <pc:sldMk cId="88639886" sldId="289"/>
            <ac:picMk id="9" creationId="{5319C7C9-E8C1-4C59-8CC1-7C866F951658}"/>
          </ac:picMkLst>
        </pc:pic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4269153792" sldId="290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4269153792" sldId="290"/>
            <ac:spMk id="2" creationId="{5115F1E7-AED1-41A8-A40F-B9FECB798299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280695601" sldId="291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1280695601" sldId="291"/>
            <ac:spMk id="2" creationId="{6D1E8FBA-CC6F-44A7-9315-BBE31BBE9594}"/>
          </ac:spMkLst>
        </pc:spChg>
      </pc:sldChg>
      <pc:sldChg chg="modSp mod modClrScheme chgLayout">
        <pc:chgData name="Guest User" userId="S::urn:spo:anon#8a12660d6bead990b02fc0f4e930a3572695ac883a6c1aeef6b7055a26b7451f::" providerId="AD" clId="Web-{E9A08BBA-4AF9-4BB2-5EC9-D7978FFFD908}" dt="2022-03-20T05:49:13.092" v="13"/>
        <pc:sldMkLst>
          <pc:docMk/>
          <pc:sldMk cId="1078122293" sldId="292"/>
        </pc:sldMkLst>
        <pc:spChg chg="mod ord">
          <ac:chgData name="Guest User" userId="S::urn:spo:anon#8a12660d6bead990b02fc0f4e930a3572695ac883a6c1aeef6b7055a26b7451f::" providerId="AD" clId="Web-{E9A08BBA-4AF9-4BB2-5EC9-D7978FFFD908}" dt="2022-03-20T05:47:44.355" v="6"/>
          <ac:spMkLst>
            <pc:docMk/>
            <pc:sldMk cId="1078122293" sldId="292"/>
            <ac:spMk id="12" creationId="{49692786-5409-4DDA-ADBC-A185FCAD0D00}"/>
          </ac:spMkLst>
        </pc:spChg>
      </pc:sldChg>
      <pc:sldChg chg="mod setBg modClrScheme chgLayout">
        <pc:chgData name="Guest User" userId="S::urn:spo:anon#8a12660d6bead990b02fc0f4e930a3572695ac883a6c1aeef6b7055a26b7451f::" providerId="AD" clId="Web-{E9A08BBA-4AF9-4BB2-5EC9-D7978FFFD908}" dt="2022-03-20T05:49:15.623" v="14"/>
        <pc:sldMkLst>
          <pc:docMk/>
          <pc:sldMk cId="2349768150" sldId="293"/>
        </pc:sldMkLst>
      </pc:sldChg>
      <pc:sldMasterChg chg="add del mod setBg addSldLayout delSldLayout modSldLayout">
        <pc:chgData name="Guest User" userId="S::urn:spo:anon#8a12660d6bead990b02fc0f4e930a3572695ac883a6c1aeef6b7055a26b7451f::" providerId="AD" clId="Web-{E9A08BBA-4AF9-4BB2-5EC9-D7978FFFD908}" dt="2022-03-20T05:49:13.092" v="13"/>
        <pc:sldMasterMkLst>
          <pc:docMk/>
          <pc:sldMasterMk cId="35084248" sldId="2147483893"/>
        </pc:sldMasterMkLst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523099591" sldId="2147483894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2589297336" sldId="2147483895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3969522986" sldId="2147483896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1822447742" sldId="2147483897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2558053752" sldId="2147483898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2989570386" sldId="2147483899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840824" sldId="2147483900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4183055718" sldId="2147483901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188335465" sldId="2147483902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3288203076" sldId="2147483903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2168133420" sldId="2147483904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898059775" sldId="2147483905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3122271287" sldId="2147483906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1608732047" sldId="2147483907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2960415911" sldId="2147483908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3428312742" sldId="2147483909"/>
          </pc:sldLayoutMkLst>
        </pc:sldLayoutChg>
        <pc:sldLayoutChg chg="add del mod">
          <pc:chgData name="Guest User" userId="S::urn:spo:anon#8a12660d6bead990b02fc0f4e930a3572695ac883a6c1aeef6b7055a26b7451f::" providerId="AD" clId="Web-{E9A08BBA-4AF9-4BB2-5EC9-D7978FFFD908}" dt="2022-03-20T05:49:13.092" v="13"/>
          <pc:sldLayoutMkLst>
            <pc:docMk/>
            <pc:sldMasterMk cId="35084248" sldId="2147483893"/>
            <pc:sldLayoutMk cId="1053693852" sldId="2147483910"/>
          </pc:sldLayoutMkLst>
        </pc:sldLayoutChg>
      </pc:sldMasterChg>
      <pc:sldMasterChg chg="add del addSldLayout delSldLayout modSldLayout">
        <pc:chgData name="Guest User" userId="S::urn:spo:anon#8a12660d6bead990b02fc0f4e930a3572695ac883a6c1aeef6b7055a26b7451f::" providerId="AD" clId="Web-{E9A08BBA-4AF9-4BB2-5EC9-D7978FFFD908}" dt="2022-03-20T05:47:44.355" v="6"/>
        <pc:sldMasterMkLst>
          <pc:docMk/>
          <pc:sldMasterMk cId="1766035800" sldId="2147483911"/>
        </pc:sldMasterMkLst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1147706554" sldId="2147483912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2592443559" sldId="2147483913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3405989415" sldId="2147483914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4264323726" sldId="2147483915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2869880954" sldId="2147483916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2036446945" sldId="2147483917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394156085" sldId="2147483918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2529995631" sldId="2147483919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1905678048" sldId="2147483920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3774785288" sldId="2147483921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4.355" v="6"/>
          <pc:sldLayoutMkLst>
            <pc:docMk/>
            <pc:sldMasterMk cId="1766035800" sldId="2147483911"/>
            <pc:sldLayoutMk cId="821366092" sldId="2147483922"/>
          </pc:sldLayoutMkLst>
        </pc:sldLayoutChg>
      </pc:sldMasterChg>
      <pc:sldMasterChg chg="add del addSldLayout delSldLayout modSldLayout">
        <pc:chgData name="Guest User" userId="S::urn:spo:anon#8a12660d6bead990b02fc0f4e930a3572695ac883a6c1aeef6b7055a26b7451f::" providerId="AD" clId="Web-{E9A08BBA-4AF9-4BB2-5EC9-D7978FFFD908}" dt="2022-03-20T05:47:40.370" v="5"/>
        <pc:sldMasterMkLst>
          <pc:docMk/>
          <pc:sldMasterMk cId="1519745279" sldId="2147483923"/>
        </pc:sldMasterMkLst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2528961400" sldId="2147483924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2079424135" sldId="2147483925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838940373" sldId="2147483926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1195247775" sldId="2147483927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989742919" sldId="2147483928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445217700" sldId="2147483929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1127387255" sldId="2147483930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3889803902" sldId="2147483931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524493305" sldId="2147483932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3126133713" sldId="2147483933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4135513858" sldId="2147483934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392278139" sldId="2147483935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680326901" sldId="2147483936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1864950280" sldId="2147483937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693195198" sldId="2147483938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2316747862" sldId="2147483939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40.370" v="5"/>
          <pc:sldLayoutMkLst>
            <pc:docMk/>
            <pc:sldMasterMk cId="1519745279" sldId="2147483923"/>
            <pc:sldLayoutMk cId="318850664" sldId="2147483940"/>
          </pc:sldLayoutMkLst>
        </pc:sldLayoutChg>
      </pc:sldMasterChg>
      <pc:sldMasterChg chg="add del addSldLayout delSldLayout modSldLayout">
        <pc:chgData name="Guest User" userId="S::urn:spo:anon#8a12660d6bead990b02fc0f4e930a3572695ac883a6c1aeef6b7055a26b7451f::" providerId="AD" clId="Web-{E9A08BBA-4AF9-4BB2-5EC9-D7978FFFD908}" dt="2022-03-20T05:47:36.245" v="4"/>
        <pc:sldMasterMkLst>
          <pc:docMk/>
          <pc:sldMasterMk cId="258341336" sldId="2147483941"/>
        </pc:sldMasterMkLst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1866507762" sldId="2147483942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4148309052" sldId="2147483943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3676659435" sldId="2147483944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679258776" sldId="2147483945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929058402" sldId="2147483946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3626394635" sldId="2147483947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4033235461" sldId="2147483948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173462059" sldId="2147483949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2924442270" sldId="2147483950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383087845" sldId="2147483951"/>
          </pc:sldLayoutMkLst>
        </pc:sldLayoutChg>
        <pc:sldLayoutChg chg="add del mod replId">
          <pc:chgData name="Guest User" userId="S::urn:spo:anon#8a12660d6bead990b02fc0f4e930a3572695ac883a6c1aeef6b7055a26b7451f::" providerId="AD" clId="Web-{E9A08BBA-4AF9-4BB2-5EC9-D7978FFFD908}" dt="2022-03-20T05:47:36.245" v="4"/>
          <pc:sldLayoutMkLst>
            <pc:docMk/>
            <pc:sldMasterMk cId="258341336" sldId="2147483941"/>
            <pc:sldLayoutMk cId="3806051645" sldId="2147483952"/>
          </pc:sldLayoutMkLst>
        </pc:sldLayoutChg>
      </pc:sldMasterChg>
    </pc:docChg>
  </pc:docChgLst>
  <pc:docChgLst>
    <pc:chgData name="Guest User" userId="S::urn:spo:anon#8a12660d6bead990b02fc0f4e930a3572695ac883a6c1aeef6b7055a26b7451f::" providerId="AD" clId="Web-{07B6E393-B564-0081-FBBA-08FDD9968C4D}"/>
    <pc:docChg chg="addSld modSld">
      <pc:chgData name="Guest User" userId="S::urn:spo:anon#8a12660d6bead990b02fc0f4e930a3572695ac883a6c1aeef6b7055a26b7451f::" providerId="AD" clId="Web-{07B6E393-B564-0081-FBBA-08FDD9968C4D}" dt="2022-03-20T09:05:30.733" v="14" actId="20577"/>
      <pc:docMkLst>
        <pc:docMk/>
      </pc:docMkLst>
      <pc:sldChg chg="new">
        <pc:chgData name="Guest User" userId="S::urn:spo:anon#8a12660d6bead990b02fc0f4e930a3572695ac883a6c1aeef6b7055a26b7451f::" providerId="AD" clId="Web-{07B6E393-B564-0081-FBBA-08FDD9968C4D}" dt="2022-03-20T09:00:41.708" v="0"/>
        <pc:sldMkLst>
          <pc:docMk/>
          <pc:sldMk cId="2644271612" sldId="294"/>
        </pc:sldMkLst>
      </pc:sldChg>
      <pc:sldChg chg="new">
        <pc:chgData name="Guest User" userId="S::urn:spo:anon#8a12660d6bead990b02fc0f4e930a3572695ac883a6c1aeef6b7055a26b7451f::" providerId="AD" clId="Web-{07B6E393-B564-0081-FBBA-08FDD9968C4D}" dt="2022-03-20T09:01:28.476" v="1"/>
        <pc:sldMkLst>
          <pc:docMk/>
          <pc:sldMk cId="3617963604" sldId="295"/>
        </pc:sldMkLst>
      </pc:sldChg>
      <pc:sldChg chg="addSp modSp new mod setBg">
        <pc:chgData name="Guest User" userId="S::urn:spo:anon#8a12660d6bead990b02fc0f4e930a3572695ac883a6c1aeef6b7055a26b7451f::" providerId="AD" clId="Web-{07B6E393-B564-0081-FBBA-08FDD9968C4D}" dt="2022-03-20T09:05:30.733" v="14" actId="20577"/>
        <pc:sldMkLst>
          <pc:docMk/>
          <pc:sldMk cId="156097835" sldId="296"/>
        </pc:sldMkLst>
        <pc:spChg chg="add mod">
          <ac:chgData name="Guest User" userId="S::urn:spo:anon#8a12660d6bead990b02fc0f4e930a3572695ac883a6c1aeef6b7055a26b7451f::" providerId="AD" clId="Web-{07B6E393-B564-0081-FBBA-08FDD9968C4D}" dt="2022-03-20T09:05:30.733" v="14" actId="20577"/>
          <ac:spMkLst>
            <pc:docMk/>
            <pc:sldMk cId="156097835" sldId="296"/>
            <ac:spMk id="2" creationId="{AE1010C8-3DC1-4CA0-BE9E-5B2849702481}"/>
          </ac:spMkLst>
        </pc:spChg>
        <pc:spChg chg="add">
          <ac:chgData name="Guest User" userId="S::urn:spo:anon#8a12660d6bead990b02fc0f4e930a3572695ac883a6c1aeef6b7055a26b7451f::" providerId="AD" clId="Web-{07B6E393-B564-0081-FBBA-08FDD9968C4D}" dt="2022-03-20T09:03:45.151" v="6"/>
          <ac:spMkLst>
            <pc:docMk/>
            <pc:sldMk cId="156097835" sldId="296"/>
            <ac:spMk id="10" creationId="{86817BFA-9939-42FC-97E6-1DDD23A38EB9}"/>
          </ac:spMkLst>
        </pc:spChg>
        <pc:picChg chg="add mod">
          <ac:chgData name="Guest User" userId="S::urn:spo:anon#8a12660d6bead990b02fc0f4e930a3572695ac883a6c1aeef6b7055a26b7451f::" providerId="AD" clId="Web-{07B6E393-B564-0081-FBBA-08FDD9968C4D}" dt="2022-03-20T09:04:40.903" v="9" actId="1076"/>
          <ac:picMkLst>
            <pc:docMk/>
            <pc:sldMk cId="156097835" sldId="296"/>
            <ac:picMk id="3" creationId="{E2070E44-7678-4C5D-8250-AD79EFA01A41}"/>
          </ac:picMkLst>
        </pc:picChg>
        <pc:picChg chg="add">
          <ac:chgData name="Guest User" userId="S::urn:spo:anon#8a12660d6bead990b02fc0f4e930a3572695ac883a6c1aeef6b7055a26b7451f::" providerId="AD" clId="Web-{07B6E393-B564-0081-FBBA-08FDD9968C4D}" dt="2022-03-20T09:03:45.151" v="6"/>
          <ac:picMkLst>
            <pc:docMk/>
            <pc:sldMk cId="156097835" sldId="296"/>
            <ac:picMk id="8" creationId="{B7626C8E-FB50-4909-8D9D-09E34A8DBFAB}"/>
          </ac:picMkLst>
        </pc:picChg>
        <pc:picChg chg="add">
          <ac:chgData name="Guest User" userId="S::urn:spo:anon#8a12660d6bead990b02fc0f4e930a3572695ac883a6c1aeef6b7055a26b7451f::" providerId="AD" clId="Web-{07B6E393-B564-0081-FBBA-08FDD9968C4D}" dt="2022-03-20T09:03:45.151" v="6"/>
          <ac:picMkLst>
            <pc:docMk/>
            <pc:sldMk cId="156097835" sldId="296"/>
            <ac:picMk id="12" creationId="{A4C4F977-CDDE-402E-B4F0-84B5572E77C3}"/>
          </ac:picMkLst>
        </pc:picChg>
      </pc:sldChg>
    </pc:docChg>
  </pc:docChgLst>
  <pc:docChgLst>
    <pc:chgData name="Adil Jamal" userId="11015511-0536-4561-8025-4aba19152a29" providerId="ADAL" clId="{FE790E80-07E0-3344-94F7-F5C561A60AC5}"/>
    <pc:docChg chg="modSld">
      <pc:chgData name="Adil Jamal" userId="11015511-0536-4561-8025-4aba19152a29" providerId="ADAL" clId="{FE790E80-07E0-3344-94F7-F5C561A60AC5}" dt="2022-03-19T10:00:30.043" v="23" actId="20577"/>
      <pc:docMkLst>
        <pc:docMk/>
      </pc:docMkLst>
      <pc:sldChg chg="modSp">
        <pc:chgData name="Adil Jamal" userId="11015511-0536-4561-8025-4aba19152a29" providerId="ADAL" clId="{FE790E80-07E0-3344-94F7-F5C561A60AC5}" dt="2022-03-19T10:00:30.043" v="23" actId="20577"/>
        <pc:sldMkLst>
          <pc:docMk/>
          <pc:sldMk cId="3463082952" sldId="256"/>
        </pc:sldMkLst>
        <pc:spChg chg="mod">
          <ac:chgData name="Adil Jamal" userId="11015511-0536-4561-8025-4aba19152a29" providerId="ADAL" clId="{FE790E80-07E0-3344-94F7-F5C561A60AC5}" dt="2022-03-19T10:00:30.043" v="23" actId="20577"/>
          <ac:spMkLst>
            <pc:docMk/>
            <pc:sldMk cId="3463082952" sldId="256"/>
            <ac:spMk id="2" creationId="{5A24862B-BB2A-8B40-AE98-7ABF6D3B7B21}"/>
          </ac:spMkLst>
        </pc:spChg>
      </pc:sldChg>
    </pc:docChg>
  </pc:docChgLst>
  <pc:docChgLst>
    <pc:chgData name="Guest User" userId="S::urn:spo:anon#8a12660d6bead990b02fc0f4e930a3572695ac883a6c1aeef6b7055a26b7451f::" providerId="AD" clId="Web-{746BB176-B922-7956-14EC-740BD4A7E87C}"/>
    <pc:docChg chg="delSld">
      <pc:chgData name="Guest User" userId="S::urn:spo:anon#8a12660d6bead990b02fc0f4e930a3572695ac883a6c1aeef6b7055a26b7451f::" providerId="AD" clId="Web-{746BB176-B922-7956-14EC-740BD4A7E87C}" dt="2022-03-20T04:50:56.194" v="0"/>
      <pc:docMkLst>
        <pc:docMk/>
      </pc:docMkLst>
      <pc:sldChg chg="del">
        <pc:chgData name="Guest User" userId="S::urn:spo:anon#8a12660d6bead990b02fc0f4e930a3572695ac883a6c1aeef6b7055a26b7451f::" providerId="AD" clId="Web-{746BB176-B922-7956-14EC-740BD4A7E87C}" dt="2022-03-20T04:50:56.194" v="0"/>
        <pc:sldMkLst>
          <pc:docMk/>
          <pc:sldMk cId="377685217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A51639-B2D6-4652-B8C3-1B4C224A7BA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28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9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479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9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84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88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2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0BF79-FAC6-4A96-8DE1-F7B82E2E1652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961B7-6B89-48AB-966F-622E2788EECC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80497449@N04/1001216216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862B-BB2A-8B40-AE98-7ABF6D3B7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033" y="4979012"/>
            <a:ext cx="4678479" cy="1130708"/>
          </a:xfrm>
        </p:spPr>
        <p:txBody>
          <a:bodyPr anchor="ctr">
            <a:normAutofit fontScale="90000"/>
          </a:bodyPr>
          <a:lstStyle/>
          <a:p>
            <a:r>
              <a:rPr lang="en-IN">
                <a:latin typeface="Imprint MT Shadow" panose="04020605060303030202" pitchFamily="82" charset="0"/>
              </a:rPr>
              <a:t>DS PROJECT</a:t>
            </a:r>
            <a:endParaRPr lang="en-US">
              <a:latin typeface="Imprint MT Shadow" panose="0402060506030303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2F0D0-23EC-004E-BA85-9B8EC82C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36" y="5944678"/>
            <a:ext cx="1640312" cy="9133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Grp-35</a:t>
            </a:r>
          </a:p>
        </p:txBody>
      </p:sp>
    </p:spTree>
    <p:extLst>
      <p:ext uri="{BB962C8B-B14F-4D97-AF65-F5344CB8AC3E}">
        <p14:creationId xmlns:p14="http://schemas.microsoft.com/office/powerpoint/2010/main" val="34630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9" y="-1209863"/>
            <a:ext cx="7649496" cy="3383916"/>
          </a:xfrm>
        </p:spPr>
        <p:txBody>
          <a:bodyPr>
            <a:normAutofit/>
          </a:bodyPr>
          <a:lstStyle/>
          <a:p>
            <a:r>
              <a:rPr lang="en-US" sz="3200" b="1">
                <a:latin typeface="+mn-lt"/>
              </a:rPr>
              <a:t>Sex ratio of Insurers in different District</a:t>
            </a:r>
          </a:p>
        </p:txBody>
      </p:sp>
      <p:pic>
        <p:nvPicPr>
          <p:cNvPr id="1026" name="Picture 2" descr="D:\drive D\Downloads\WA photos and sshots\hos dist and s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626" y="670744"/>
            <a:ext cx="7875639" cy="5974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99C51-1693-4DB7-AB88-EEB3E3C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64" y="3429000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IN"/>
              <a:t>Distribution of people according to sex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70A2A2-733F-4266-99F1-176FF90117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" y="285334"/>
            <a:ext cx="4992237" cy="3480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0870-7EE7-473C-AC5F-096720C4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9556" y="2182186"/>
            <a:ext cx="5770664" cy="823912"/>
          </a:xfrm>
        </p:spPr>
        <p:txBody>
          <a:bodyPr>
            <a:normAutofit lnSpcReduction="10000"/>
          </a:bodyPr>
          <a:lstStyle/>
          <a:p>
            <a:r>
              <a:rPr lang="en-IN"/>
              <a:t>Distribution of people according to caste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320449-A968-4DC8-8F65-D69CE421E8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43" y="3132138"/>
            <a:ext cx="4225913" cy="3086100"/>
          </a:xfrm>
        </p:spPr>
      </p:pic>
    </p:spTree>
    <p:extLst>
      <p:ext uri="{BB962C8B-B14F-4D97-AF65-F5344CB8AC3E}">
        <p14:creationId xmlns:p14="http://schemas.microsoft.com/office/powerpoint/2010/main" val="990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1C2C35-DE00-4117-AD41-309657C85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248"/>
            <a:ext cx="4821233" cy="342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EA8E2-D05B-4488-BCB0-77D5FDEED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9" y="3205005"/>
            <a:ext cx="4821233" cy="3422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0CFAA3-E52D-4A3D-B9C5-304D54FB4F89}"/>
              </a:ext>
            </a:extLst>
          </p:cNvPr>
          <p:cNvSpPr txBox="1"/>
          <p:nvPr/>
        </p:nvSpPr>
        <p:spPr>
          <a:xfrm>
            <a:off x="1607575" y="1293043"/>
            <a:ext cx="428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Pre-authorization amount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65476-CC1D-4FC3-A460-7243EB5D5D35}"/>
              </a:ext>
            </a:extLst>
          </p:cNvPr>
          <p:cNvSpPr txBox="1"/>
          <p:nvPr/>
        </p:nvSpPr>
        <p:spPr>
          <a:xfrm>
            <a:off x="6415549" y="4731502"/>
            <a:ext cx="428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Claim amount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4132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463E-DCE2-4129-9044-1850DDDF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35" y="762793"/>
            <a:ext cx="4864952" cy="823912"/>
          </a:xfrm>
        </p:spPr>
        <p:txBody>
          <a:bodyPr>
            <a:normAutofit/>
          </a:bodyPr>
          <a:lstStyle/>
          <a:p>
            <a:r>
              <a:rPr lang="en-IN" sz="2400" b="1">
                <a:solidFill>
                  <a:schemeClr val="tx1"/>
                </a:solidFill>
              </a:rPr>
              <a:t>Distribution according to District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7921B9-672B-46E7-B874-1BA15F060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0" y="1586705"/>
            <a:ext cx="5479552" cy="466489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B3C84C-4D41-4576-BAA9-E89FBB6B01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78" y="1586705"/>
            <a:ext cx="5600512" cy="4609946"/>
          </a:xfr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0D95E7-AC6E-4571-9693-FEA2FD35F52B}"/>
              </a:ext>
            </a:extLst>
          </p:cNvPr>
          <p:cNvSpPr txBox="1">
            <a:spLocks/>
          </p:cNvSpPr>
          <p:nvPr/>
        </p:nvSpPr>
        <p:spPr>
          <a:xfrm>
            <a:off x="6412478" y="536651"/>
            <a:ext cx="50620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Distribution according to Mandal</a:t>
            </a:r>
          </a:p>
        </p:txBody>
      </p:sp>
    </p:spTree>
    <p:extLst>
      <p:ext uri="{BB962C8B-B14F-4D97-AF65-F5344CB8AC3E}">
        <p14:creationId xmlns:p14="http://schemas.microsoft.com/office/powerpoint/2010/main" val="312076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54CFB-E75D-42B7-990F-9B7B5A0AF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85" y="203358"/>
            <a:ext cx="7245077" cy="6581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DB9DB-82B9-4A35-BF9E-F1B01BFAA2F2}"/>
              </a:ext>
            </a:extLst>
          </p:cNvPr>
          <p:cNvSpPr txBox="1"/>
          <p:nvPr/>
        </p:nvSpPr>
        <p:spPr>
          <a:xfrm>
            <a:off x="625151" y="2612572"/>
            <a:ext cx="368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Distribution of people according to Category and caste(as per the ratio)</a:t>
            </a:r>
          </a:p>
        </p:txBody>
      </p:sp>
    </p:spTree>
    <p:extLst>
      <p:ext uri="{BB962C8B-B14F-4D97-AF65-F5344CB8AC3E}">
        <p14:creationId xmlns:p14="http://schemas.microsoft.com/office/powerpoint/2010/main" val="234124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C8B2D-B878-46FA-AAB1-F063C79D9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" y="220047"/>
            <a:ext cx="8382000" cy="632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F06-BA5D-4E25-AB17-91F6AD1D7A96}"/>
              </a:ext>
            </a:extLst>
          </p:cNvPr>
          <p:cNvSpPr txBox="1"/>
          <p:nvPr/>
        </p:nvSpPr>
        <p:spPr>
          <a:xfrm>
            <a:off x="8806708" y="2463683"/>
            <a:ext cx="320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Distrubution</a:t>
            </a:r>
            <a:r>
              <a:rPr lang="en-IN"/>
              <a:t> of Population with </a:t>
            </a:r>
          </a:p>
          <a:p>
            <a:r>
              <a:rPr lang="en-IN"/>
              <a:t>Respect to Districts</a:t>
            </a:r>
          </a:p>
        </p:txBody>
      </p:sp>
    </p:spTree>
    <p:extLst>
      <p:ext uri="{BB962C8B-B14F-4D97-AF65-F5344CB8AC3E}">
        <p14:creationId xmlns:p14="http://schemas.microsoft.com/office/powerpoint/2010/main" val="41693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ive D\Downloads\WA photos and sshots\surgeries with most fatal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18721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911771" y="1567543"/>
            <a:ext cx="289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Surgeries with most fatalities</a:t>
            </a:r>
          </a:p>
        </p:txBody>
      </p:sp>
    </p:spTree>
    <p:extLst>
      <p:ext uri="{BB962C8B-B14F-4D97-AF65-F5344CB8AC3E}">
        <p14:creationId xmlns:p14="http://schemas.microsoft.com/office/powerpoint/2010/main" val="6146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ive D\Downloads\WA photos and sshots\age with most fatal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777" y="449826"/>
            <a:ext cx="8534142" cy="5958348"/>
          </a:xfrm>
          <a:prstGeom prst="rect">
            <a:avLst/>
          </a:prstGeom>
          <a:noFill/>
        </p:spPr>
      </p:pic>
      <p:pic>
        <p:nvPicPr>
          <p:cNvPr id="4099" name="Picture 3" descr="D:\drive D\Downloads\WA photos and sshots\pie chart death 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8042" y="1807582"/>
            <a:ext cx="3714825" cy="386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25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A5AB9-903A-42F3-8BF4-FD3CA2240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8" y="619955"/>
            <a:ext cx="6512384" cy="5705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5EB680-DCC9-48F7-9C35-DDEE8F53CA1A}"/>
              </a:ext>
            </a:extLst>
          </p:cNvPr>
          <p:cNvSpPr txBox="1"/>
          <p:nvPr/>
        </p:nvSpPr>
        <p:spPr>
          <a:xfrm>
            <a:off x="2064775" y="157316"/>
            <a:ext cx="769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Co-relation between Age, Preauthorization amount and Claim amount</a:t>
            </a:r>
          </a:p>
        </p:txBody>
      </p:sp>
    </p:spTree>
    <p:extLst>
      <p:ext uri="{BB962C8B-B14F-4D97-AF65-F5344CB8AC3E}">
        <p14:creationId xmlns:p14="http://schemas.microsoft.com/office/powerpoint/2010/main" val="6146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BC7CD7-C4E5-471D-A8D7-93493BCC8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9" y="1032413"/>
            <a:ext cx="9815882" cy="4996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47BE4-1265-4DE2-9B31-73859EF6228F}"/>
              </a:ext>
            </a:extLst>
          </p:cNvPr>
          <p:cNvSpPr txBox="1"/>
          <p:nvPr/>
        </p:nvSpPr>
        <p:spPr>
          <a:xfrm>
            <a:off x="2003836" y="5844655"/>
            <a:ext cx="775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Diistrubution</a:t>
            </a:r>
            <a:r>
              <a:rPr lang="en-IN"/>
              <a:t> of </a:t>
            </a:r>
            <a:r>
              <a:rPr lang="en-IN" err="1"/>
              <a:t>premauth</a:t>
            </a:r>
            <a:r>
              <a:rPr lang="en-IN"/>
              <a:t> of amount around different age in different hospitals</a:t>
            </a:r>
          </a:p>
        </p:txBody>
      </p:sp>
    </p:spTree>
    <p:extLst>
      <p:ext uri="{BB962C8B-B14F-4D97-AF65-F5344CB8AC3E}">
        <p14:creationId xmlns:p14="http://schemas.microsoft.com/office/powerpoint/2010/main" val="14163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57E-C256-40A6-979D-7249F0C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IN" sz="4000" b="1">
                <a:latin typeface="+mn-lt"/>
              </a:rPr>
              <a:t>ANDHRA PRADHESH HEALTH CARE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17CD-C068-45DF-9AB5-0B3709CA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916" y="1992571"/>
            <a:ext cx="5605608" cy="240244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IN" err="1">
                <a:solidFill>
                  <a:schemeClr val="tx1"/>
                </a:solidFill>
                <a:latin typeface="Inter"/>
              </a:rPr>
              <a:t>Aarogyasri</a:t>
            </a:r>
            <a:r>
              <a:rPr lang="en-IN" b="0" i="0">
                <a:solidFill>
                  <a:schemeClr val="tx1"/>
                </a:solidFill>
                <a:effectLst/>
                <a:latin typeface="Inter"/>
              </a:rPr>
              <a:t> Scheme </a:t>
            </a:r>
            <a:r>
              <a:rPr lang="en-US" b="0" i="0">
                <a:solidFill>
                  <a:schemeClr val="tx1"/>
                </a:solidFill>
                <a:effectLst/>
                <a:latin typeface="Inter"/>
              </a:rPr>
              <a:t>is a unique Community Health Insurance Scheme implemented in Andhra Pradesh in 2007 which provides financial protection up to Rs. 2 lakhs per year to families living below poverty line for the treatment of serious ailments requiring hospitalization and surgery. </a:t>
            </a:r>
            <a:r>
              <a:rPr lang="en-US">
                <a:solidFill>
                  <a:schemeClr val="tx1"/>
                </a:solidFill>
                <a:latin typeface="Inter"/>
              </a:rPr>
              <a:t>This scheme provides</a:t>
            </a:r>
            <a:r>
              <a:rPr lang="en-US" b="0" i="0">
                <a:solidFill>
                  <a:schemeClr val="tx1"/>
                </a:solidFill>
                <a:effectLst/>
                <a:latin typeface="Inter"/>
              </a:rPr>
              <a:t> financial protection to the families below poverty line by providing coverage for critical systems like Heart, Lung, Liver, Pancreas, etc. 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6F287-8EB5-444F-B650-93868D566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5" y="472755"/>
            <a:ext cx="7098890" cy="6385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64848-D12C-4F6B-9F8F-E633ACE894EC}"/>
              </a:ext>
            </a:extLst>
          </p:cNvPr>
          <p:cNvSpPr txBox="1"/>
          <p:nvPr/>
        </p:nvSpPr>
        <p:spPr>
          <a:xfrm>
            <a:off x="4470874" y="103423"/>
            <a:ext cx="28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Heat map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4529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D0E9-35FE-4BE9-A127-05D1813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>
                <a:latin typeface="Verdana" panose="020B0604030504040204" pitchFamily="34" charset="0"/>
                <a:ea typeface="Verdana" panose="020B0604030504040204" pitchFamily="34" charset="0"/>
              </a:rPr>
              <a:t>DATA STATISTICS</a:t>
            </a:r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316471-3A27-4B6C-8144-FE5D6536A1D1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Myanmar Text" panose="020B0502040204020203" pitchFamily="34" charset="0"/>
                <a:cs typeface="Myanmar Text" panose="020B0502040204020203" pitchFamily="34" charset="0"/>
              </a:rPr>
              <a:t>Statistics is basically a science that involves data collection, data interpretation and finally, data validation.</a:t>
            </a:r>
          </a:p>
          <a:p>
            <a:endParaRPr lang="en-US" b="1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r>
              <a:rPr lang="en-US" b="1">
                <a:latin typeface="Myanmar Text" panose="020B0502040204020203" pitchFamily="34" charset="0"/>
                <a:cs typeface="Myanmar Text" panose="020B0502040204020203" pitchFamily="34" charset="0"/>
              </a:rPr>
              <a:t>The Data stats consists the terms mean , median , mode , standard deviation , count , variance and other related terms…</a:t>
            </a:r>
            <a:endParaRPr lang="en-IN" b="1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4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32E7E-80BE-401C-B6BF-7B10E29C7A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6506" y="1560369"/>
            <a:ext cx="7162965" cy="415021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7DBE70-2845-49C2-A97D-354654BC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45" y="12915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latin typeface="Verdana" panose="020B0604030504040204" pitchFamily="34" charset="0"/>
                <a:ea typeface="Verdana" panose="020B0604030504040204" pitchFamily="34" charset="0"/>
              </a:rPr>
              <a:t>Data statistics for this dataset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2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CE6251-3DFD-4D16-B55C-44D4D499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92613" cy="883572"/>
          </a:xfrm>
        </p:spPr>
        <p:txBody>
          <a:bodyPr>
            <a:normAutofit/>
          </a:bodyPr>
          <a:lstStyle/>
          <a:p>
            <a:r>
              <a:rPr lang="en-IN" sz="3600" b="1" err="1">
                <a:latin typeface="+mn-lt"/>
              </a:rPr>
              <a:t>Statstics</a:t>
            </a:r>
            <a:r>
              <a:rPr lang="en-IN" sz="3600" b="1">
                <a:latin typeface="+mn-lt"/>
              </a:rPr>
              <a:t> for Age 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A52782-345F-489A-8147-B112F16D9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99" y="1248698"/>
            <a:ext cx="3851446" cy="329380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9C7C9-E8C1-4C59-8CC1-7C866F951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00" y="4542504"/>
            <a:ext cx="3851445" cy="1752513"/>
          </a:xfrm>
        </p:spPr>
      </p:pic>
    </p:spTree>
    <p:extLst>
      <p:ext uri="{BB962C8B-B14F-4D97-AF65-F5344CB8AC3E}">
        <p14:creationId xmlns:p14="http://schemas.microsoft.com/office/powerpoint/2010/main" val="8863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F1E7-AED1-41A8-A40F-B9FECB79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5" y="124115"/>
            <a:ext cx="5348750" cy="498947"/>
          </a:xfrm>
        </p:spPr>
        <p:txBody>
          <a:bodyPr>
            <a:normAutofit fontScale="90000"/>
          </a:bodyPr>
          <a:lstStyle/>
          <a:p>
            <a:r>
              <a:rPr lang="en-IN" sz="2000" b="1">
                <a:latin typeface="+mn-lt"/>
              </a:rPr>
              <a:t>Average Claim Amount For Each District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0D397-13DC-4887-AA2F-5A9E0463D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" y="596667"/>
            <a:ext cx="3647767" cy="6056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31AA1-B13E-43A2-900C-84D4345B4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14" y="596667"/>
            <a:ext cx="3810965" cy="6058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5AA1-9213-4AFA-AED6-3A15DF63184E}"/>
              </a:ext>
            </a:extLst>
          </p:cNvPr>
          <p:cNvSpPr txBox="1"/>
          <p:nvPr/>
        </p:nvSpPr>
        <p:spPr>
          <a:xfrm>
            <a:off x="7118558" y="124115"/>
            <a:ext cx="465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+mn-lt"/>
              </a:rPr>
              <a:t>Average </a:t>
            </a:r>
            <a:r>
              <a:rPr lang="en-IN" sz="2000" b="1" err="1"/>
              <a:t>Preauth</a:t>
            </a:r>
            <a:r>
              <a:rPr lang="en-IN" sz="2000" b="1"/>
              <a:t> </a:t>
            </a:r>
            <a:r>
              <a:rPr lang="en-IN" sz="2000" b="1">
                <a:latin typeface="+mn-lt"/>
              </a:rPr>
              <a:t>Amount For Each District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6915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FBA-CC6F-44A7-9315-BBE31BBE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>
                <a:latin typeface="+mn-lt"/>
              </a:rPr>
              <a:t>VARIANCE FOR DIFFERENT VALUES:-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42BE5-5403-48AE-AE06-0BF462D3C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34" y="1792743"/>
            <a:ext cx="4978020" cy="2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6927A4-5727-4FC7-840A-12FFA6C76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1" y="623762"/>
            <a:ext cx="4859594" cy="6214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6097A-7384-4515-B2D3-53620BDF1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43" y="706747"/>
            <a:ext cx="4859593" cy="623495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9692786-5409-4DDA-ADBC-A185FCAD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0" y="19663"/>
            <a:ext cx="3822291" cy="814747"/>
          </a:xfrm>
        </p:spPr>
        <p:txBody>
          <a:bodyPr>
            <a:normAutofit/>
          </a:bodyPr>
          <a:lstStyle/>
          <a:p>
            <a:r>
              <a:rPr lang="en-IN" sz="2000" b="1">
                <a:latin typeface="+mn-lt"/>
              </a:rPr>
              <a:t>Mean for each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0FE6D-E116-48D6-BC51-AAD91051B184}"/>
              </a:ext>
            </a:extLst>
          </p:cNvPr>
          <p:cNvSpPr txBox="1"/>
          <p:nvPr/>
        </p:nvSpPr>
        <p:spPr>
          <a:xfrm>
            <a:off x="7987362" y="19663"/>
            <a:ext cx="26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err="1"/>
              <a:t>Varince</a:t>
            </a:r>
            <a:r>
              <a:rPr lang="en-IN" sz="1800" b="1">
                <a:latin typeface="+mn-lt"/>
              </a:rPr>
              <a:t> for each category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2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EBEA3-5342-44F1-AADB-353CC34EC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0" y="393570"/>
            <a:ext cx="3971405" cy="6285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DDD0C-657C-489D-A108-343198A11549}"/>
              </a:ext>
            </a:extLst>
          </p:cNvPr>
          <p:cNvSpPr txBox="1"/>
          <p:nvPr/>
        </p:nvSpPr>
        <p:spPr>
          <a:xfrm>
            <a:off x="1062928" y="2643665"/>
            <a:ext cx="4884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/>
              <a:t>Most common disease in each District</a:t>
            </a:r>
          </a:p>
          <a:p>
            <a:r>
              <a:rPr lang="en-IN" sz="2000" b="1"/>
              <a:t>and count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234976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A5A7-3C49-4DE8-BEBF-CD76B2C2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>
                <a:latin typeface="+mn-lt"/>
              </a:rPr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0A5E-DCA8-4369-9187-A8A1A0CE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Hypothesis testing is a statistical technique that helps scientists and researchers test the validity of their claims about the real-world/real-life events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.</a:t>
            </a:r>
          </a:p>
          <a:p>
            <a:r>
              <a:rPr lang="en-US" sz="28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Condensed" panose="020B0502040204020203" pitchFamily="34" charset="0"/>
              </a:rPr>
              <a:t>Hypothesis testing techniques are often used in statistics and data science to analyze whether the claims about the occurrence of the events is true</a:t>
            </a:r>
            <a:r>
              <a:rPr lang="en-US" sz="28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Light" panose="020B0502040204020203" pitchFamily="34" charset="0"/>
              </a:rPr>
              <a:t>.</a:t>
            </a:r>
            <a:endParaRPr lang="en-IN" sz="280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D90E1-9BBE-4FDB-97BE-0B0B826C3863}"/>
              </a:ext>
            </a:extLst>
          </p:cNvPr>
          <p:cNvSpPr txBox="1"/>
          <p:nvPr/>
        </p:nvSpPr>
        <p:spPr>
          <a:xfrm>
            <a:off x="147484" y="136668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latin typeface="Century" panose="02040604050505020304" pitchFamily="18" charset="0"/>
              </a:rPr>
              <a:t>First hypothesis </a:t>
            </a:r>
            <a:r>
              <a:rPr lang="en-IN" sz="2800" b="1" u="sng">
                <a:latin typeface="Bahnschrift SemiBold" panose="020B0502040204020203" pitchFamily="34" charset="0"/>
              </a:rPr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284A1-9A2A-4B0C-9AA9-9081CECD28F3}"/>
              </a:ext>
            </a:extLst>
          </p:cNvPr>
          <p:cNvSpPr txBox="1"/>
          <p:nvPr/>
        </p:nvSpPr>
        <p:spPr>
          <a:xfrm>
            <a:off x="147484" y="2015266"/>
            <a:ext cx="1105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>
                <a:effectLst/>
                <a:latin typeface="Bahnschrift SemiBold" panose="020B0502040204020203" pitchFamily="34" charset="0"/>
              </a:rPr>
              <a:t>Ho= The Claim amount in both </a:t>
            </a:r>
            <a:r>
              <a:rPr lang="en-US" b="0" i="0" err="1">
                <a:effectLst/>
                <a:latin typeface="Bahnschrift SemiBold" panose="020B0502040204020203" pitchFamily="34" charset="0"/>
              </a:rPr>
              <a:t>governmnt</a:t>
            </a:r>
            <a:r>
              <a:rPr lang="en-US" b="0" i="0">
                <a:effectLst/>
                <a:latin typeface="Bahnschrift SemiBold" panose="020B0502040204020203" pitchFamily="34" charset="0"/>
              </a:rPr>
              <a:t> and private </a:t>
            </a:r>
            <a:r>
              <a:rPr lang="en-US" b="0" i="0" err="1">
                <a:effectLst/>
                <a:latin typeface="Bahnschrift SemiBold" panose="020B0502040204020203" pitchFamily="34" charset="0"/>
              </a:rPr>
              <a:t>hospitalls</a:t>
            </a:r>
            <a:r>
              <a:rPr lang="en-US" b="0" i="0">
                <a:effectLst/>
                <a:latin typeface="Bahnschrift SemiBold" panose="020B0502040204020203" pitchFamily="34" charset="0"/>
              </a:rPr>
              <a:t> is same</a:t>
            </a:r>
          </a:p>
          <a:p>
            <a:pPr algn="l"/>
            <a:r>
              <a:rPr lang="en-US" b="0" i="0">
                <a:effectLst/>
                <a:latin typeface="Bahnschrift SemiBold" panose="020B0502040204020203" pitchFamily="34" charset="0"/>
              </a:rPr>
              <a:t>H1 = The Claim amount differs in Govt and private hospital</a:t>
            </a:r>
            <a:br>
              <a:rPr lang="en-US">
                <a:latin typeface="Bahnschrift SemiBold" panose="020B0502040204020203" pitchFamily="34" charset="0"/>
              </a:rPr>
            </a:br>
            <a:r>
              <a:rPr lang="en-US">
                <a:latin typeface="Bahnschrift SemiBold" panose="020B0502040204020203" pitchFamily="34" charset="0"/>
              </a:rPr>
              <a:t>with significance level of 5%</a:t>
            </a:r>
            <a:endParaRPr lang="en-IN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D:\drive D\Downloads\WA photos and sshots\hypotessis tt t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157538"/>
            <a:ext cx="7581900" cy="1228725"/>
          </a:xfrm>
          <a:prstGeom prst="rect">
            <a:avLst/>
          </a:prstGeom>
          <a:noFill/>
        </p:spPr>
      </p:pic>
      <p:pic>
        <p:nvPicPr>
          <p:cNvPr id="1027" name="Picture 3" descr="D:\drive D\Downloads\WA photos and sshots\t 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05363"/>
            <a:ext cx="10744200" cy="140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7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4018-C186-404A-A91C-073C31CA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09"/>
            <a:ext cx="3376490" cy="913069"/>
          </a:xfrm>
        </p:spPr>
        <p:txBody>
          <a:bodyPr/>
          <a:lstStyle/>
          <a:p>
            <a:r>
              <a:rPr lang="en-IN" b="1" u="sng">
                <a:latin typeface="+mn-lt"/>
              </a:rPr>
              <a:t>Key words:-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817-92A1-4AB7-83ED-F4ECE766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227"/>
            <a:ext cx="10055942" cy="3293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err="1">
                <a:latin typeface="Bahnschrift SemiLight" panose="020B0502040204020203" pitchFamily="34" charset="0"/>
              </a:rPr>
              <a:t>Preauth</a:t>
            </a:r>
            <a:r>
              <a:rPr lang="en-IN" sz="2000">
                <a:latin typeface="Bahnschrift SemiLight" panose="020B0502040204020203" pitchFamily="34" charset="0"/>
              </a:rPr>
              <a:t> amount :- Preauthorization amount is the initial Amount authorized to the insurer </a:t>
            </a:r>
            <a:r>
              <a:rPr lang="en-US" sz="2000">
                <a:latin typeface="Bahnschrift SemiLight" panose="020B0502040204020203" pitchFamily="34" charset="0"/>
              </a:rPr>
              <a:t>along with admitting to paying the claim subject to the final invoice from the hospital.</a:t>
            </a:r>
          </a:p>
          <a:p>
            <a:pPr marL="0" indent="0">
              <a:buNone/>
            </a:pPr>
            <a:r>
              <a:rPr lang="en-US" sz="2000" err="1">
                <a:latin typeface="Bahnschrift SemiLight" panose="020B0502040204020203" pitchFamily="34" charset="0"/>
              </a:rPr>
              <a:t>Preauth</a:t>
            </a:r>
            <a:r>
              <a:rPr lang="en-US" sz="2000">
                <a:latin typeface="Bahnschrift SemiLight" panose="020B0502040204020203" pitchFamily="34" charset="0"/>
              </a:rPr>
              <a:t> date </a:t>
            </a:r>
            <a:r>
              <a:rPr lang="en-US" sz="2000">
                <a:latin typeface="Bahnschrift SemiLight" panose="020B0502040204020203" pitchFamily="34" charset="0"/>
                <a:sym typeface="Wingdings" panose="05000000000000000000" pitchFamily="2" charset="2"/>
              </a:rPr>
              <a:t>:- The date when </a:t>
            </a:r>
            <a:r>
              <a:rPr lang="en-US" sz="2000" err="1">
                <a:latin typeface="Bahnschrift SemiLight" panose="020B0502040204020203" pitchFamily="34" charset="0"/>
                <a:sym typeface="Wingdings" panose="05000000000000000000" pitchFamily="2" charset="2"/>
              </a:rPr>
              <a:t>preauth</a:t>
            </a:r>
            <a:r>
              <a:rPr lang="en-US" sz="2000">
                <a:latin typeface="Bahnschrift SemiLight" panose="020B0502040204020203" pitchFamily="34" charset="0"/>
                <a:sym typeface="Wingdings" panose="05000000000000000000" pitchFamily="2" charset="2"/>
              </a:rPr>
              <a:t> amount is authorized</a:t>
            </a:r>
            <a:endParaRPr lang="en-IN" sz="200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IN" sz="2000">
                <a:latin typeface="Bahnschrift SemiLight" panose="020B0502040204020203" pitchFamily="34" charset="0"/>
              </a:rPr>
              <a:t>Claim amount :- </a:t>
            </a:r>
            <a:r>
              <a:rPr lang="en-US" sz="2000">
                <a:latin typeface="Bahnschrift SemiLight" panose="020B0502040204020203" pitchFamily="34" charset="0"/>
              </a:rPr>
              <a:t>Amount of money which is to be paid at the maturity of an insurance policy or in event of the death of the insured person</a:t>
            </a:r>
          </a:p>
          <a:p>
            <a:pPr marL="0" indent="0">
              <a:buNone/>
            </a:pPr>
            <a:r>
              <a:rPr lang="en-US" sz="2000">
                <a:latin typeface="Bahnschrift SemiLight" panose="020B0502040204020203" pitchFamily="34" charset="0"/>
              </a:rPr>
              <a:t>Claim date :- the date  when claim amount is issued</a:t>
            </a:r>
          </a:p>
          <a:p>
            <a:pPr marL="0" indent="0">
              <a:buNone/>
            </a:pPr>
            <a:r>
              <a:rPr lang="en-US" sz="2000">
                <a:latin typeface="Bahnschrift SemiLight" panose="020B0502040204020203" pitchFamily="34" charset="0"/>
              </a:rPr>
              <a:t>Mortality:- death of the insurer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IN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600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475E-689F-4F8B-8F8B-402754C4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1334645"/>
            <a:ext cx="3274142" cy="612143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u="sng" cap="none">
                <a:latin typeface="Century" panose="02040604050505020304" pitchFamily="18" charset="0"/>
              </a:rPr>
              <a:t>Second hypothesis ;-</a:t>
            </a:r>
          </a:p>
        </p:txBody>
      </p:sp>
      <p:pic>
        <p:nvPicPr>
          <p:cNvPr id="2050" name="Picture 2" descr="D:\drive D\Downloads\WA photos and sshots\chi2 rese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8963" y="5066686"/>
            <a:ext cx="7762875" cy="457200"/>
          </a:xfrm>
          <a:prstGeom prst="rect">
            <a:avLst/>
          </a:prstGeom>
          <a:noFill/>
        </p:spPr>
      </p:pic>
      <p:pic>
        <p:nvPicPr>
          <p:cNvPr id="2051" name="Picture 3" descr="D:\drive D\Downloads\WA photos and sshots\chi2 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452688"/>
            <a:ext cx="11306176" cy="176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7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A83C-26BC-4B80-B161-E80A145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BA20-1F36-498F-953B-46E62EA9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62E-476E-4110-8FA3-D4823F3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4E9-5BEF-48B5-B5CE-38496E36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626C8E-FB50-4909-8D9D-09E34A8DB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010C8-3DC1-4CA0-BE9E-5B2849702481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2070E44-7678-4C5D-8250-AD79EFA01A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5983" y="1625976"/>
            <a:ext cx="9940934" cy="53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6826-8092-461E-8BB5-42AB2110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18" y="384789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>
                <a:latin typeface="+mn-lt"/>
              </a:rPr>
              <a:t>Pre processing and Cleaning:-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1F0FC-1F68-4067-8640-82120C402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8" y="2226399"/>
            <a:ext cx="11335364" cy="2630736"/>
          </a:xfrm>
        </p:spPr>
      </p:pic>
    </p:spTree>
    <p:extLst>
      <p:ext uri="{BB962C8B-B14F-4D97-AF65-F5344CB8AC3E}">
        <p14:creationId xmlns:p14="http://schemas.microsoft.com/office/powerpoint/2010/main" val="5102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49B8-F6EE-45B0-B11C-10D4B350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083" y="-136320"/>
            <a:ext cx="5719917" cy="1325563"/>
          </a:xfrm>
        </p:spPr>
        <p:txBody>
          <a:bodyPr>
            <a:normAutofit/>
          </a:bodyPr>
          <a:lstStyle/>
          <a:p>
            <a:r>
              <a:rPr lang="en-IN" sz="3200" b="1">
                <a:latin typeface="+mn-lt"/>
              </a:rPr>
              <a:t>Columns in the Data set:-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22C0-EA4F-474E-AB75-A6C54F737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6" y="894734"/>
            <a:ext cx="3178204" cy="5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92F6-73BF-4E45-9022-5EEA2267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Verdana" panose="020B0604030504040204" pitchFamily="34" charset="0"/>
                <a:ea typeface="Verdana" panose="020B0604030504040204" pitchFamily="34" charset="0"/>
              </a:rPr>
              <a:t>DATA VISUALIZATION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942F-D95F-4E50-8785-1E33C6B0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643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Light" panose="020B0502040204020203" pitchFamily="34" charset="0"/>
              </a:rPr>
              <a:t>Data visualization is the practice of translating information into a visual context, such as a map or graph, to make data easier for the human brain to understand and pull insights from.</a:t>
            </a:r>
          </a:p>
          <a:p>
            <a:endParaRPr lang="en-IN" sz="2400">
              <a:solidFill>
                <a:srgbClr val="BDC1C6"/>
              </a:solidFill>
              <a:latin typeface="Bahnschrift SemiLight" panose="020B0502040204020203" pitchFamily="34" charset="0"/>
            </a:endParaRPr>
          </a:p>
          <a:p>
            <a:r>
              <a:rPr lang="en-US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Light"/>
              </a:rPr>
              <a:t>The Data of this project can be described in various forms of graphs and plots discussed further</a:t>
            </a:r>
            <a:r>
              <a:rPr lang="en-US" sz="24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SemiLight"/>
              </a:rPr>
              <a:t>.</a:t>
            </a:r>
            <a:endParaRPr lang="en-US" sz="24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Light"/>
            </a:endParaRPr>
          </a:p>
          <a:p>
            <a:endParaRPr lang="en-IN">
              <a:solidFill>
                <a:srgbClr val="BDC1C6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8149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40</TotalTime>
  <Words>491</Words>
  <Application>Microsoft Office PowerPoint</Application>
  <PresentationFormat>Widescreen</PresentationFormat>
  <Paragraphs>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</vt:lpstr>
      <vt:lpstr>Bahnschrift SemiBold</vt:lpstr>
      <vt:lpstr>Bahnschrift SemiCondensed</vt:lpstr>
      <vt:lpstr>Bahnschrift SemiLight</vt:lpstr>
      <vt:lpstr>Century</vt:lpstr>
      <vt:lpstr>Century Gothic</vt:lpstr>
      <vt:lpstr>Imprint MT Shadow</vt:lpstr>
      <vt:lpstr>Inter</vt:lpstr>
      <vt:lpstr>Myanmar Text</vt:lpstr>
      <vt:lpstr>Verdana</vt:lpstr>
      <vt:lpstr>Vapor Trail</vt:lpstr>
      <vt:lpstr>DS PROJECT</vt:lpstr>
      <vt:lpstr>ANDHRA PRADHESH HEALTH CARE INSURANCE</vt:lpstr>
      <vt:lpstr>Key words:-</vt:lpstr>
      <vt:lpstr>PowerPoint Presentation</vt:lpstr>
      <vt:lpstr>PowerPoint Presentation</vt:lpstr>
      <vt:lpstr>PowerPoint Presentation</vt:lpstr>
      <vt:lpstr>Pre processing and Cleaning:-</vt:lpstr>
      <vt:lpstr>Columns in the Data set:-</vt:lpstr>
      <vt:lpstr>DATA VISUALIZATION</vt:lpstr>
      <vt:lpstr>Sex ratio of Insurers in different District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STATISTICS</vt:lpstr>
      <vt:lpstr>Data statistics for this dataset</vt:lpstr>
      <vt:lpstr>Statstics for Age :-</vt:lpstr>
      <vt:lpstr>Average Claim Amount For Each District </vt:lpstr>
      <vt:lpstr>VARIANCE FOR DIFFERENT VALUES:-</vt:lpstr>
      <vt:lpstr>Mean for each category</vt:lpstr>
      <vt:lpstr>PowerPoint Presentation</vt:lpstr>
      <vt:lpstr>Hypothesis testing</vt:lpstr>
      <vt:lpstr>PowerPoint Presentation</vt:lpstr>
      <vt:lpstr>Second hypothesis ;-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Andhra Health Care</dc:title>
  <dc:creator>Adil Jamal</dc:creator>
  <cp:lastModifiedBy>Mudumala Dinesh</cp:lastModifiedBy>
  <cp:revision>2</cp:revision>
  <dcterms:created xsi:type="dcterms:W3CDTF">2022-03-19T10:00:13Z</dcterms:created>
  <dcterms:modified xsi:type="dcterms:W3CDTF">2022-03-20T10:30:26Z</dcterms:modified>
</cp:coreProperties>
</file>