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89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00AD-6633-42DB-B428-306A8200A2A3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575A-130F-4749-AC26-2AB6A23A3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00AD-6633-42DB-B428-306A8200A2A3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575A-130F-4749-AC26-2AB6A23A3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00AD-6633-42DB-B428-306A8200A2A3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575A-130F-4749-AC26-2AB6A23A3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00AD-6633-42DB-B428-306A8200A2A3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575A-130F-4749-AC26-2AB6A23A3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00AD-6633-42DB-B428-306A8200A2A3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575A-130F-4749-AC26-2AB6A23A3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00AD-6633-42DB-B428-306A8200A2A3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575A-130F-4749-AC26-2AB6A23A3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00AD-6633-42DB-B428-306A8200A2A3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575A-130F-4749-AC26-2AB6A23A3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00AD-6633-42DB-B428-306A8200A2A3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575A-130F-4749-AC26-2AB6A23A3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00AD-6633-42DB-B428-306A8200A2A3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575A-130F-4749-AC26-2AB6A23A3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00AD-6633-42DB-B428-306A8200A2A3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575A-130F-4749-AC26-2AB6A23A3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00AD-6633-42DB-B428-306A8200A2A3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575A-130F-4749-AC26-2AB6A23A3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F00AD-6633-42DB-B428-306A8200A2A3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3575A-130F-4749-AC26-2AB6A23A3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42853"/>
            <a:ext cx="7772400" cy="428628"/>
          </a:xfrm>
        </p:spPr>
        <p:txBody>
          <a:bodyPr>
            <a:normAutofit fontScale="90000"/>
          </a:bodyPr>
          <a:lstStyle/>
          <a:p>
            <a:r>
              <a:rPr lang="de-DE" sz="2400" b="1" dirty="0" smtClean="0"/>
              <a:t>Order Manager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414" y="571480"/>
            <a:ext cx="6400800" cy="357190"/>
          </a:xfrm>
        </p:spPr>
        <p:txBody>
          <a:bodyPr>
            <a:normAutofit/>
          </a:bodyPr>
          <a:lstStyle/>
          <a:p>
            <a:r>
              <a:rPr lang="de-DE" sz="1600" dirty="0" smtClean="0"/>
              <a:t>A demonstration of microservices with Kafka, HTTP and REST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285852" y="1714488"/>
            <a:ext cx="500066" cy="4000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43240" y="1785926"/>
            <a:ext cx="285752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43240" y="3429000"/>
            <a:ext cx="285752" cy="2286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86446" y="2500306"/>
            <a:ext cx="285752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86446" y="4286256"/>
            <a:ext cx="285752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2910" y="5857892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API </a:t>
            </a:r>
            <a:r>
              <a:rPr lang="de-DE" dirty="0" smtClean="0"/>
              <a:t>Gateway (Java)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71736" y="128586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Product (Kotlin)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57488" y="585789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Order (Java)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43504" y="5786454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Notification (Java)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428992" y="5000636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14744" y="4643446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async invocation</a:t>
            </a:r>
            <a:endParaRPr lang="en-US" i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28992" y="3500438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57620" y="3143248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sync invocation</a:t>
            </a:r>
            <a:endParaRPr lang="en-US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5143504" y="1925413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Inventory (Java)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43372" y="357187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HTTP API</a:t>
            </a:r>
            <a:endParaRPr lang="en-US" dirty="0"/>
          </a:p>
        </p:txBody>
      </p:sp>
      <p:cxnSp>
        <p:nvCxnSpPr>
          <p:cNvPr id="21" name="Straight Connector 20"/>
          <p:cNvCxnSpPr>
            <a:endCxn id="5" idx="1"/>
          </p:cNvCxnSpPr>
          <p:nvPr/>
        </p:nvCxnSpPr>
        <p:spPr>
          <a:xfrm flipV="1">
            <a:off x="1785918" y="2536025"/>
            <a:ext cx="1357322" cy="607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785918" y="3214686"/>
            <a:ext cx="128588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071678"/>
            <a:ext cx="514215" cy="488052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142844" y="2571744"/>
            <a:ext cx="714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Client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928794" y="221455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REST API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857356" y="385762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REST API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00496" y="498849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Kafka MQ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10800000">
            <a:off x="3428992" y="400050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43372" y="4000504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response</a:t>
            </a:r>
            <a:endParaRPr lang="en-US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4143372" y="5357826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response</a:t>
            </a:r>
            <a:endParaRPr lang="en-US" i="1" dirty="0"/>
          </a:p>
        </p:txBody>
      </p:sp>
      <p:cxnSp>
        <p:nvCxnSpPr>
          <p:cNvPr id="34" name="Straight Arrow Connector 33"/>
          <p:cNvCxnSpPr/>
          <p:nvPr/>
        </p:nvCxnSpPr>
        <p:spPr>
          <a:xfrm rot="10800000">
            <a:off x="3428992" y="542926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48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Order Manager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Manager</dc:title>
  <dc:creator>Rishi raj</dc:creator>
  <cp:lastModifiedBy>Rishi raj</cp:lastModifiedBy>
  <cp:revision>3</cp:revision>
  <dcterms:created xsi:type="dcterms:W3CDTF">2025-04-19T10:13:24Z</dcterms:created>
  <dcterms:modified xsi:type="dcterms:W3CDTF">2025-04-27T08:53:09Z</dcterms:modified>
</cp:coreProperties>
</file>