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43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00AD-6633-42DB-B428-306A8200A2A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3575A-130F-4749-AC26-2AB6A23A3C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428628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Order Manager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414" y="571480"/>
            <a:ext cx="6400800" cy="357190"/>
          </a:xfrm>
        </p:spPr>
        <p:txBody>
          <a:bodyPr>
            <a:normAutofit/>
          </a:bodyPr>
          <a:lstStyle/>
          <a:p>
            <a:r>
              <a:rPr lang="de-DE" sz="1600" dirty="0" smtClean="0"/>
              <a:t>A demonstration of microservices with Kafka, HTTP and REST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85852" y="1714488"/>
            <a:ext cx="500066" cy="4000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3240" y="1785926"/>
            <a:ext cx="285752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43240" y="3714752"/>
            <a:ext cx="285752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86446" y="2500306"/>
            <a:ext cx="285752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6446" y="4286256"/>
            <a:ext cx="285752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585789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API Gateway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128586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Product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488" y="585789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57864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Notification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28992" y="528638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4744" y="492919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async invocation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28992" y="3857628"/>
            <a:ext cx="235745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7620" y="35004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smtClean="0"/>
              <a:t>sync invocation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00694" y="200024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Inventory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29058" y="535782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Kafka MQ</a:t>
            </a:r>
            <a:endParaRPr lang="en-US" dirty="0"/>
          </a:p>
        </p:txBody>
      </p:sp>
      <p:cxnSp>
        <p:nvCxnSpPr>
          <p:cNvPr id="21" name="Straight Connector 20"/>
          <p:cNvCxnSpPr>
            <a:endCxn id="5" idx="1"/>
          </p:cNvCxnSpPr>
          <p:nvPr/>
        </p:nvCxnSpPr>
        <p:spPr>
          <a:xfrm flipV="1">
            <a:off x="1785918" y="2536025"/>
            <a:ext cx="1357322" cy="607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785918" y="3214686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1678"/>
            <a:ext cx="514215" cy="488052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42844" y="2571744"/>
            <a:ext cx="714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Client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Order Manager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Manager</dc:title>
  <dc:creator>Rishi raj</dc:creator>
  <cp:lastModifiedBy>Rishi raj</cp:lastModifiedBy>
  <cp:revision>2</cp:revision>
  <dcterms:created xsi:type="dcterms:W3CDTF">2025-04-19T10:13:24Z</dcterms:created>
  <dcterms:modified xsi:type="dcterms:W3CDTF">2025-04-19T10:22:32Z</dcterms:modified>
</cp:coreProperties>
</file>