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70AA-9883-475F-82AA-C5774D920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880533"/>
            <a:ext cx="8001000" cy="2133600"/>
          </a:xfrm>
        </p:spPr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bg2"/>
                </a:solidFill>
                <a:latin typeface="Poor Richard" panose="02080502050505020702" pitchFamily="18" charset="0"/>
              </a:rPr>
              <a:t>Mogambo</a:t>
            </a:r>
            <a:r>
              <a:rPr lang="en-US" sz="5400" b="1" dirty="0">
                <a:solidFill>
                  <a:schemeClr val="bg2"/>
                </a:solidFill>
                <a:latin typeface="Poor Richard" panose="02080502050505020702" pitchFamily="18" charset="0"/>
              </a:rPr>
              <a:t> Diners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686F7-BD4B-4FAB-A3D3-3E7A0396B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10260013" cy="1947333"/>
          </a:xfrm>
        </p:spPr>
        <p:txBody>
          <a:bodyPr>
            <a:normAutofit/>
          </a:bodyPr>
          <a:lstStyle/>
          <a:p>
            <a:r>
              <a:rPr lang="en-US" sz="3600" dirty="0"/>
              <a:t>Made by		</a:t>
            </a:r>
          </a:p>
          <a:p>
            <a:r>
              <a:rPr lang="en-US" sz="3600" dirty="0"/>
              <a:t>Rishi Raj Dutta		(001825928)</a:t>
            </a:r>
          </a:p>
        </p:txBody>
      </p:sp>
    </p:spTree>
    <p:extLst>
      <p:ext uri="{BB962C8B-B14F-4D97-AF65-F5344CB8AC3E}">
        <p14:creationId xmlns:p14="http://schemas.microsoft.com/office/powerpoint/2010/main" val="400883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D63D-CCA3-4A66-8BE7-CF6552D8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077643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Stored procedure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DFA5F2-8874-43B2-A37B-92B1076BA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77643"/>
            <a:ext cx="12192000" cy="578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6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01C4-9A92-4001-8A43-6FB0734D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858" y="2381693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2"/>
                </a:solidFill>
              </a:rPr>
              <a:t>THANK </a:t>
            </a:r>
            <a:r>
              <a:rPr lang="en-US" sz="6000" dirty="0" err="1">
                <a:solidFill>
                  <a:schemeClr val="bg2"/>
                </a:solidFill>
              </a:rPr>
              <a:t>yOU</a:t>
            </a:r>
            <a:endParaRPr lang="en-US" sz="6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82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8D56-4121-4E1F-B1F7-2D2CAF4A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12" y="334432"/>
            <a:ext cx="8534400" cy="1507067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54B2-28D6-46AD-BC1D-90F492220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12" y="1841500"/>
            <a:ext cx="8534400" cy="4421718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Mogambo</a:t>
            </a:r>
            <a:r>
              <a:rPr lang="en-US" dirty="0">
                <a:solidFill>
                  <a:schemeClr val="tx1"/>
                </a:solidFill>
              </a:rPr>
              <a:t> Diners is a mid tier multi cuisine restaurant that servers its customers with appetizing meals</a:t>
            </a:r>
          </a:p>
          <a:p>
            <a:r>
              <a:rPr lang="en-US" dirty="0">
                <a:solidFill>
                  <a:schemeClr val="tx1"/>
                </a:solidFill>
              </a:rPr>
              <a:t>It is a restaurant database management system that will hold the responsibility of maintaining records of all the employees, personal details and a record of all the various orders placed</a:t>
            </a:r>
          </a:p>
          <a:p>
            <a:r>
              <a:rPr lang="en-US" dirty="0">
                <a:solidFill>
                  <a:schemeClr val="tx1"/>
                </a:solidFill>
              </a:rPr>
              <a:t>The database system holds the catalog of all the various cuisines and deserts available according to season and information about its valuable customers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7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B69C-582A-4735-92B4-63EE897D8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525" y="248013"/>
            <a:ext cx="8523286" cy="7461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Entity 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912888-1E4C-4AB9-A407-5C257C09C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587" y="994137"/>
            <a:ext cx="10638825" cy="5682525"/>
          </a:xfrm>
        </p:spPr>
      </p:pic>
    </p:spTree>
    <p:extLst>
      <p:ext uri="{BB962C8B-B14F-4D97-AF65-F5344CB8AC3E}">
        <p14:creationId xmlns:p14="http://schemas.microsoft.com/office/powerpoint/2010/main" val="113354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E2CA-E223-4A0B-8EA0-F7A3DBBA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98" y="244550"/>
            <a:ext cx="8534400" cy="125464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/>
                </a:solidFill>
              </a:rPr>
              <a:t>List of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8AEE-A47A-4FA3-95B4-0001B3F16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7" y="1499192"/>
            <a:ext cx="8534400" cy="4864591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Restaurant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Manager</a:t>
            </a:r>
          </a:p>
          <a:p>
            <a:r>
              <a:rPr lang="en-US" sz="2400" dirty="0">
                <a:solidFill>
                  <a:schemeClr val="tx1"/>
                </a:solidFill>
              </a:rPr>
              <a:t>Customer</a:t>
            </a:r>
          </a:p>
          <a:p>
            <a:r>
              <a:rPr lang="en-US" sz="2400" dirty="0">
                <a:solidFill>
                  <a:schemeClr val="tx1"/>
                </a:solidFill>
              </a:rPr>
              <a:t>Order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Chef</a:t>
            </a:r>
          </a:p>
          <a:p>
            <a:r>
              <a:rPr lang="en-US" sz="2400" dirty="0">
                <a:solidFill>
                  <a:schemeClr val="tx1"/>
                </a:solidFill>
              </a:rPr>
              <a:t>Item</a:t>
            </a:r>
          </a:p>
          <a:p>
            <a:r>
              <a:rPr lang="en-US" sz="2400" dirty="0">
                <a:solidFill>
                  <a:schemeClr val="tx1"/>
                </a:solidFill>
              </a:rPr>
              <a:t>Waiter</a:t>
            </a:r>
          </a:p>
          <a:p>
            <a:r>
              <a:rPr lang="en-US" sz="2400" dirty="0">
                <a:solidFill>
                  <a:schemeClr val="tx1"/>
                </a:solidFill>
              </a:rPr>
              <a:t>Bill</a:t>
            </a:r>
          </a:p>
          <a:p>
            <a:r>
              <a:rPr lang="en-US" sz="2400" dirty="0">
                <a:solidFill>
                  <a:schemeClr val="tx1"/>
                </a:solidFill>
              </a:rPr>
              <a:t>Cashier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6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2090-C607-444C-A33D-5F9FE03D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2" y="328083"/>
            <a:ext cx="10939388" cy="7351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Identification of Entities and their subtypes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466E91-041E-4A50-B7C5-45C797EB2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949" y="1244010"/>
            <a:ext cx="11398101" cy="56139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4FD25E-0CE0-429A-8771-72ED11E9F565}"/>
              </a:ext>
            </a:extLst>
          </p:cNvPr>
          <p:cNvSpPr txBox="1"/>
          <p:nvPr/>
        </p:nvSpPr>
        <p:spPr>
          <a:xfrm>
            <a:off x="9037674" y="1648047"/>
            <a:ext cx="2424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SUPERTYPE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EF92B77-C743-407F-8E34-85E0892F5063}"/>
              </a:ext>
            </a:extLst>
          </p:cNvPr>
          <p:cNvSpPr/>
          <p:nvPr/>
        </p:nvSpPr>
        <p:spPr>
          <a:xfrm>
            <a:off x="7517219" y="1704983"/>
            <a:ext cx="1265274" cy="347791"/>
          </a:xfrm>
          <a:prstGeom prst="lef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37F60-7358-46F2-9BBC-B41237E22C46}"/>
              </a:ext>
            </a:extLst>
          </p:cNvPr>
          <p:cNvSpPr txBox="1"/>
          <p:nvPr/>
        </p:nvSpPr>
        <p:spPr>
          <a:xfrm>
            <a:off x="744279" y="6347637"/>
            <a:ext cx="236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SUBTYPE LEVEL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00ECD98-AA9C-43CE-B445-AABA14B7E309}"/>
              </a:ext>
            </a:extLst>
          </p:cNvPr>
          <p:cNvSpPr/>
          <p:nvPr/>
        </p:nvSpPr>
        <p:spPr>
          <a:xfrm>
            <a:off x="3104707" y="6463272"/>
            <a:ext cx="2534093" cy="279385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9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A2FF-0075-4C01-92D1-9D82648D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56387"/>
            <a:ext cx="8534400" cy="658826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Relational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C86E0-6429-4EFD-B139-51F475C2B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015213"/>
            <a:ext cx="8534400" cy="5486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Restaurant Table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Manager Table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Waiter Table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E1C4B-F96F-45A5-8809-4A3A0E0B7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1262519"/>
            <a:ext cx="10823575" cy="855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44E2FD-183D-43E3-8149-BD80B624B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1" y="2596118"/>
            <a:ext cx="10823575" cy="1486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FE26B6-A30C-4261-9871-184DB60E2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0" y="4366808"/>
            <a:ext cx="10823575" cy="159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9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664A-2A1F-4F6D-B34A-8C2DEC64A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0"/>
            <a:ext cx="11507788" cy="6858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Bill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Order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Item Table                                                               &gt; </a:t>
            </a:r>
            <a:r>
              <a:rPr lang="en-US" dirty="0" err="1">
                <a:solidFill>
                  <a:schemeClr val="tx1"/>
                </a:solidFill>
              </a:rPr>
              <a:t>Order_has_Item</a:t>
            </a:r>
            <a:r>
              <a:rPr lang="en-US" dirty="0">
                <a:solidFill>
                  <a:schemeClr val="tx1"/>
                </a:solidFill>
              </a:rPr>
              <a:t>(Bridge Table)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5BBC5-9B80-441F-959A-5FF675D3E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79039"/>
            <a:ext cx="10823576" cy="1765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742772-9477-436B-B959-5847B3F14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2476827"/>
            <a:ext cx="10823576" cy="1765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EEBE68-D934-4BF2-B60B-7CBB69162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1" y="4713398"/>
            <a:ext cx="5780384" cy="21446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278353-DDC1-4AF6-9E92-BC0A3293F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0409" y="4710223"/>
            <a:ext cx="5461591" cy="214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0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C888-DD1E-42C6-876F-DA10BF4D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Customer Table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Cashier Table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Chef Table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4A42A-0B50-4020-9816-38BC8FD70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640"/>
            <a:ext cx="8545800" cy="2144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D6EB1B-75D9-4554-8D1A-427020758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800" y="237640"/>
            <a:ext cx="3646200" cy="2138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2D4B11-2914-4253-8DC5-CF48297DE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74951"/>
            <a:ext cx="12192000" cy="1246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9D5FB9-307B-4A9C-AA8C-F34D61414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53327"/>
            <a:ext cx="12192000" cy="220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2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2B12-62B4-484B-B184-79F00414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20147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5A1926-0AF1-47EC-ACA1-92DDFEFF8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01479"/>
            <a:ext cx="12192000" cy="562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6068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216</TotalTime>
  <Words>140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Poor Richard</vt:lpstr>
      <vt:lpstr>Wingdings 3</vt:lpstr>
      <vt:lpstr>Slice</vt:lpstr>
      <vt:lpstr>Mogambo Diners management system</vt:lpstr>
      <vt:lpstr>Scope of the project</vt:lpstr>
      <vt:lpstr>Entity relationship diagram</vt:lpstr>
      <vt:lpstr>List of Entities</vt:lpstr>
      <vt:lpstr>Identification of Entities and their subtypes</vt:lpstr>
      <vt:lpstr>Relational Data Model</vt:lpstr>
      <vt:lpstr>PowerPoint Presentation</vt:lpstr>
      <vt:lpstr>PowerPoint Presentation</vt:lpstr>
      <vt:lpstr>VIEW</vt:lpstr>
      <vt:lpstr>Stored procedure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Mogambo Diners management system</dc:title>
  <dc:creator>Rishi Raj Dutta</dc:creator>
  <cp:lastModifiedBy>Rishi Raj Dutta</cp:lastModifiedBy>
  <cp:revision>27</cp:revision>
  <dcterms:created xsi:type="dcterms:W3CDTF">2017-12-14T07:51:03Z</dcterms:created>
  <dcterms:modified xsi:type="dcterms:W3CDTF">2017-12-14T11:27:58Z</dcterms:modified>
</cp:coreProperties>
</file>