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E717D-A166-4AAA-BFF8-791561981DA4}" v="871" dt="2023-12-04T03:21:38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792A2-1EF1-4301-8237-5D9F1B45F7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793A4C3-CE58-4B12-A02C-76314C6FEF70}">
      <dgm:prSet/>
      <dgm:spPr/>
      <dgm:t>
        <a:bodyPr/>
        <a:lstStyle/>
        <a:p>
          <a:pPr>
            <a:defRPr cap="all"/>
          </a:pPr>
          <a:r>
            <a:rPr lang="en-US"/>
            <a:t>WHAT? </a:t>
          </a:r>
        </a:p>
      </dgm:t>
    </dgm:pt>
    <dgm:pt modelId="{C75F71A7-D06E-4B73-B652-BEA35E6C452D}" type="parTrans" cxnId="{8FF19D57-0CDD-4384-A865-F45C159DF324}">
      <dgm:prSet/>
      <dgm:spPr/>
      <dgm:t>
        <a:bodyPr/>
        <a:lstStyle/>
        <a:p>
          <a:endParaRPr lang="en-US"/>
        </a:p>
      </dgm:t>
    </dgm:pt>
    <dgm:pt modelId="{E51F2CAC-CF25-4E0F-B5F7-373BBA078AE9}" type="sibTrans" cxnId="{8FF19D57-0CDD-4384-A865-F45C159DF324}">
      <dgm:prSet/>
      <dgm:spPr/>
      <dgm:t>
        <a:bodyPr/>
        <a:lstStyle/>
        <a:p>
          <a:endParaRPr lang="en-US"/>
        </a:p>
      </dgm:t>
    </dgm:pt>
    <dgm:pt modelId="{49035A3A-A276-4581-9091-FE8080A505C8}">
      <dgm:prSet/>
      <dgm:spPr/>
      <dgm:t>
        <a:bodyPr/>
        <a:lstStyle/>
        <a:p>
          <a:pPr>
            <a:defRPr cap="all"/>
          </a:pPr>
          <a:r>
            <a:rPr lang="en-US"/>
            <a:t>WHY?</a:t>
          </a:r>
        </a:p>
      </dgm:t>
    </dgm:pt>
    <dgm:pt modelId="{FEAB5007-B8D0-492A-8C7C-068160BFE3B6}" type="parTrans" cxnId="{B060E955-D129-44E7-BBD1-AFFA695EF2D3}">
      <dgm:prSet/>
      <dgm:spPr/>
      <dgm:t>
        <a:bodyPr/>
        <a:lstStyle/>
        <a:p>
          <a:endParaRPr lang="en-US"/>
        </a:p>
      </dgm:t>
    </dgm:pt>
    <dgm:pt modelId="{6E9FA8E7-0DE4-40DF-8AA0-0ED0AA0ECD00}" type="sibTrans" cxnId="{B060E955-D129-44E7-BBD1-AFFA695EF2D3}">
      <dgm:prSet/>
      <dgm:spPr/>
      <dgm:t>
        <a:bodyPr/>
        <a:lstStyle/>
        <a:p>
          <a:endParaRPr lang="en-US"/>
        </a:p>
      </dgm:t>
    </dgm:pt>
    <dgm:pt modelId="{5645F541-1116-4CA1-B706-A207EBA91592}">
      <dgm:prSet/>
      <dgm:spPr/>
      <dgm:t>
        <a:bodyPr/>
        <a:lstStyle/>
        <a:p>
          <a:pPr>
            <a:defRPr cap="all"/>
          </a:pPr>
          <a:r>
            <a:rPr lang="en-US"/>
            <a:t>HOW?</a:t>
          </a:r>
        </a:p>
      </dgm:t>
    </dgm:pt>
    <dgm:pt modelId="{0BB7ABC6-6CDE-4BB7-AF1A-7275F9142537}" type="parTrans" cxnId="{A740E7E7-F851-499C-89F3-FD23DD558B9A}">
      <dgm:prSet/>
      <dgm:spPr/>
      <dgm:t>
        <a:bodyPr/>
        <a:lstStyle/>
        <a:p>
          <a:endParaRPr lang="en-US"/>
        </a:p>
      </dgm:t>
    </dgm:pt>
    <dgm:pt modelId="{1A8727CC-D703-4256-B8A6-100938378AFB}" type="sibTrans" cxnId="{A740E7E7-F851-499C-89F3-FD23DD558B9A}">
      <dgm:prSet/>
      <dgm:spPr/>
      <dgm:t>
        <a:bodyPr/>
        <a:lstStyle/>
        <a:p>
          <a:endParaRPr lang="en-US"/>
        </a:p>
      </dgm:t>
    </dgm:pt>
    <dgm:pt modelId="{51CB7967-1775-4136-AF56-DE3E523CFF21}" type="pres">
      <dgm:prSet presAssocID="{B71792A2-1EF1-4301-8237-5D9F1B45F773}" presName="root" presStyleCnt="0">
        <dgm:presLayoutVars>
          <dgm:dir/>
          <dgm:resizeHandles val="exact"/>
        </dgm:presLayoutVars>
      </dgm:prSet>
      <dgm:spPr/>
    </dgm:pt>
    <dgm:pt modelId="{703D8D20-9987-41F2-8F2A-224B7C4AB5FB}" type="pres">
      <dgm:prSet presAssocID="{C793A4C3-CE58-4B12-A02C-76314C6FEF70}" presName="compNode" presStyleCnt="0"/>
      <dgm:spPr/>
    </dgm:pt>
    <dgm:pt modelId="{DDA565B2-9D97-4C8B-8530-D193FE2AD602}" type="pres">
      <dgm:prSet presAssocID="{C793A4C3-CE58-4B12-A02C-76314C6FEF7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6947C69-8EE2-43FC-B023-0B0047E5B1FE}" type="pres">
      <dgm:prSet presAssocID="{C793A4C3-CE58-4B12-A02C-76314C6FEF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5DB81D3-4711-4E04-9CB2-D6A2CEB15500}" type="pres">
      <dgm:prSet presAssocID="{C793A4C3-CE58-4B12-A02C-76314C6FEF70}" presName="spaceRect" presStyleCnt="0"/>
      <dgm:spPr/>
    </dgm:pt>
    <dgm:pt modelId="{9CF1C75A-B2B6-4881-8383-1B979B10D19D}" type="pres">
      <dgm:prSet presAssocID="{C793A4C3-CE58-4B12-A02C-76314C6FEF70}" presName="textRect" presStyleLbl="revTx" presStyleIdx="0" presStyleCnt="3">
        <dgm:presLayoutVars>
          <dgm:chMax val="1"/>
          <dgm:chPref val="1"/>
        </dgm:presLayoutVars>
      </dgm:prSet>
      <dgm:spPr/>
    </dgm:pt>
    <dgm:pt modelId="{8F987C67-D750-4EDC-B2F2-5DE625CB303F}" type="pres">
      <dgm:prSet presAssocID="{E51F2CAC-CF25-4E0F-B5F7-373BBA078AE9}" presName="sibTrans" presStyleCnt="0"/>
      <dgm:spPr/>
    </dgm:pt>
    <dgm:pt modelId="{38A5AD7F-8EB4-4465-A50A-D484C6D9C372}" type="pres">
      <dgm:prSet presAssocID="{49035A3A-A276-4581-9091-FE8080A505C8}" presName="compNode" presStyleCnt="0"/>
      <dgm:spPr/>
    </dgm:pt>
    <dgm:pt modelId="{2882A921-3540-41FD-9616-DC5F13DC3EC9}" type="pres">
      <dgm:prSet presAssocID="{49035A3A-A276-4581-9091-FE8080A505C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0BA85C-AEB1-470F-A165-42EB89D2936E}" type="pres">
      <dgm:prSet presAssocID="{49035A3A-A276-4581-9091-FE8080A50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5339611-34CC-4CD2-8924-DF926FCD24FB}" type="pres">
      <dgm:prSet presAssocID="{49035A3A-A276-4581-9091-FE8080A505C8}" presName="spaceRect" presStyleCnt="0"/>
      <dgm:spPr/>
    </dgm:pt>
    <dgm:pt modelId="{011FD9FB-8BB1-4195-8D8A-4CE82C854991}" type="pres">
      <dgm:prSet presAssocID="{49035A3A-A276-4581-9091-FE8080A505C8}" presName="textRect" presStyleLbl="revTx" presStyleIdx="1" presStyleCnt="3">
        <dgm:presLayoutVars>
          <dgm:chMax val="1"/>
          <dgm:chPref val="1"/>
        </dgm:presLayoutVars>
      </dgm:prSet>
      <dgm:spPr/>
    </dgm:pt>
    <dgm:pt modelId="{F738EF7C-CC1B-4F93-B5EA-C3794FAB05F3}" type="pres">
      <dgm:prSet presAssocID="{6E9FA8E7-0DE4-40DF-8AA0-0ED0AA0ECD00}" presName="sibTrans" presStyleCnt="0"/>
      <dgm:spPr/>
    </dgm:pt>
    <dgm:pt modelId="{69B09DE2-781B-4F2D-AE38-370DB5D94E41}" type="pres">
      <dgm:prSet presAssocID="{5645F541-1116-4CA1-B706-A207EBA91592}" presName="compNode" presStyleCnt="0"/>
      <dgm:spPr/>
    </dgm:pt>
    <dgm:pt modelId="{2F636DA8-8C9C-40B6-8325-5392E1957610}" type="pres">
      <dgm:prSet presAssocID="{5645F541-1116-4CA1-B706-A207EBA9159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09D004-F65D-4B07-BF6A-3DDA869522D3}" type="pres">
      <dgm:prSet presAssocID="{5645F541-1116-4CA1-B706-A207EBA915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8B278F2-70BE-4E77-8220-14498863DB49}" type="pres">
      <dgm:prSet presAssocID="{5645F541-1116-4CA1-B706-A207EBA91592}" presName="spaceRect" presStyleCnt="0"/>
      <dgm:spPr/>
    </dgm:pt>
    <dgm:pt modelId="{1554EFAA-1C87-4BE0-8F44-B2672C908CB8}" type="pres">
      <dgm:prSet presAssocID="{5645F541-1116-4CA1-B706-A207EBA915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5E5120-7EF8-419C-A02A-52F312DE468F}" type="presOf" srcId="{C793A4C3-CE58-4B12-A02C-76314C6FEF70}" destId="{9CF1C75A-B2B6-4881-8383-1B979B10D19D}" srcOrd="0" destOrd="0" presId="urn:microsoft.com/office/officeart/2018/5/layout/IconLeafLabelList"/>
    <dgm:cxn modelId="{240D8055-DD4A-4B34-AE5E-16E4F609DF0A}" type="presOf" srcId="{B71792A2-1EF1-4301-8237-5D9F1B45F773}" destId="{51CB7967-1775-4136-AF56-DE3E523CFF21}" srcOrd="0" destOrd="0" presId="urn:microsoft.com/office/officeart/2018/5/layout/IconLeafLabelList"/>
    <dgm:cxn modelId="{B060E955-D129-44E7-BBD1-AFFA695EF2D3}" srcId="{B71792A2-1EF1-4301-8237-5D9F1B45F773}" destId="{49035A3A-A276-4581-9091-FE8080A505C8}" srcOrd="1" destOrd="0" parTransId="{FEAB5007-B8D0-492A-8C7C-068160BFE3B6}" sibTransId="{6E9FA8E7-0DE4-40DF-8AA0-0ED0AA0ECD00}"/>
    <dgm:cxn modelId="{8FF19D57-0CDD-4384-A865-F45C159DF324}" srcId="{B71792A2-1EF1-4301-8237-5D9F1B45F773}" destId="{C793A4C3-CE58-4B12-A02C-76314C6FEF70}" srcOrd="0" destOrd="0" parTransId="{C75F71A7-D06E-4B73-B652-BEA35E6C452D}" sibTransId="{E51F2CAC-CF25-4E0F-B5F7-373BBA078AE9}"/>
    <dgm:cxn modelId="{A740E7E7-F851-499C-89F3-FD23DD558B9A}" srcId="{B71792A2-1EF1-4301-8237-5D9F1B45F773}" destId="{5645F541-1116-4CA1-B706-A207EBA91592}" srcOrd="2" destOrd="0" parTransId="{0BB7ABC6-6CDE-4BB7-AF1A-7275F9142537}" sibTransId="{1A8727CC-D703-4256-B8A6-100938378AFB}"/>
    <dgm:cxn modelId="{D7F8E6EA-52C1-4CBD-87C0-5B1FFC1A189C}" type="presOf" srcId="{49035A3A-A276-4581-9091-FE8080A505C8}" destId="{011FD9FB-8BB1-4195-8D8A-4CE82C854991}" srcOrd="0" destOrd="0" presId="urn:microsoft.com/office/officeart/2018/5/layout/IconLeafLabelList"/>
    <dgm:cxn modelId="{984DB9ED-BA97-466B-8B11-BE8E89E88A42}" type="presOf" srcId="{5645F541-1116-4CA1-B706-A207EBA91592}" destId="{1554EFAA-1C87-4BE0-8F44-B2672C908CB8}" srcOrd="0" destOrd="0" presId="urn:microsoft.com/office/officeart/2018/5/layout/IconLeafLabelList"/>
    <dgm:cxn modelId="{1A982D33-EB24-4D12-A258-A8E108F8042C}" type="presParOf" srcId="{51CB7967-1775-4136-AF56-DE3E523CFF21}" destId="{703D8D20-9987-41F2-8F2A-224B7C4AB5FB}" srcOrd="0" destOrd="0" presId="urn:microsoft.com/office/officeart/2018/5/layout/IconLeafLabelList"/>
    <dgm:cxn modelId="{84AC9DD9-7527-4366-8CAC-7F0730E57F6D}" type="presParOf" srcId="{703D8D20-9987-41F2-8F2A-224B7C4AB5FB}" destId="{DDA565B2-9D97-4C8B-8530-D193FE2AD602}" srcOrd="0" destOrd="0" presId="urn:microsoft.com/office/officeart/2018/5/layout/IconLeafLabelList"/>
    <dgm:cxn modelId="{29733D91-CDA8-47E9-860A-1090948AE9C5}" type="presParOf" srcId="{703D8D20-9987-41F2-8F2A-224B7C4AB5FB}" destId="{86947C69-8EE2-43FC-B023-0B0047E5B1FE}" srcOrd="1" destOrd="0" presId="urn:microsoft.com/office/officeart/2018/5/layout/IconLeafLabelList"/>
    <dgm:cxn modelId="{4C50E9DF-7702-41A0-9D36-8B3CB8F4A7D6}" type="presParOf" srcId="{703D8D20-9987-41F2-8F2A-224B7C4AB5FB}" destId="{95DB81D3-4711-4E04-9CB2-D6A2CEB15500}" srcOrd="2" destOrd="0" presId="urn:microsoft.com/office/officeart/2018/5/layout/IconLeafLabelList"/>
    <dgm:cxn modelId="{06E7B216-CD23-41D1-87E0-6392D820ED8A}" type="presParOf" srcId="{703D8D20-9987-41F2-8F2A-224B7C4AB5FB}" destId="{9CF1C75A-B2B6-4881-8383-1B979B10D19D}" srcOrd="3" destOrd="0" presId="urn:microsoft.com/office/officeart/2018/5/layout/IconLeafLabelList"/>
    <dgm:cxn modelId="{F36B8674-0B85-4890-8AC3-106A6FC820D7}" type="presParOf" srcId="{51CB7967-1775-4136-AF56-DE3E523CFF21}" destId="{8F987C67-D750-4EDC-B2F2-5DE625CB303F}" srcOrd="1" destOrd="0" presId="urn:microsoft.com/office/officeart/2018/5/layout/IconLeafLabelList"/>
    <dgm:cxn modelId="{D2AB0BAE-3290-4ADA-BD94-D6E5A8672DCF}" type="presParOf" srcId="{51CB7967-1775-4136-AF56-DE3E523CFF21}" destId="{38A5AD7F-8EB4-4465-A50A-D484C6D9C372}" srcOrd="2" destOrd="0" presId="urn:microsoft.com/office/officeart/2018/5/layout/IconLeafLabelList"/>
    <dgm:cxn modelId="{ECBCB4AB-86DE-441F-B280-30A15FC0C135}" type="presParOf" srcId="{38A5AD7F-8EB4-4465-A50A-D484C6D9C372}" destId="{2882A921-3540-41FD-9616-DC5F13DC3EC9}" srcOrd="0" destOrd="0" presId="urn:microsoft.com/office/officeart/2018/5/layout/IconLeafLabelList"/>
    <dgm:cxn modelId="{88CB1F51-078B-4C29-9C85-9EF01AE98AA5}" type="presParOf" srcId="{38A5AD7F-8EB4-4465-A50A-D484C6D9C372}" destId="{140BA85C-AEB1-470F-A165-42EB89D2936E}" srcOrd="1" destOrd="0" presId="urn:microsoft.com/office/officeart/2018/5/layout/IconLeafLabelList"/>
    <dgm:cxn modelId="{35CE0BFA-7F66-4DFE-A9A5-B3D383B513BE}" type="presParOf" srcId="{38A5AD7F-8EB4-4465-A50A-D484C6D9C372}" destId="{95339611-34CC-4CD2-8924-DF926FCD24FB}" srcOrd="2" destOrd="0" presId="urn:microsoft.com/office/officeart/2018/5/layout/IconLeafLabelList"/>
    <dgm:cxn modelId="{1582EE90-6E2D-4952-AEE4-E1D11B7B709A}" type="presParOf" srcId="{38A5AD7F-8EB4-4465-A50A-D484C6D9C372}" destId="{011FD9FB-8BB1-4195-8D8A-4CE82C854991}" srcOrd="3" destOrd="0" presId="urn:microsoft.com/office/officeart/2018/5/layout/IconLeafLabelList"/>
    <dgm:cxn modelId="{A057D96C-554F-44DC-BAB1-DC5CCE7BE1B2}" type="presParOf" srcId="{51CB7967-1775-4136-AF56-DE3E523CFF21}" destId="{F738EF7C-CC1B-4F93-B5EA-C3794FAB05F3}" srcOrd="3" destOrd="0" presId="urn:microsoft.com/office/officeart/2018/5/layout/IconLeafLabelList"/>
    <dgm:cxn modelId="{FD0CC6D6-51C9-497F-B98B-74A6E394DE71}" type="presParOf" srcId="{51CB7967-1775-4136-AF56-DE3E523CFF21}" destId="{69B09DE2-781B-4F2D-AE38-370DB5D94E41}" srcOrd="4" destOrd="0" presId="urn:microsoft.com/office/officeart/2018/5/layout/IconLeafLabelList"/>
    <dgm:cxn modelId="{BEBDFABD-8883-4364-88EB-0FCB720009C9}" type="presParOf" srcId="{69B09DE2-781B-4F2D-AE38-370DB5D94E41}" destId="{2F636DA8-8C9C-40B6-8325-5392E1957610}" srcOrd="0" destOrd="0" presId="urn:microsoft.com/office/officeart/2018/5/layout/IconLeafLabelList"/>
    <dgm:cxn modelId="{BE45D6A0-292A-405B-9D0B-FDE083A17226}" type="presParOf" srcId="{69B09DE2-781B-4F2D-AE38-370DB5D94E41}" destId="{4509D004-F65D-4B07-BF6A-3DDA869522D3}" srcOrd="1" destOrd="0" presId="urn:microsoft.com/office/officeart/2018/5/layout/IconLeafLabelList"/>
    <dgm:cxn modelId="{08FAE79D-7495-4344-83D2-7F1C67C1FB2F}" type="presParOf" srcId="{69B09DE2-781B-4F2D-AE38-370DB5D94E41}" destId="{A8B278F2-70BE-4E77-8220-14498863DB49}" srcOrd="2" destOrd="0" presId="urn:microsoft.com/office/officeart/2018/5/layout/IconLeafLabelList"/>
    <dgm:cxn modelId="{F1619828-28A5-4164-A052-0861D5C942BA}" type="presParOf" srcId="{69B09DE2-781B-4F2D-AE38-370DB5D94E41}" destId="{1554EFAA-1C87-4BE0-8F44-B2672C908C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6D9F24-5EF9-4640-9731-6BD86190F6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482A3E-4DED-402A-9E9F-B69E99103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Prediction of Natural Disasters</a:t>
          </a:r>
          <a:endParaRPr lang="en-US" dirty="0"/>
        </a:p>
      </dgm:t>
    </dgm:pt>
    <dgm:pt modelId="{FA6EB53D-FE4F-441A-AA6D-7768A9A822BC}" type="parTrans" cxnId="{CF0B13ED-A9E6-440F-BB41-4FF2099B22D0}">
      <dgm:prSet/>
      <dgm:spPr/>
      <dgm:t>
        <a:bodyPr/>
        <a:lstStyle/>
        <a:p>
          <a:endParaRPr lang="en-US"/>
        </a:p>
      </dgm:t>
    </dgm:pt>
    <dgm:pt modelId="{F071669C-336D-43E6-A651-E7B7968C14EA}" type="sibTrans" cxnId="{CF0B13ED-A9E6-440F-BB41-4FF2099B22D0}">
      <dgm:prSet/>
      <dgm:spPr/>
      <dgm:t>
        <a:bodyPr/>
        <a:lstStyle/>
        <a:p>
          <a:endParaRPr lang="en-US"/>
        </a:p>
      </dgm:t>
    </dgm:pt>
    <dgm:pt modelId="{0AC9C1EA-BC91-4639-8C96-65BEE50225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Minimization of Response Times</a:t>
          </a:r>
          <a:endParaRPr lang="en-US" dirty="0"/>
        </a:p>
      </dgm:t>
    </dgm:pt>
    <dgm:pt modelId="{79D5D775-EB7B-4B2A-94BE-BD275879D412}" type="parTrans" cxnId="{E17D223A-9829-4473-AF63-FDCB082A99B7}">
      <dgm:prSet/>
      <dgm:spPr/>
      <dgm:t>
        <a:bodyPr/>
        <a:lstStyle/>
        <a:p>
          <a:endParaRPr lang="en-US"/>
        </a:p>
      </dgm:t>
    </dgm:pt>
    <dgm:pt modelId="{5B2978FE-1CBE-4A34-8A90-0E7DB1C9E849}" type="sibTrans" cxnId="{E17D223A-9829-4473-AF63-FDCB082A99B7}">
      <dgm:prSet/>
      <dgm:spPr/>
      <dgm:t>
        <a:bodyPr/>
        <a:lstStyle/>
        <a:p>
          <a:endParaRPr lang="en-US"/>
        </a:p>
      </dgm:t>
    </dgm:pt>
    <dgm:pt modelId="{C9BCCBB9-FF6D-42C6-BE69-180F85663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Cloud-Enhanced Solutions</a:t>
          </a:r>
          <a:endParaRPr lang="en-US" dirty="0"/>
        </a:p>
      </dgm:t>
    </dgm:pt>
    <dgm:pt modelId="{741CA89B-FBB8-425B-95D7-8D12E2FB499A}" type="parTrans" cxnId="{A84CC838-5BE4-4ED8-B295-4C9FE638F16F}">
      <dgm:prSet/>
      <dgm:spPr/>
      <dgm:t>
        <a:bodyPr/>
        <a:lstStyle/>
        <a:p>
          <a:endParaRPr lang="en-US"/>
        </a:p>
      </dgm:t>
    </dgm:pt>
    <dgm:pt modelId="{648CF120-F207-403F-A5B4-1B5C05F832C0}" type="sibTrans" cxnId="{A84CC838-5BE4-4ED8-B295-4C9FE638F16F}">
      <dgm:prSet/>
      <dgm:spPr/>
      <dgm:t>
        <a:bodyPr/>
        <a:lstStyle/>
        <a:p>
          <a:endParaRPr lang="en-US"/>
        </a:p>
      </dgm:t>
    </dgm:pt>
    <dgm:pt modelId="{A1D647A0-DBE0-49AE-8CB7-5999AC10C63F}" type="pres">
      <dgm:prSet presAssocID="{806D9F24-5EF9-4640-9731-6BD86190F680}" presName="root" presStyleCnt="0">
        <dgm:presLayoutVars>
          <dgm:dir/>
          <dgm:resizeHandles val="exact"/>
        </dgm:presLayoutVars>
      </dgm:prSet>
      <dgm:spPr/>
    </dgm:pt>
    <dgm:pt modelId="{7856D181-36A8-4EC9-808E-78B852F10BFC}" type="pres">
      <dgm:prSet presAssocID="{D2482A3E-4DED-402A-9E9F-B69E99103FB4}" presName="compNode" presStyleCnt="0"/>
      <dgm:spPr/>
    </dgm:pt>
    <dgm:pt modelId="{301AB2DB-A964-4949-BDE6-5A42AA2756FA}" type="pres">
      <dgm:prSet presAssocID="{D2482A3E-4DED-402A-9E9F-B69E99103F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5A56A2A8-BC5B-4343-A9A9-6FF673F12328}" type="pres">
      <dgm:prSet presAssocID="{D2482A3E-4DED-402A-9E9F-B69E99103FB4}" presName="spaceRect" presStyleCnt="0"/>
      <dgm:spPr/>
    </dgm:pt>
    <dgm:pt modelId="{980B7DD9-E382-489E-8846-8B29A981C56B}" type="pres">
      <dgm:prSet presAssocID="{D2482A3E-4DED-402A-9E9F-B69E99103FB4}" presName="textRect" presStyleLbl="revTx" presStyleIdx="0" presStyleCnt="3">
        <dgm:presLayoutVars>
          <dgm:chMax val="1"/>
          <dgm:chPref val="1"/>
        </dgm:presLayoutVars>
      </dgm:prSet>
      <dgm:spPr/>
    </dgm:pt>
    <dgm:pt modelId="{5218E897-3672-4B43-849F-3AC7F644720B}" type="pres">
      <dgm:prSet presAssocID="{F071669C-336D-43E6-A651-E7B7968C14EA}" presName="sibTrans" presStyleCnt="0"/>
      <dgm:spPr/>
    </dgm:pt>
    <dgm:pt modelId="{A960F88B-7FFB-48A9-A0AC-B81C6394FBA3}" type="pres">
      <dgm:prSet presAssocID="{0AC9C1EA-BC91-4639-8C96-65BEE50225B0}" presName="compNode" presStyleCnt="0"/>
      <dgm:spPr/>
    </dgm:pt>
    <dgm:pt modelId="{0A9E0669-6C2B-4265-9429-3A2BAEB766CA}" type="pres">
      <dgm:prSet presAssocID="{0AC9C1EA-BC91-4639-8C96-65BEE50225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5EA8732-49D9-40D1-8215-F341EBE1B730}" type="pres">
      <dgm:prSet presAssocID="{0AC9C1EA-BC91-4639-8C96-65BEE50225B0}" presName="spaceRect" presStyleCnt="0"/>
      <dgm:spPr/>
    </dgm:pt>
    <dgm:pt modelId="{18CC9B53-B2ED-4234-BB6E-B4670E89A7A9}" type="pres">
      <dgm:prSet presAssocID="{0AC9C1EA-BC91-4639-8C96-65BEE50225B0}" presName="textRect" presStyleLbl="revTx" presStyleIdx="1" presStyleCnt="3">
        <dgm:presLayoutVars>
          <dgm:chMax val="1"/>
          <dgm:chPref val="1"/>
        </dgm:presLayoutVars>
      </dgm:prSet>
      <dgm:spPr/>
    </dgm:pt>
    <dgm:pt modelId="{00A4627B-538D-49E9-A2CB-ECED2819EEE1}" type="pres">
      <dgm:prSet presAssocID="{5B2978FE-1CBE-4A34-8A90-0E7DB1C9E849}" presName="sibTrans" presStyleCnt="0"/>
      <dgm:spPr/>
    </dgm:pt>
    <dgm:pt modelId="{35162624-06B8-457F-A9BC-B54F12C5F75B}" type="pres">
      <dgm:prSet presAssocID="{C9BCCBB9-FF6D-42C6-BE69-180F85663628}" presName="compNode" presStyleCnt="0"/>
      <dgm:spPr/>
    </dgm:pt>
    <dgm:pt modelId="{7331451C-7AE4-42A0-9E39-E74BD55E3DAC}" type="pres">
      <dgm:prSet presAssocID="{C9BCCBB9-FF6D-42C6-BE69-180F856636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E2F7B02-B34B-419E-A8E8-DA87740FB57F}" type="pres">
      <dgm:prSet presAssocID="{C9BCCBB9-FF6D-42C6-BE69-180F85663628}" presName="spaceRect" presStyleCnt="0"/>
      <dgm:spPr/>
    </dgm:pt>
    <dgm:pt modelId="{D56A4C81-663B-4717-947B-9A94CBB15DC0}" type="pres">
      <dgm:prSet presAssocID="{C9BCCBB9-FF6D-42C6-BE69-180F856636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4CC838-5BE4-4ED8-B295-4C9FE638F16F}" srcId="{806D9F24-5EF9-4640-9731-6BD86190F680}" destId="{C9BCCBB9-FF6D-42C6-BE69-180F85663628}" srcOrd="2" destOrd="0" parTransId="{741CA89B-FBB8-425B-95D7-8D12E2FB499A}" sibTransId="{648CF120-F207-403F-A5B4-1B5C05F832C0}"/>
    <dgm:cxn modelId="{E17D223A-9829-4473-AF63-FDCB082A99B7}" srcId="{806D9F24-5EF9-4640-9731-6BD86190F680}" destId="{0AC9C1EA-BC91-4639-8C96-65BEE50225B0}" srcOrd="1" destOrd="0" parTransId="{79D5D775-EB7B-4B2A-94BE-BD275879D412}" sibTransId="{5B2978FE-1CBE-4A34-8A90-0E7DB1C9E849}"/>
    <dgm:cxn modelId="{FB58585B-2D8D-4C7B-89E3-0613152F7065}" type="presOf" srcId="{D2482A3E-4DED-402A-9E9F-B69E99103FB4}" destId="{980B7DD9-E382-489E-8846-8B29A981C56B}" srcOrd="0" destOrd="0" presId="urn:microsoft.com/office/officeart/2018/2/layout/IconLabelList"/>
    <dgm:cxn modelId="{1E5A6142-C8F1-497E-BCE8-F11DF56AFCEE}" type="presOf" srcId="{806D9F24-5EF9-4640-9731-6BD86190F680}" destId="{A1D647A0-DBE0-49AE-8CB7-5999AC10C63F}" srcOrd="0" destOrd="0" presId="urn:microsoft.com/office/officeart/2018/2/layout/IconLabelList"/>
    <dgm:cxn modelId="{FB6A5C58-F1A5-4A5A-85AB-5C0753A8CC48}" type="presOf" srcId="{C9BCCBB9-FF6D-42C6-BE69-180F85663628}" destId="{D56A4C81-663B-4717-947B-9A94CBB15DC0}" srcOrd="0" destOrd="0" presId="urn:microsoft.com/office/officeart/2018/2/layout/IconLabelList"/>
    <dgm:cxn modelId="{CF0B13ED-A9E6-440F-BB41-4FF2099B22D0}" srcId="{806D9F24-5EF9-4640-9731-6BD86190F680}" destId="{D2482A3E-4DED-402A-9E9F-B69E99103FB4}" srcOrd="0" destOrd="0" parTransId="{FA6EB53D-FE4F-441A-AA6D-7768A9A822BC}" sibTransId="{F071669C-336D-43E6-A651-E7B7968C14EA}"/>
    <dgm:cxn modelId="{B6B0ACF1-5BAB-4AED-A3D4-DB4FE111D71A}" type="presOf" srcId="{0AC9C1EA-BC91-4639-8C96-65BEE50225B0}" destId="{18CC9B53-B2ED-4234-BB6E-B4670E89A7A9}" srcOrd="0" destOrd="0" presId="urn:microsoft.com/office/officeart/2018/2/layout/IconLabelList"/>
    <dgm:cxn modelId="{552B3328-9EFF-4417-8706-BEE51E34B3AA}" type="presParOf" srcId="{A1D647A0-DBE0-49AE-8CB7-5999AC10C63F}" destId="{7856D181-36A8-4EC9-808E-78B852F10BFC}" srcOrd="0" destOrd="0" presId="urn:microsoft.com/office/officeart/2018/2/layout/IconLabelList"/>
    <dgm:cxn modelId="{D10DB5B7-94DD-47C7-AAE0-7C703635AB68}" type="presParOf" srcId="{7856D181-36A8-4EC9-808E-78B852F10BFC}" destId="{301AB2DB-A964-4949-BDE6-5A42AA2756FA}" srcOrd="0" destOrd="0" presId="urn:microsoft.com/office/officeart/2018/2/layout/IconLabelList"/>
    <dgm:cxn modelId="{D4FC2D9C-6920-41A9-9FEB-A6C11B340DE4}" type="presParOf" srcId="{7856D181-36A8-4EC9-808E-78B852F10BFC}" destId="{5A56A2A8-BC5B-4343-A9A9-6FF673F12328}" srcOrd="1" destOrd="0" presId="urn:microsoft.com/office/officeart/2018/2/layout/IconLabelList"/>
    <dgm:cxn modelId="{DDFE6CA4-C1FB-44C8-8EFF-A3E4CB8B780E}" type="presParOf" srcId="{7856D181-36A8-4EC9-808E-78B852F10BFC}" destId="{980B7DD9-E382-489E-8846-8B29A981C56B}" srcOrd="2" destOrd="0" presId="urn:microsoft.com/office/officeart/2018/2/layout/IconLabelList"/>
    <dgm:cxn modelId="{1B2E5161-386B-405A-995A-1BA3B5EB4885}" type="presParOf" srcId="{A1D647A0-DBE0-49AE-8CB7-5999AC10C63F}" destId="{5218E897-3672-4B43-849F-3AC7F644720B}" srcOrd="1" destOrd="0" presId="urn:microsoft.com/office/officeart/2018/2/layout/IconLabelList"/>
    <dgm:cxn modelId="{059DFDE7-5498-4493-A699-21F627729BD9}" type="presParOf" srcId="{A1D647A0-DBE0-49AE-8CB7-5999AC10C63F}" destId="{A960F88B-7FFB-48A9-A0AC-B81C6394FBA3}" srcOrd="2" destOrd="0" presId="urn:microsoft.com/office/officeart/2018/2/layout/IconLabelList"/>
    <dgm:cxn modelId="{6848D718-B466-4D08-9B38-80CC02B3E7B2}" type="presParOf" srcId="{A960F88B-7FFB-48A9-A0AC-B81C6394FBA3}" destId="{0A9E0669-6C2B-4265-9429-3A2BAEB766CA}" srcOrd="0" destOrd="0" presId="urn:microsoft.com/office/officeart/2018/2/layout/IconLabelList"/>
    <dgm:cxn modelId="{694AFC0D-59C1-4345-9DD5-DF948CD4111F}" type="presParOf" srcId="{A960F88B-7FFB-48A9-A0AC-B81C6394FBA3}" destId="{35EA8732-49D9-40D1-8215-F341EBE1B730}" srcOrd="1" destOrd="0" presId="urn:microsoft.com/office/officeart/2018/2/layout/IconLabelList"/>
    <dgm:cxn modelId="{98C16F04-00CF-4EB1-9235-50232116BF97}" type="presParOf" srcId="{A960F88B-7FFB-48A9-A0AC-B81C6394FBA3}" destId="{18CC9B53-B2ED-4234-BB6E-B4670E89A7A9}" srcOrd="2" destOrd="0" presId="urn:microsoft.com/office/officeart/2018/2/layout/IconLabelList"/>
    <dgm:cxn modelId="{BF6DDC0F-69C1-47A1-8AD1-A58F642A8CD2}" type="presParOf" srcId="{A1D647A0-DBE0-49AE-8CB7-5999AC10C63F}" destId="{00A4627B-538D-49E9-A2CB-ECED2819EEE1}" srcOrd="3" destOrd="0" presId="urn:microsoft.com/office/officeart/2018/2/layout/IconLabelList"/>
    <dgm:cxn modelId="{7035CB5C-B453-474E-A31F-6247962189CC}" type="presParOf" srcId="{A1D647A0-DBE0-49AE-8CB7-5999AC10C63F}" destId="{35162624-06B8-457F-A9BC-B54F12C5F75B}" srcOrd="4" destOrd="0" presId="urn:microsoft.com/office/officeart/2018/2/layout/IconLabelList"/>
    <dgm:cxn modelId="{64CC12DF-7B81-4653-9232-6EFEB79167E1}" type="presParOf" srcId="{35162624-06B8-457F-A9BC-B54F12C5F75B}" destId="{7331451C-7AE4-42A0-9E39-E74BD55E3DAC}" srcOrd="0" destOrd="0" presId="urn:microsoft.com/office/officeart/2018/2/layout/IconLabelList"/>
    <dgm:cxn modelId="{29E77620-ACC4-4177-AA0C-B8757056D65C}" type="presParOf" srcId="{35162624-06B8-457F-A9BC-B54F12C5F75B}" destId="{2E2F7B02-B34B-419E-A8E8-DA87740FB57F}" srcOrd="1" destOrd="0" presId="urn:microsoft.com/office/officeart/2018/2/layout/IconLabelList"/>
    <dgm:cxn modelId="{1C5ACBE4-BB5D-489B-B05B-4BC9961099C0}" type="presParOf" srcId="{35162624-06B8-457F-A9BC-B54F12C5F75B}" destId="{D56A4C81-663B-4717-947B-9A94CBB15DC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316247-1F77-4329-92E9-C833A03526C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974930-5AA5-4123-BB8B-E5A5BCDE1C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Encountered the unpredictability and impacts of natural disasters</a:t>
          </a:r>
        </a:p>
      </dgm:t>
    </dgm:pt>
    <dgm:pt modelId="{0DDB3BC8-F32F-404E-AD24-2421AAE2754D}" type="parTrans" cxnId="{B8CDDE33-2FFE-4101-B71F-BDF928C70BCB}">
      <dgm:prSet/>
      <dgm:spPr/>
      <dgm:t>
        <a:bodyPr/>
        <a:lstStyle/>
        <a:p>
          <a:endParaRPr lang="en-US"/>
        </a:p>
      </dgm:t>
    </dgm:pt>
    <dgm:pt modelId="{865183F8-429F-423E-A9BA-E984C5ACAE77}" type="sibTrans" cxnId="{B8CDDE33-2FFE-4101-B71F-BDF928C70BCB}">
      <dgm:prSet/>
      <dgm:spPr/>
      <dgm:t>
        <a:bodyPr/>
        <a:lstStyle/>
        <a:p>
          <a:endParaRPr lang="en-US"/>
        </a:p>
      </dgm:t>
    </dgm:pt>
    <dgm:pt modelId="{AEBCC08F-8C48-483B-AE49-121D4ADC0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Aim</a:t>
          </a:r>
          <a:r>
            <a:rPr lang="en-US" dirty="0"/>
            <a:t> to tackle this challenge using our resources.</a:t>
          </a:r>
        </a:p>
      </dgm:t>
    </dgm:pt>
    <dgm:pt modelId="{BE61DDC5-1CD7-48DA-9F3A-F925D3A72656}" type="parTrans" cxnId="{2E03E3B2-396A-4B7B-B269-B4CAB66D53C7}">
      <dgm:prSet/>
      <dgm:spPr/>
      <dgm:t>
        <a:bodyPr/>
        <a:lstStyle/>
        <a:p>
          <a:endParaRPr lang="en-US"/>
        </a:p>
      </dgm:t>
    </dgm:pt>
    <dgm:pt modelId="{F88F3749-AC50-4076-89FC-9A67E143F5B6}" type="sibTrans" cxnId="{2E03E3B2-396A-4B7B-B269-B4CAB66D53C7}">
      <dgm:prSet/>
      <dgm:spPr/>
      <dgm:t>
        <a:bodyPr/>
        <a:lstStyle/>
        <a:p>
          <a:endParaRPr lang="en-US"/>
        </a:p>
      </dgm:t>
    </dgm:pt>
    <dgm:pt modelId="{3261F6C0-EC08-45FF-A2CC-052947DF2D84}" type="pres">
      <dgm:prSet presAssocID="{3F316247-1F77-4329-92E9-C833A03526CB}" presName="root" presStyleCnt="0">
        <dgm:presLayoutVars>
          <dgm:dir/>
          <dgm:resizeHandles val="exact"/>
        </dgm:presLayoutVars>
      </dgm:prSet>
      <dgm:spPr/>
    </dgm:pt>
    <dgm:pt modelId="{1C53CAA9-EAE3-488B-9252-255AF59361F0}" type="pres">
      <dgm:prSet presAssocID="{1B974930-5AA5-4123-BB8B-E5A5BCDE1CBA}" presName="compNode" presStyleCnt="0"/>
      <dgm:spPr/>
    </dgm:pt>
    <dgm:pt modelId="{D7A1C211-4EE6-43A4-A17D-3E211E295350}" type="pres">
      <dgm:prSet presAssocID="{1B974930-5AA5-4123-BB8B-E5A5BCDE1CBA}" presName="bgRect" presStyleLbl="bgShp" presStyleIdx="0" presStyleCnt="2"/>
      <dgm:spPr/>
    </dgm:pt>
    <dgm:pt modelId="{0DCFDEAB-F88A-4900-A67E-9F5967EF4E08}" type="pres">
      <dgm:prSet presAssocID="{1B974930-5AA5-4123-BB8B-E5A5BCDE1C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73DB6937-F4B7-4CA0-AFB5-3550C4A412AB}" type="pres">
      <dgm:prSet presAssocID="{1B974930-5AA5-4123-BB8B-E5A5BCDE1CBA}" presName="spaceRect" presStyleCnt="0"/>
      <dgm:spPr/>
    </dgm:pt>
    <dgm:pt modelId="{7C9B32D9-35CC-4431-B48A-09CE4FAA25BA}" type="pres">
      <dgm:prSet presAssocID="{1B974930-5AA5-4123-BB8B-E5A5BCDE1CBA}" presName="parTx" presStyleLbl="revTx" presStyleIdx="0" presStyleCnt="2">
        <dgm:presLayoutVars>
          <dgm:chMax val="0"/>
          <dgm:chPref val="0"/>
        </dgm:presLayoutVars>
      </dgm:prSet>
      <dgm:spPr/>
    </dgm:pt>
    <dgm:pt modelId="{751F01AF-C733-4288-9C64-823660C1B172}" type="pres">
      <dgm:prSet presAssocID="{865183F8-429F-423E-A9BA-E984C5ACAE77}" presName="sibTrans" presStyleCnt="0"/>
      <dgm:spPr/>
    </dgm:pt>
    <dgm:pt modelId="{3499DB89-097E-4937-83C7-2368C7198507}" type="pres">
      <dgm:prSet presAssocID="{AEBCC08F-8C48-483B-AE49-121D4ADC00AD}" presName="compNode" presStyleCnt="0"/>
      <dgm:spPr/>
    </dgm:pt>
    <dgm:pt modelId="{D71A129F-DE67-4379-890D-D4E6F1D942A3}" type="pres">
      <dgm:prSet presAssocID="{AEBCC08F-8C48-483B-AE49-121D4ADC00AD}" presName="bgRect" presStyleLbl="bgShp" presStyleIdx="1" presStyleCnt="2"/>
      <dgm:spPr/>
    </dgm:pt>
    <dgm:pt modelId="{98940366-646A-4414-B88E-B987DDD6784C}" type="pres">
      <dgm:prSet presAssocID="{AEBCC08F-8C48-483B-AE49-121D4ADC00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fe ring"/>
        </a:ext>
      </dgm:extLst>
    </dgm:pt>
    <dgm:pt modelId="{B969E85C-406B-4B61-B797-A4D1B5DE0D97}" type="pres">
      <dgm:prSet presAssocID="{AEBCC08F-8C48-483B-AE49-121D4ADC00AD}" presName="spaceRect" presStyleCnt="0"/>
      <dgm:spPr/>
    </dgm:pt>
    <dgm:pt modelId="{9692A07E-3CDD-4FDE-863A-96A02BDF3DC7}" type="pres">
      <dgm:prSet presAssocID="{AEBCC08F-8C48-483B-AE49-121D4ADC00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8EEF213-6183-4CD8-8B3D-4CB746989509}" type="presOf" srcId="{1B974930-5AA5-4123-BB8B-E5A5BCDE1CBA}" destId="{7C9B32D9-35CC-4431-B48A-09CE4FAA25BA}" srcOrd="0" destOrd="0" presId="urn:microsoft.com/office/officeart/2018/2/layout/IconVerticalSolidList"/>
    <dgm:cxn modelId="{3AAF8E23-CAFD-46B7-91CD-960144A6F93C}" type="presOf" srcId="{AEBCC08F-8C48-483B-AE49-121D4ADC00AD}" destId="{9692A07E-3CDD-4FDE-863A-96A02BDF3DC7}" srcOrd="0" destOrd="0" presId="urn:microsoft.com/office/officeart/2018/2/layout/IconVerticalSolidList"/>
    <dgm:cxn modelId="{B8CDDE33-2FFE-4101-B71F-BDF928C70BCB}" srcId="{3F316247-1F77-4329-92E9-C833A03526CB}" destId="{1B974930-5AA5-4123-BB8B-E5A5BCDE1CBA}" srcOrd="0" destOrd="0" parTransId="{0DDB3BC8-F32F-404E-AD24-2421AAE2754D}" sibTransId="{865183F8-429F-423E-A9BA-E984C5ACAE77}"/>
    <dgm:cxn modelId="{2E03E3B2-396A-4B7B-B269-B4CAB66D53C7}" srcId="{3F316247-1F77-4329-92E9-C833A03526CB}" destId="{AEBCC08F-8C48-483B-AE49-121D4ADC00AD}" srcOrd="1" destOrd="0" parTransId="{BE61DDC5-1CD7-48DA-9F3A-F925D3A72656}" sibTransId="{F88F3749-AC50-4076-89FC-9A67E143F5B6}"/>
    <dgm:cxn modelId="{969338E2-63F9-44F9-87B3-80E87BEF967A}" type="presOf" srcId="{3F316247-1F77-4329-92E9-C833A03526CB}" destId="{3261F6C0-EC08-45FF-A2CC-052947DF2D84}" srcOrd="0" destOrd="0" presId="urn:microsoft.com/office/officeart/2018/2/layout/IconVerticalSolidList"/>
    <dgm:cxn modelId="{885BDF69-8B4D-48BC-A9BC-6A8F080F2CE3}" type="presParOf" srcId="{3261F6C0-EC08-45FF-A2CC-052947DF2D84}" destId="{1C53CAA9-EAE3-488B-9252-255AF59361F0}" srcOrd="0" destOrd="0" presId="urn:microsoft.com/office/officeart/2018/2/layout/IconVerticalSolidList"/>
    <dgm:cxn modelId="{25C647EF-2AFE-4497-A0CA-9DBF1AE74594}" type="presParOf" srcId="{1C53CAA9-EAE3-488B-9252-255AF59361F0}" destId="{D7A1C211-4EE6-43A4-A17D-3E211E295350}" srcOrd="0" destOrd="0" presId="urn:microsoft.com/office/officeart/2018/2/layout/IconVerticalSolidList"/>
    <dgm:cxn modelId="{2B0C7296-A548-486D-B9D2-CC4285A47F9D}" type="presParOf" srcId="{1C53CAA9-EAE3-488B-9252-255AF59361F0}" destId="{0DCFDEAB-F88A-4900-A67E-9F5967EF4E08}" srcOrd="1" destOrd="0" presId="urn:microsoft.com/office/officeart/2018/2/layout/IconVerticalSolidList"/>
    <dgm:cxn modelId="{884018A9-2EE8-45BB-920C-AA55ABE4C5C1}" type="presParOf" srcId="{1C53CAA9-EAE3-488B-9252-255AF59361F0}" destId="{73DB6937-F4B7-4CA0-AFB5-3550C4A412AB}" srcOrd="2" destOrd="0" presId="urn:microsoft.com/office/officeart/2018/2/layout/IconVerticalSolidList"/>
    <dgm:cxn modelId="{005A5B2D-7B7D-4A45-8D22-3EE5EF374628}" type="presParOf" srcId="{1C53CAA9-EAE3-488B-9252-255AF59361F0}" destId="{7C9B32D9-35CC-4431-B48A-09CE4FAA25BA}" srcOrd="3" destOrd="0" presId="urn:microsoft.com/office/officeart/2018/2/layout/IconVerticalSolidList"/>
    <dgm:cxn modelId="{21CCE688-15DC-47CB-B8A3-12283155F65A}" type="presParOf" srcId="{3261F6C0-EC08-45FF-A2CC-052947DF2D84}" destId="{751F01AF-C733-4288-9C64-823660C1B172}" srcOrd="1" destOrd="0" presId="urn:microsoft.com/office/officeart/2018/2/layout/IconVerticalSolidList"/>
    <dgm:cxn modelId="{822FC2BE-F0AA-4218-B1CD-EBA235813372}" type="presParOf" srcId="{3261F6C0-EC08-45FF-A2CC-052947DF2D84}" destId="{3499DB89-097E-4937-83C7-2368C7198507}" srcOrd="2" destOrd="0" presId="urn:microsoft.com/office/officeart/2018/2/layout/IconVerticalSolidList"/>
    <dgm:cxn modelId="{C9767089-7458-41D5-A876-C927F42568A3}" type="presParOf" srcId="{3499DB89-097E-4937-83C7-2368C7198507}" destId="{D71A129F-DE67-4379-890D-D4E6F1D942A3}" srcOrd="0" destOrd="0" presId="urn:microsoft.com/office/officeart/2018/2/layout/IconVerticalSolidList"/>
    <dgm:cxn modelId="{D3550BBE-694B-4BF6-92BF-66D63D6C53FE}" type="presParOf" srcId="{3499DB89-097E-4937-83C7-2368C7198507}" destId="{98940366-646A-4414-B88E-B987DDD6784C}" srcOrd="1" destOrd="0" presId="urn:microsoft.com/office/officeart/2018/2/layout/IconVerticalSolidList"/>
    <dgm:cxn modelId="{66B26D00-1768-46AD-98C7-E2F1CE61D620}" type="presParOf" srcId="{3499DB89-097E-4937-83C7-2368C7198507}" destId="{B969E85C-406B-4B61-B797-A4D1B5DE0D97}" srcOrd="2" destOrd="0" presId="urn:microsoft.com/office/officeart/2018/2/layout/IconVerticalSolidList"/>
    <dgm:cxn modelId="{13D53403-6C51-4DE0-97E7-3B941F76A87E}" type="presParOf" srcId="{3499DB89-097E-4937-83C7-2368C7198507}" destId="{9692A07E-3CDD-4FDE-863A-96A02BDF3D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975E17-A36D-4726-BB55-D09812338C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0BB53C-9B62-43F9-BA61-80BCB1B8A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Gathering Real Data</a:t>
          </a:r>
        </a:p>
      </dgm:t>
    </dgm:pt>
    <dgm:pt modelId="{95133DB1-7EC1-4D37-8824-04D31851AF19}" type="parTrans" cxnId="{7D405E88-97E9-4DE3-A5E4-7A92FF5B4764}">
      <dgm:prSet/>
      <dgm:spPr/>
      <dgm:t>
        <a:bodyPr/>
        <a:lstStyle/>
        <a:p>
          <a:endParaRPr lang="en-US"/>
        </a:p>
      </dgm:t>
    </dgm:pt>
    <dgm:pt modelId="{BDE1801B-871D-48D4-A8AE-8B86C73E1364}" type="sibTrans" cxnId="{7D405E88-97E9-4DE3-A5E4-7A92FF5B4764}">
      <dgm:prSet/>
      <dgm:spPr/>
      <dgm:t>
        <a:bodyPr/>
        <a:lstStyle/>
        <a:p>
          <a:endParaRPr lang="en-US"/>
        </a:p>
      </dgm:t>
    </dgm:pt>
    <dgm:pt modelId="{9160E25C-1122-4D9B-ADBB-ED89FF812C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Infrastructure</a:t>
          </a:r>
        </a:p>
      </dgm:t>
    </dgm:pt>
    <dgm:pt modelId="{E04E95A2-8184-4250-BC3F-DA5CFF73F051}" type="parTrans" cxnId="{9173A092-043E-47E6-A15A-9502623A07DA}">
      <dgm:prSet/>
      <dgm:spPr/>
      <dgm:t>
        <a:bodyPr/>
        <a:lstStyle/>
        <a:p>
          <a:endParaRPr lang="en-US"/>
        </a:p>
      </dgm:t>
    </dgm:pt>
    <dgm:pt modelId="{885AF53C-40B3-4144-AB0A-DE8A93694293}" type="sibTrans" cxnId="{9173A092-043E-47E6-A15A-9502623A07DA}">
      <dgm:prSet/>
      <dgm:spPr/>
      <dgm:t>
        <a:bodyPr/>
        <a:lstStyle/>
        <a:p>
          <a:endParaRPr lang="en-US"/>
        </a:p>
      </dgm:t>
    </dgm:pt>
    <dgm:pt modelId="{EDF613BE-0E6E-4633-AF64-3A03F6F479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Predictions using Machine Learning models</a:t>
          </a:r>
        </a:p>
      </dgm:t>
    </dgm:pt>
    <dgm:pt modelId="{7B4E5F8A-3F1D-46A7-9316-57AB4C82A15F}" type="parTrans" cxnId="{5168041F-CA17-47FA-95B3-04FAD88498B6}">
      <dgm:prSet/>
      <dgm:spPr/>
      <dgm:t>
        <a:bodyPr/>
        <a:lstStyle/>
        <a:p>
          <a:endParaRPr lang="en-US"/>
        </a:p>
      </dgm:t>
    </dgm:pt>
    <dgm:pt modelId="{9E6AFBA5-5B94-43D2-9333-475F9CAFA4AD}" type="sibTrans" cxnId="{5168041F-CA17-47FA-95B3-04FAD88498B6}">
      <dgm:prSet/>
      <dgm:spPr/>
      <dgm:t>
        <a:bodyPr/>
        <a:lstStyle/>
        <a:p>
          <a:endParaRPr lang="en-US"/>
        </a:p>
      </dgm:t>
    </dgm:pt>
    <dgm:pt modelId="{FF2A886E-7D5A-4578-B6E8-858A50F0B95A}" type="pres">
      <dgm:prSet presAssocID="{4A975E17-A36D-4726-BB55-D09812338C3E}" presName="root" presStyleCnt="0">
        <dgm:presLayoutVars>
          <dgm:dir/>
          <dgm:resizeHandles val="exact"/>
        </dgm:presLayoutVars>
      </dgm:prSet>
      <dgm:spPr/>
    </dgm:pt>
    <dgm:pt modelId="{D14A231B-D31C-4608-A230-6495190279F1}" type="pres">
      <dgm:prSet presAssocID="{300BB53C-9B62-43F9-BA61-80BCB1B8A86C}" presName="compNode" presStyleCnt="0"/>
      <dgm:spPr/>
    </dgm:pt>
    <dgm:pt modelId="{ADE9FBCF-C2F3-4450-B2B4-FEE04049FC13}" type="pres">
      <dgm:prSet presAssocID="{300BB53C-9B62-43F9-BA61-80BCB1B8A86C}" presName="bgRect" presStyleLbl="bgShp" presStyleIdx="0" presStyleCnt="3"/>
      <dgm:spPr/>
    </dgm:pt>
    <dgm:pt modelId="{1E191800-D12A-4877-A3F0-0DAC9CF870F9}" type="pres">
      <dgm:prSet presAssocID="{300BB53C-9B62-43F9-BA61-80BCB1B8A8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2736CEB-5F54-42FD-87BA-61D4B305FA12}" type="pres">
      <dgm:prSet presAssocID="{300BB53C-9B62-43F9-BA61-80BCB1B8A86C}" presName="spaceRect" presStyleCnt="0"/>
      <dgm:spPr/>
    </dgm:pt>
    <dgm:pt modelId="{22E62B13-CD82-4589-95BF-1B7779D16C42}" type="pres">
      <dgm:prSet presAssocID="{300BB53C-9B62-43F9-BA61-80BCB1B8A86C}" presName="parTx" presStyleLbl="revTx" presStyleIdx="0" presStyleCnt="3">
        <dgm:presLayoutVars>
          <dgm:chMax val="0"/>
          <dgm:chPref val="0"/>
        </dgm:presLayoutVars>
      </dgm:prSet>
      <dgm:spPr/>
    </dgm:pt>
    <dgm:pt modelId="{76FDC861-9C8D-474C-9479-25CEDF680A3A}" type="pres">
      <dgm:prSet presAssocID="{BDE1801B-871D-48D4-A8AE-8B86C73E1364}" presName="sibTrans" presStyleCnt="0"/>
      <dgm:spPr/>
    </dgm:pt>
    <dgm:pt modelId="{E929CACA-9329-49A4-AC4A-67B44610235E}" type="pres">
      <dgm:prSet presAssocID="{9160E25C-1122-4D9B-ADBB-ED89FF812C64}" presName="compNode" presStyleCnt="0"/>
      <dgm:spPr/>
    </dgm:pt>
    <dgm:pt modelId="{BE9B2360-7023-4B35-B9A1-E8684E6C94FB}" type="pres">
      <dgm:prSet presAssocID="{9160E25C-1122-4D9B-ADBB-ED89FF812C64}" presName="bgRect" presStyleLbl="bgShp" presStyleIdx="1" presStyleCnt="3"/>
      <dgm:spPr/>
    </dgm:pt>
    <dgm:pt modelId="{CB1E9C83-A1E9-422D-9E71-A9D4BA744394}" type="pres">
      <dgm:prSet presAssocID="{9160E25C-1122-4D9B-ADBB-ED89FF812C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DEB2E83-43F2-4C33-A922-AFCA824E83E3}" type="pres">
      <dgm:prSet presAssocID="{9160E25C-1122-4D9B-ADBB-ED89FF812C64}" presName="spaceRect" presStyleCnt="0"/>
      <dgm:spPr/>
    </dgm:pt>
    <dgm:pt modelId="{A1375BE2-E007-4CF7-BC39-80DA7D537B9F}" type="pres">
      <dgm:prSet presAssocID="{9160E25C-1122-4D9B-ADBB-ED89FF812C64}" presName="parTx" presStyleLbl="revTx" presStyleIdx="1" presStyleCnt="3">
        <dgm:presLayoutVars>
          <dgm:chMax val="0"/>
          <dgm:chPref val="0"/>
        </dgm:presLayoutVars>
      </dgm:prSet>
      <dgm:spPr/>
    </dgm:pt>
    <dgm:pt modelId="{E3EC1355-FAB5-42AB-B7A6-9D80F6CFCD7A}" type="pres">
      <dgm:prSet presAssocID="{885AF53C-40B3-4144-AB0A-DE8A93694293}" presName="sibTrans" presStyleCnt="0"/>
      <dgm:spPr/>
    </dgm:pt>
    <dgm:pt modelId="{FAEAFDDE-4383-4C2E-9A03-BA830277732D}" type="pres">
      <dgm:prSet presAssocID="{EDF613BE-0E6E-4633-AF64-3A03F6F479C2}" presName="compNode" presStyleCnt="0"/>
      <dgm:spPr/>
    </dgm:pt>
    <dgm:pt modelId="{7378B127-BF80-45CF-9C6B-3200814E9EBE}" type="pres">
      <dgm:prSet presAssocID="{EDF613BE-0E6E-4633-AF64-3A03F6F479C2}" presName="bgRect" presStyleLbl="bgShp" presStyleIdx="2" presStyleCnt="3"/>
      <dgm:spPr/>
    </dgm:pt>
    <dgm:pt modelId="{E3F776D2-03E2-4843-9B4D-46B16921B632}" type="pres">
      <dgm:prSet presAssocID="{EDF613BE-0E6E-4633-AF64-3A03F6F479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2974E7-C408-4832-B0DA-D20633BDFB51}" type="pres">
      <dgm:prSet presAssocID="{EDF613BE-0E6E-4633-AF64-3A03F6F479C2}" presName="spaceRect" presStyleCnt="0"/>
      <dgm:spPr/>
    </dgm:pt>
    <dgm:pt modelId="{8D72098F-FBF1-4B3B-A941-C7DE3A91321A}" type="pres">
      <dgm:prSet presAssocID="{EDF613BE-0E6E-4633-AF64-3A03F6F479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68041F-CA17-47FA-95B3-04FAD88498B6}" srcId="{4A975E17-A36D-4726-BB55-D09812338C3E}" destId="{EDF613BE-0E6E-4633-AF64-3A03F6F479C2}" srcOrd="2" destOrd="0" parTransId="{7B4E5F8A-3F1D-46A7-9316-57AB4C82A15F}" sibTransId="{9E6AFBA5-5B94-43D2-9333-475F9CAFA4AD}"/>
    <dgm:cxn modelId="{91B3072D-7C8A-477B-9171-B93665E900D5}" type="presOf" srcId="{9160E25C-1122-4D9B-ADBB-ED89FF812C64}" destId="{A1375BE2-E007-4CF7-BC39-80DA7D537B9F}" srcOrd="0" destOrd="0" presId="urn:microsoft.com/office/officeart/2018/2/layout/IconVerticalSolidList"/>
    <dgm:cxn modelId="{A532E441-06C6-40DD-842F-B72B74A8871B}" type="presOf" srcId="{4A975E17-A36D-4726-BB55-D09812338C3E}" destId="{FF2A886E-7D5A-4578-B6E8-858A50F0B95A}" srcOrd="0" destOrd="0" presId="urn:microsoft.com/office/officeart/2018/2/layout/IconVerticalSolidList"/>
    <dgm:cxn modelId="{7D405E88-97E9-4DE3-A5E4-7A92FF5B4764}" srcId="{4A975E17-A36D-4726-BB55-D09812338C3E}" destId="{300BB53C-9B62-43F9-BA61-80BCB1B8A86C}" srcOrd="0" destOrd="0" parTransId="{95133DB1-7EC1-4D37-8824-04D31851AF19}" sibTransId="{BDE1801B-871D-48D4-A8AE-8B86C73E1364}"/>
    <dgm:cxn modelId="{FCCFF78D-5F7A-4A09-8061-0A74084198FD}" type="presOf" srcId="{300BB53C-9B62-43F9-BA61-80BCB1B8A86C}" destId="{22E62B13-CD82-4589-95BF-1B7779D16C42}" srcOrd="0" destOrd="0" presId="urn:microsoft.com/office/officeart/2018/2/layout/IconVerticalSolidList"/>
    <dgm:cxn modelId="{9173A092-043E-47E6-A15A-9502623A07DA}" srcId="{4A975E17-A36D-4726-BB55-D09812338C3E}" destId="{9160E25C-1122-4D9B-ADBB-ED89FF812C64}" srcOrd="1" destOrd="0" parTransId="{E04E95A2-8184-4250-BC3F-DA5CFF73F051}" sibTransId="{885AF53C-40B3-4144-AB0A-DE8A93694293}"/>
    <dgm:cxn modelId="{E2FD98BF-A41E-462B-BD01-30744E7D3FF2}" type="presOf" srcId="{EDF613BE-0E6E-4633-AF64-3A03F6F479C2}" destId="{8D72098F-FBF1-4B3B-A941-C7DE3A91321A}" srcOrd="0" destOrd="0" presId="urn:microsoft.com/office/officeart/2018/2/layout/IconVerticalSolidList"/>
    <dgm:cxn modelId="{C8E8C39E-CB22-4DA9-A0A8-BB242BB701F9}" type="presParOf" srcId="{FF2A886E-7D5A-4578-B6E8-858A50F0B95A}" destId="{D14A231B-D31C-4608-A230-6495190279F1}" srcOrd="0" destOrd="0" presId="urn:microsoft.com/office/officeart/2018/2/layout/IconVerticalSolidList"/>
    <dgm:cxn modelId="{E80124B9-4CCE-48F3-AAC3-7CD79F5F84B9}" type="presParOf" srcId="{D14A231B-D31C-4608-A230-6495190279F1}" destId="{ADE9FBCF-C2F3-4450-B2B4-FEE04049FC13}" srcOrd="0" destOrd="0" presId="urn:microsoft.com/office/officeart/2018/2/layout/IconVerticalSolidList"/>
    <dgm:cxn modelId="{DBF85941-CBD9-4332-AE10-F8B86BED3985}" type="presParOf" srcId="{D14A231B-D31C-4608-A230-6495190279F1}" destId="{1E191800-D12A-4877-A3F0-0DAC9CF870F9}" srcOrd="1" destOrd="0" presId="urn:microsoft.com/office/officeart/2018/2/layout/IconVerticalSolidList"/>
    <dgm:cxn modelId="{B35C870D-9E39-41D1-9F9F-4E524A27C58D}" type="presParOf" srcId="{D14A231B-D31C-4608-A230-6495190279F1}" destId="{A2736CEB-5F54-42FD-87BA-61D4B305FA12}" srcOrd="2" destOrd="0" presId="urn:microsoft.com/office/officeart/2018/2/layout/IconVerticalSolidList"/>
    <dgm:cxn modelId="{3FA5244F-758E-4A8A-80E9-BE0EA0D61354}" type="presParOf" srcId="{D14A231B-D31C-4608-A230-6495190279F1}" destId="{22E62B13-CD82-4589-95BF-1B7779D16C42}" srcOrd="3" destOrd="0" presId="urn:microsoft.com/office/officeart/2018/2/layout/IconVerticalSolidList"/>
    <dgm:cxn modelId="{6B921FDA-8C8E-4AF0-A3C9-B418FBE79016}" type="presParOf" srcId="{FF2A886E-7D5A-4578-B6E8-858A50F0B95A}" destId="{76FDC861-9C8D-474C-9479-25CEDF680A3A}" srcOrd="1" destOrd="0" presId="urn:microsoft.com/office/officeart/2018/2/layout/IconVerticalSolidList"/>
    <dgm:cxn modelId="{4D06531E-2FF5-4A0F-B36C-24096540230E}" type="presParOf" srcId="{FF2A886E-7D5A-4578-B6E8-858A50F0B95A}" destId="{E929CACA-9329-49A4-AC4A-67B44610235E}" srcOrd="2" destOrd="0" presId="urn:microsoft.com/office/officeart/2018/2/layout/IconVerticalSolidList"/>
    <dgm:cxn modelId="{F5A4E93F-BDA8-4B97-9E06-05E996D3FF28}" type="presParOf" srcId="{E929CACA-9329-49A4-AC4A-67B44610235E}" destId="{BE9B2360-7023-4B35-B9A1-E8684E6C94FB}" srcOrd="0" destOrd="0" presId="urn:microsoft.com/office/officeart/2018/2/layout/IconVerticalSolidList"/>
    <dgm:cxn modelId="{D94D87E5-64C2-421E-AB12-99D5561C8EA8}" type="presParOf" srcId="{E929CACA-9329-49A4-AC4A-67B44610235E}" destId="{CB1E9C83-A1E9-422D-9E71-A9D4BA744394}" srcOrd="1" destOrd="0" presId="urn:microsoft.com/office/officeart/2018/2/layout/IconVerticalSolidList"/>
    <dgm:cxn modelId="{2D860EBF-B5E4-4CEE-82BF-F0143DD608D1}" type="presParOf" srcId="{E929CACA-9329-49A4-AC4A-67B44610235E}" destId="{BDEB2E83-43F2-4C33-A922-AFCA824E83E3}" srcOrd="2" destOrd="0" presId="urn:microsoft.com/office/officeart/2018/2/layout/IconVerticalSolidList"/>
    <dgm:cxn modelId="{43668473-ED80-4F8F-BCAD-D7A6578C2859}" type="presParOf" srcId="{E929CACA-9329-49A4-AC4A-67B44610235E}" destId="{A1375BE2-E007-4CF7-BC39-80DA7D537B9F}" srcOrd="3" destOrd="0" presId="urn:microsoft.com/office/officeart/2018/2/layout/IconVerticalSolidList"/>
    <dgm:cxn modelId="{B8F50DEC-0EB7-4E12-A5CD-A4C8C611D93E}" type="presParOf" srcId="{FF2A886E-7D5A-4578-B6E8-858A50F0B95A}" destId="{E3EC1355-FAB5-42AB-B7A6-9D80F6CFCD7A}" srcOrd="3" destOrd="0" presId="urn:microsoft.com/office/officeart/2018/2/layout/IconVerticalSolidList"/>
    <dgm:cxn modelId="{B8395992-80DC-4226-959F-7518C3AE84EF}" type="presParOf" srcId="{FF2A886E-7D5A-4578-B6E8-858A50F0B95A}" destId="{FAEAFDDE-4383-4C2E-9A03-BA830277732D}" srcOrd="4" destOrd="0" presId="urn:microsoft.com/office/officeart/2018/2/layout/IconVerticalSolidList"/>
    <dgm:cxn modelId="{D15F2628-16E7-446E-9853-AB23BAE77085}" type="presParOf" srcId="{FAEAFDDE-4383-4C2E-9A03-BA830277732D}" destId="{7378B127-BF80-45CF-9C6B-3200814E9EBE}" srcOrd="0" destOrd="0" presId="urn:microsoft.com/office/officeart/2018/2/layout/IconVerticalSolidList"/>
    <dgm:cxn modelId="{57929DA4-E81E-48A0-928B-A509734F15B8}" type="presParOf" srcId="{FAEAFDDE-4383-4C2E-9A03-BA830277732D}" destId="{E3F776D2-03E2-4843-9B4D-46B16921B632}" srcOrd="1" destOrd="0" presId="urn:microsoft.com/office/officeart/2018/2/layout/IconVerticalSolidList"/>
    <dgm:cxn modelId="{51B42A23-225D-42D1-8419-8C651D934EC1}" type="presParOf" srcId="{FAEAFDDE-4383-4C2E-9A03-BA830277732D}" destId="{802974E7-C408-4832-B0DA-D20633BDFB51}" srcOrd="2" destOrd="0" presId="urn:microsoft.com/office/officeart/2018/2/layout/IconVerticalSolidList"/>
    <dgm:cxn modelId="{5F70F823-F9F6-43F1-9512-C9A5E97A5320}" type="presParOf" srcId="{FAEAFDDE-4383-4C2E-9A03-BA830277732D}" destId="{8D72098F-FBF1-4B3B-A941-C7DE3A9132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CEDAC4-3D83-4D33-AAEB-433A443F45B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E70671-533E-4C06-BA51-C4AC40CE4D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Used PySpark for efficient distributed data processing with Apache Spark</a:t>
          </a:r>
        </a:p>
      </dgm:t>
    </dgm:pt>
    <dgm:pt modelId="{8FDD7D23-A338-4B04-BB77-A4BB064EF229}" type="parTrans" cxnId="{D981B2EF-D388-4EAB-8F53-380E87AC761C}">
      <dgm:prSet/>
      <dgm:spPr/>
      <dgm:t>
        <a:bodyPr/>
        <a:lstStyle/>
        <a:p>
          <a:endParaRPr lang="en-US"/>
        </a:p>
      </dgm:t>
    </dgm:pt>
    <dgm:pt modelId="{7AABDE0B-5272-4758-8A6F-31ADE95206FC}" type="sibTrans" cxnId="{D981B2EF-D388-4EAB-8F53-380E87AC761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07A5E268-CD66-41DC-A3FC-AB27B6A438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Created Separate models for Event prediction &amp; Response Time Prediction</a:t>
          </a:r>
        </a:p>
      </dgm:t>
    </dgm:pt>
    <dgm:pt modelId="{49D82DC4-FC2F-4CF0-9A0A-FA8A7E36061F}" type="parTrans" cxnId="{7FB62951-3B58-4E2D-BACF-6A6ADC885F2C}">
      <dgm:prSet/>
      <dgm:spPr/>
      <dgm:t>
        <a:bodyPr/>
        <a:lstStyle/>
        <a:p>
          <a:endParaRPr lang="en-US"/>
        </a:p>
      </dgm:t>
    </dgm:pt>
    <dgm:pt modelId="{66D068FD-899C-4D4D-9EBF-65889AAD60F3}" type="sibTrans" cxnId="{7FB62951-3B58-4E2D-BACF-6A6ADC885F2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7A8B046F-2958-4C50-AAE7-A8ACA5B68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Evaluated Accuracy and Root-mean square error</a:t>
          </a:r>
        </a:p>
      </dgm:t>
    </dgm:pt>
    <dgm:pt modelId="{D84C8152-D6C8-4702-8E3D-0D038E87B528}" type="parTrans" cxnId="{DD4E00E8-21DD-4803-9E5E-9477C0906C13}">
      <dgm:prSet/>
      <dgm:spPr/>
      <dgm:t>
        <a:bodyPr/>
        <a:lstStyle/>
        <a:p>
          <a:endParaRPr lang="en-US"/>
        </a:p>
      </dgm:t>
    </dgm:pt>
    <dgm:pt modelId="{ACB95B28-8E1B-4106-9503-C7DFD50242D0}" type="sibTrans" cxnId="{DD4E00E8-21DD-4803-9E5E-9477C0906C1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F567AFC-A519-4CA0-B43C-D7693658D750}" type="pres">
      <dgm:prSet presAssocID="{96CEDAC4-3D83-4D33-AAEB-433A443F45B7}" presName="Name0" presStyleCnt="0">
        <dgm:presLayoutVars>
          <dgm:animLvl val="lvl"/>
          <dgm:resizeHandles val="exact"/>
        </dgm:presLayoutVars>
      </dgm:prSet>
      <dgm:spPr/>
    </dgm:pt>
    <dgm:pt modelId="{FFCF7F7D-08F2-451F-9442-039EC37CE4FF}" type="pres">
      <dgm:prSet presAssocID="{79E70671-533E-4C06-BA51-C4AC40CE4D04}" presName="compositeNode" presStyleCnt="0">
        <dgm:presLayoutVars>
          <dgm:bulletEnabled val="1"/>
        </dgm:presLayoutVars>
      </dgm:prSet>
      <dgm:spPr/>
    </dgm:pt>
    <dgm:pt modelId="{C78FB582-C1D4-44C7-90D8-58EE4FCEF850}" type="pres">
      <dgm:prSet presAssocID="{79E70671-533E-4C06-BA51-C4AC40CE4D04}" presName="bgRect" presStyleLbl="alignNode1" presStyleIdx="0" presStyleCnt="3"/>
      <dgm:spPr/>
    </dgm:pt>
    <dgm:pt modelId="{44E14AD1-806E-44D3-92E4-4226D35FB342}" type="pres">
      <dgm:prSet presAssocID="{7AABDE0B-5272-4758-8A6F-31ADE95206F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27C218D-AFAB-4CBC-A438-312190B57947}" type="pres">
      <dgm:prSet presAssocID="{79E70671-533E-4C06-BA51-C4AC40CE4D04}" presName="nodeRect" presStyleLbl="alignNode1" presStyleIdx="0" presStyleCnt="3">
        <dgm:presLayoutVars>
          <dgm:bulletEnabled val="1"/>
        </dgm:presLayoutVars>
      </dgm:prSet>
      <dgm:spPr/>
    </dgm:pt>
    <dgm:pt modelId="{2AFB2973-C8C6-4A7E-828D-5C8123216C26}" type="pres">
      <dgm:prSet presAssocID="{7AABDE0B-5272-4758-8A6F-31ADE95206FC}" presName="sibTrans" presStyleCnt="0"/>
      <dgm:spPr/>
    </dgm:pt>
    <dgm:pt modelId="{51AE0A6A-A49D-4D79-9629-1B6E86127F36}" type="pres">
      <dgm:prSet presAssocID="{07A5E268-CD66-41DC-A3FC-AB27B6A438B7}" presName="compositeNode" presStyleCnt="0">
        <dgm:presLayoutVars>
          <dgm:bulletEnabled val="1"/>
        </dgm:presLayoutVars>
      </dgm:prSet>
      <dgm:spPr/>
    </dgm:pt>
    <dgm:pt modelId="{89964862-CEE3-44C5-AA63-E3E9565E36AD}" type="pres">
      <dgm:prSet presAssocID="{07A5E268-CD66-41DC-A3FC-AB27B6A438B7}" presName="bgRect" presStyleLbl="alignNode1" presStyleIdx="1" presStyleCnt="3"/>
      <dgm:spPr/>
    </dgm:pt>
    <dgm:pt modelId="{FB27B3EA-D9EB-4B0D-9AA0-E0C9BB6F0B8F}" type="pres">
      <dgm:prSet presAssocID="{66D068FD-899C-4D4D-9EBF-65889AAD60F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86800B-6505-4586-83C7-EC5CE1875575}" type="pres">
      <dgm:prSet presAssocID="{07A5E268-CD66-41DC-A3FC-AB27B6A438B7}" presName="nodeRect" presStyleLbl="alignNode1" presStyleIdx="1" presStyleCnt="3">
        <dgm:presLayoutVars>
          <dgm:bulletEnabled val="1"/>
        </dgm:presLayoutVars>
      </dgm:prSet>
      <dgm:spPr/>
    </dgm:pt>
    <dgm:pt modelId="{E1842D2A-6334-463E-BB3F-E26B440A3147}" type="pres">
      <dgm:prSet presAssocID="{66D068FD-899C-4D4D-9EBF-65889AAD60F3}" presName="sibTrans" presStyleCnt="0"/>
      <dgm:spPr/>
    </dgm:pt>
    <dgm:pt modelId="{2D26DC63-2CCB-4A75-8E7D-917DCA34DFE9}" type="pres">
      <dgm:prSet presAssocID="{7A8B046F-2958-4C50-AAE7-A8ACA5B6883E}" presName="compositeNode" presStyleCnt="0">
        <dgm:presLayoutVars>
          <dgm:bulletEnabled val="1"/>
        </dgm:presLayoutVars>
      </dgm:prSet>
      <dgm:spPr/>
    </dgm:pt>
    <dgm:pt modelId="{C544E2FA-29BE-4944-91B5-E9B450720277}" type="pres">
      <dgm:prSet presAssocID="{7A8B046F-2958-4C50-AAE7-A8ACA5B6883E}" presName="bgRect" presStyleLbl="alignNode1" presStyleIdx="2" presStyleCnt="3"/>
      <dgm:spPr/>
    </dgm:pt>
    <dgm:pt modelId="{C5034F6C-3A32-468D-82D6-E284B57A8027}" type="pres">
      <dgm:prSet presAssocID="{ACB95B28-8E1B-4106-9503-C7DFD50242D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634EE88-6472-426E-B964-DE233B68B272}" type="pres">
      <dgm:prSet presAssocID="{7A8B046F-2958-4C50-AAE7-A8ACA5B6883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FF5CC00-B1AC-4DC2-8404-10608D039ECE}" type="presOf" srcId="{7A8B046F-2958-4C50-AAE7-A8ACA5B6883E}" destId="{C544E2FA-29BE-4944-91B5-E9B450720277}" srcOrd="0" destOrd="0" presId="urn:microsoft.com/office/officeart/2016/7/layout/LinearBlockProcessNumbered"/>
    <dgm:cxn modelId="{D7ED4F28-2F97-4E99-969F-9FF428B13D9B}" type="presOf" srcId="{ACB95B28-8E1B-4106-9503-C7DFD50242D0}" destId="{C5034F6C-3A32-468D-82D6-E284B57A8027}" srcOrd="0" destOrd="0" presId="urn:microsoft.com/office/officeart/2016/7/layout/LinearBlockProcessNumbered"/>
    <dgm:cxn modelId="{8016BB63-4EE7-4D93-91A9-AF5987CE034B}" type="presOf" srcId="{07A5E268-CD66-41DC-A3FC-AB27B6A438B7}" destId="{89964862-CEE3-44C5-AA63-E3E9565E36AD}" srcOrd="0" destOrd="0" presId="urn:microsoft.com/office/officeart/2016/7/layout/LinearBlockProcessNumbered"/>
    <dgm:cxn modelId="{A687E245-023E-42D6-833E-B4C53C4B41F8}" type="presOf" srcId="{7AABDE0B-5272-4758-8A6F-31ADE95206FC}" destId="{44E14AD1-806E-44D3-92E4-4226D35FB342}" srcOrd="0" destOrd="0" presId="urn:microsoft.com/office/officeart/2016/7/layout/LinearBlockProcessNumbered"/>
    <dgm:cxn modelId="{7DF12869-FDB3-482F-98E6-926199F9613C}" type="presOf" srcId="{96CEDAC4-3D83-4D33-AAEB-433A443F45B7}" destId="{DF567AFC-A519-4CA0-B43C-D7693658D750}" srcOrd="0" destOrd="0" presId="urn:microsoft.com/office/officeart/2016/7/layout/LinearBlockProcessNumbered"/>
    <dgm:cxn modelId="{7FB62951-3B58-4E2D-BACF-6A6ADC885F2C}" srcId="{96CEDAC4-3D83-4D33-AAEB-433A443F45B7}" destId="{07A5E268-CD66-41DC-A3FC-AB27B6A438B7}" srcOrd="1" destOrd="0" parTransId="{49D82DC4-FC2F-4CF0-9A0A-FA8A7E36061F}" sibTransId="{66D068FD-899C-4D4D-9EBF-65889AAD60F3}"/>
    <dgm:cxn modelId="{5E0E277B-3C6E-49B9-A9D0-4DB11004787C}" type="presOf" srcId="{7A8B046F-2958-4C50-AAE7-A8ACA5B6883E}" destId="{E634EE88-6472-426E-B964-DE233B68B272}" srcOrd="1" destOrd="0" presId="urn:microsoft.com/office/officeart/2016/7/layout/LinearBlockProcessNumbered"/>
    <dgm:cxn modelId="{535FCBA1-0C08-4FED-9A75-EA6899ACAACF}" type="presOf" srcId="{07A5E268-CD66-41DC-A3FC-AB27B6A438B7}" destId="{9F86800B-6505-4586-83C7-EC5CE1875575}" srcOrd="1" destOrd="0" presId="urn:microsoft.com/office/officeart/2016/7/layout/LinearBlockProcessNumbered"/>
    <dgm:cxn modelId="{14D247B5-4A78-476A-A1FE-8686C20CB773}" type="presOf" srcId="{66D068FD-899C-4D4D-9EBF-65889AAD60F3}" destId="{FB27B3EA-D9EB-4B0D-9AA0-E0C9BB6F0B8F}" srcOrd="0" destOrd="0" presId="urn:microsoft.com/office/officeart/2016/7/layout/LinearBlockProcessNumbered"/>
    <dgm:cxn modelId="{EAA45DE2-5D45-426E-9A61-34E2A096E08F}" type="presOf" srcId="{79E70671-533E-4C06-BA51-C4AC40CE4D04}" destId="{C78FB582-C1D4-44C7-90D8-58EE4FCEF850}" srcOrd="0" destOrd="0" presId="urn:microsoft.com/office/officeart/2016/7/layout/LinearBlockProcessNumbered"/>
    <dgm:cxn modelId="{DD4E00E8-21DD-4803-9E5E-9477C0906C13}" srcId="{96CEDAC4-3D83-4D33-AAEB-433A443F45B7}" destId="{7A8B046F-2958-4C50-AAE7-A8ACA5B6883E}" srcOrd="2" destOrd="0" parTransId="{D84C8152-D6C8-4702-8E3D-0D038E87B528}" sibTransId="{ACB95B28-8E1B-4106-9503-C7DFD50242D0}"/>
    <dgm:cxn modelId="{D981B2EF-D388-4EAB-8F53-380E87AC761C}" srcId="{96CEDAC4-3D83-4D33-AAEB-433A443F45B7}" destId="{79E70671-533E-4C06-BA51-C4AC40CE4D04}" srcOrd="0" destOrd="0" parTransId="{8FDD7D23-A338-4B04-BB77-A4BB064EF229}" sibTransId="{7AABDE0B-5272-4758-8A6F-31ADE95206FC}"/>
    <dgm:cxn modelId="{97B1F0FE-5FDC-413B-9438-7805960395A5}" type="presOf" srcId="{79E70671-533E-4C06-BA51-C4AC40CE4D04}" destId="{527C218D-AFAB-4CBC-A438-312190B57947}" srcOrd="1" destOrd="0" presId="urn:microsoft.com/office/officeart/2016/7/layout/LinearBlockProcessNumbered"/>
    <dgm:cxn modelId="{30633165-7101-43BD-AB8F-A57C3EC177DE}" type="presParOf" srcId="{DF567AFC-A519-4CA0-B43C-D7693658D750}" destId="{FFCF7F7D-08F2-451F-9442-039EC37CE4FF}" srcOrd="0" destOrd="0" presId="urn:microsoft.com/office/officeart/2016/7/layout/LinearBlockProcessNumbered"/>
    <dgm:cxn modelId="{5AF126ED-7A89-4A60-85D7-838A5B451688}" type="presParOf" srcId="{FFCF7F7D-08F2-451F-9442-039EC37CE4FF}" destId="{C78FB582-C1D4-44C7-90D8-58EE4FCEF850}" srcOrd="0" destOrd="0" presId="urn:microsoft.com/office/officeart/2016/7/layout/LinearBlockProcessNumbered"/>
    <dgm:cxn modelId="{31D1B8CE-EB43-4F4F-BAA7-63E2EA06AA1C}" type="presParOf" srcId="{FFCF7F7D-08F2-451F-9442-039EC37CE4FF}" destId="{44E14AD1-806E-44D3-92E4-4226D35FB342}" srcOrd="1" destOrd="0" presId="urn:microsoft.com/office/officeart/2016/7/layout/LinearBlockProcessNumbered"/>
    <dgm:cxn modelId="{2FF55805-08D1-45E1-858B-0A50ACE3CDD7}" type="presParOf" srcId="{FFCF7F7D-08F2-451F-9442-039EC37CE4FF}" destId="{527C218D-AFAB-4CBC-A438-312190B57947}" srcOrd="2" destOrd="0" presId="urn:microsoft.com/office/officeart/2016/7/layout/LinearBlockProcessNumbered"/>
    <dgm:cxn modelId="{8AF479DF-621E-4285-B985-ACB41EA23B78}" type="presParOf" srcId="{DF567AFC-A519-4CA0-B43C-D7693658D750}" destId="{2AFB2973-C8C6-4A7E-828D-5C8123216C26}" srcOrd="1" destOrd="0" presId="urn:microsoft.com/office/officeart/2016/7/layout/LinearBlockProcessNumbered"/>
    <dgm:cxn modelId="{D8808198-0D30-4858-8672-F59B27750194}" type="presParOf" srcId="{DF567AFC-A519-4CA0-B43C-D7693658D750}" destId="{51AE0A6A-A49D-4D79-9629-1B6E86127F36}" srcOrd="2" destOrd="0" presId="urn:microsoft.com/office/officeart/2016/7/layout/LinearBlockProcessNumbered"/>
    <dgm:cxn modelId="{1EA4A47A-5A5C-491B-A861-C2091C9ED824}" type="presParOf" srcId="{51AE0A6A-A49D-4D79-9629-1B6E86127F36}" destId="{89964862-CEE3-44C5-AA63-E3E9565E36AD}" srcOrd="0" destOrd="0" presId="urn:microsoft.com/office/officeart/2016/7/layout/LinearBlockProcessNumbered"/>
    <dgm:cxn modelId="{7EBC38F5-9C23-412F-B4F4-173432A7A9B2}" type="presParOf" srcId="{51AE0A6A-A49D-4D79-9629-1B6E86127F36}" destId="{FB27B3EA-D9EB-4B0D-9AA0-E0C9BB6F0B8F}" srcOrd="1" destOrd="0" presId="urn:microsoft.com/office/officeart/2016/7/layout/LinearBlockProcessNumbered"/>
    <dgm:cxn modelId="{D742F6B5-49D6-43D4-BB18-A381DBAC8D2F}" type="presParOf" srcId="{51AE0A6A-A49D-4D79-9629-1B6E86127F36}" destId="{9F86800B-6505-4586-83C7-EC5CE1875575}" srcOrd="2" destOrd="0" presId="urn:microsoft.com/office/officeart/2016/7/layout/LinearBlockProcessNumbered"/>
    <dgm:cxn modelId="{37C24B78-5745-4A25-85C1-4E7DC6BDBC6F}" type="presParOf" srcId="{DF567AFC-A519-4CA0-B43C-D7693658D750}" destId="{E1842D2A-6334-463E-BB3F-E26B440A3147}" srcOrd="3" destOrd="0" presId="urn:microsoft.com/office/officeart/2016/7/layout/LinearBlockProcessNumbered"/>
    <dgm:cxn modelId="{D51F46DD-28F1-4618-87F3-A61FBE59D163}" type="presParOf" srcId="{DF567AFC-A519-4CA0-B43C-D7693658D750}" destId="{2D26DC63-2CCB-4A75-8E7D-917DCA34DFE9}" srcOrd="4" destOrd="0" presId="urn:microsoft.com/office/officeart/2016/7/layout/LinearBlockProcessNumbered"/>
    <dgm:cxn modelId="{C5D4E773-57BB-481B-AFF4-9E7CE383DCD4}" type="presParOf" srcId="{2D26DC63-2CCB-4A75-8E7D-917DCA34DFE9}" destId="{C544E2FA-29BE-4944-91B5-E9B450720277}" srcOrd="0" destOrd="0" presId="urn:microsoft.com/office/officeart/2016/7/layout/LinearBlockProcessNumbered"/>
    <dgm:cxn modelId="{C4F00863-E958-4CB6-8335-A9BD3180F0AB}" type="presParOf" srcId="{2D26DC63-2CCB-4A75-8E7D-917DCA34DFE9}" destId="{C5034F6C-3A32-468D-82D6-E284B57A8027}" srcOrd="1" destOrd="0" presId="urn:microsoft.com/office/officeart/2016/7/layout/LinearBlockProcessNumbered"/>
    <dgm:cxn modelId="{B0FE849B-9EFA-4ED4-97CF-F459FBE7B6BE}" type="presParOf" srcId="{2D26DC63-2CCB-4A75-8E7D-917DCA34DFE9}" destId="{E634EE88-6472-426E-B964-DE233B68B27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8B5206-F424-47B7-A599-C4394F8E3D8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C779DC-E064-41B5-B698-A15ABA74BD65}">
      <dgm:prSet/>
      <dgm:spPr/>
      <dgm:t>
        <a:bodyPr/>
        <a:lstStyle/>
        <a:p>
          <a:r>
            <a:rPr lang="en-US" b="1"/>
            <a:t>Cross-Validation</a:t>
          </a:r>
          <a:endParaRPr lang="en-US"/>
        </a:p>
      </dgm:t>
    </dgm:pt>
    <dgm:pt modelId="{E047B551-A1AA-4CAD-A8D0-93751F6EF0EB}" type="parTrans" cxnId="{60DB949C-C98B-4125-8448-BD470B0FA673}">
      <dgm:prSet/>
      <dgm:spPr/>
      <dgm:t>
        <a:bodyPr/>
        <a:lstStyle/>
        <a:p>
          <a:endParaRPr lang="en-US"/>
        </a:p>
      </dgm:t>
    </dgm:pt>
    <dgm:pt modelId="{CCE84A0B-5AB5-4550-8C54-231F12F733F2}" type="sibTrans" cxnId="{60DB949C-C98B-4125-8448-BD470B0FA673}">
      <dgm:prSet/>
      <dgm:spPr/>
      <dgm:t>
        <a:bodyPr/>
        <a:lstStyle/>
        <a:p>
          <a:endParaRPr lang="en-US"/>
        </a:p>
      </dgm:t>
    </dgm:pt>
    <dgm:pt modelId="{D244650F-5682-45D6-8AAB-AEAA255E2E4D}">
      <dgm:prSet/>
      <dgm:spPr/>
      <dgm:t>
        <a:bodyPr/>
        <a:lstStyle/>
        <a:p>
          <a:r>
            <a:rPr lang="en-US" b="1"/>
            <a:t>Hyperparameter Tuning</a:t>
          </a:r>
          <a:endParaRPr lang="en-US"/>
        </a:p>
      </dgm:t>
    </dgm:pt>
    <dgm:pt modelId="{7C70FB7F-E983-44A2-9DC9-85B2CBB30B65}" type="parTrans" cxnId="{723215AB-0536-407B-A65B-E7514BD03185}">
      <dgm:prSet/>
      <dgm:spPr/>
      <dgm:t>
        <a:bodyPr/>
        <a:lstStyle/>
        <a:p>
          <a:endParaRPr lang="en-US"/>
        </a:p>
      </dgm:t>
    </dgm:pt>
    <dgm:pt modelId="{2AF80D55-0BBB-45B8-9E06-904BB6C75615}" type="sibTrans" cxnId="{723215AB-0536-407B-A65B-E7514BD03185}">
      <dgm:prSet/>
      <dgm:spPr/>
      <dgm:t>
        <a:bodyPr/>
        <a:lstStyle/>
        <a:p>
          <a:endParaRPr lang="en-US"/>
        </a:p>
      </dgm:t>
    </dgm:pt>
    <dgm:pt modelId="{4816563B-AA78-4B28-8AE6-A05D82CA3BEA}">
      <dgm:prSet/>
      <dgm:spPr/>
      <dgm:t>
        <a:bodyPr/>
        <a:lstStyle/>
        <a:p>
          <a:r>
            <a:rPr lang="en-US" b="1"/>
            <a:t>Feature Engineering</a:t>
          </a:r>
          <a:endParaRPr lang="en-US"/>
        </a:p>
      </dgm:t>
    </dgm:pt>
    <dgm:pt modelId="{6AA6DAB7-0622-4152-96F0-01C675AFDC04}" type="parTrans" cxnId="{36E77269-C6B3-4FC6-87B1-ADC98771F82E}">
      <dgm:prSet/>
      <dgm:spPr/>
      <dgm:t>
        <a:bodyPr/>
        <a:lstStyle/>
        <a:p>
          <a:endParaRPr lang="en-US"/>
        </a:p>
      </dgm:t>
    </dgm:pt>
    <dgm:pt modelId="{420E9EA3-198F-4A31-AF04-E0AF651700E0}" type="sibTrans" cxnId="{36E77269-C6B3-4FC6-87B1-ADC98771F82E}">
      <dgm:prSet/>
      <dgm:spPr/>
      <dgm:t>
        <a:bodyPr/>
        <a:lstStyle/>
        <a:p>
          <a:endParaRPr lang="en-US"/>
        </a:p>
      </dgm:t>
    </dgm:pt>
    <dgm:pt modelId="{FDBC3FED-BA05-4F4D-9AB2-458507D94822}" type="pres">
      <dgm:prSet presAssocID="{CF8B5206-F424-47B7-A599-C4394F8E3D80}" presName="linear" presStyleCnt="0">
        <dgm:presLayoutVars>
          <dgm:dir/>
          <dgm:animLvl val="lvl"/>
          <dgm:resizeHandles val="exact"/>
        </dgm:presLayoutVars>
      </dgm:prSet>
      <dgm:spPr/>
    </dgm:pt>
    <dgm:pt modelId="{7A664E14-4F7F-41FE-A796-A084ABFCFDFD}" type="pres">
      <dgm:prSet presAssocID="{AFC779DC-E064-41B5-B698-A15ABA74BD65}" presName="parentLin" presStyleCnt="0"/>
      <dgm:spPr/>
    </dgm:pt>
    <dgm:pt modelId="{B8551F2D-2AF7-4889-8C9E-69EEB4760F72}" type="pres">
      <dgm:prSet presAssocID="{AFC779DC-E064-41B5-B698-A15ABA74BD65}" presName="parentLeftMargin" presStyleLbl="node1" presStyleIdx="0" presStyleCnt="3"/>
      <dgm:spPr/>
    </dgm:pt>
    <dgm:pt modelId="{5547C7ED-79A2-4875-B9F4-0C1993AE9636}" type="pres">
      <dgm:prSet presAssocID="{AFC779DC-E064-41B5-B698-A15ABA74B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08E8BB-E8F9-470E-8E4E-1FDC639696F1}" type="pres">
      <dgm:prSet presAssocID="{AFC779DC-E064-41B5-B698-A15ABA74BD65}" presName="negativeSpace" presStyleCnt="0"/>
      <dgm:spPr/>
    </dgm:pt>
    <dgm:pt modelId="{5D9AC2A3-6F29-4F20-96EF-480D198DF6AC}" type="pres">
      <dgm:prSet presAssocID="{AFC779DC-E064-41B5-B698-A15ABA74BD65}" presName="childText" presStyleLbl="conFgAcc1" presStyleIdx="0" presStyleCnt="3">
        <dgm:presLayoutVars>
          <dgm:bulletEnabled val="1"/>
        </dgm:presLayoutVars>
      </dgm:prSet>
      <dgm:spPr/>
    </dgm:pt>
    <dgm:pt modelId="{58A39162-13DE-41ED-8875-6EFBAEC07EF5}" type="pres">
      <dgm:prSet presAssocID="{CCE84A0B-5AB5-4550-8C54-231F12F733F2}" presName="spaceBetweenRectangles" presStyleCnt="0"/>
      <dgm:spPr/>
    </dgm:pt>
    <dgm:pt modelId="{49EFA954-A0E7-4E07-AB79-6490BB4AB650}" type="pres">
      <dgm:prSet presAssocID="{D244650F-5682-45D6-8AAB-AEAA255E2E4D}" presName="parentLin" presStyleCnt="0"/>
      <dgm:spPr/>
    </dgm:pt>
    <dgm:pt modelId="{4DB9F93B-1674-4F6A-A735-9F750A7E9C24}" type="pres">
      <dgm:prSet presAssocID="{D244650F-5682-45D6-8AAB-AEAA255E2E4D}" presName="parentLeftMargin" presStyleLbl="node1" presStyleIdx="0" presStyleCnt="3"/>
      <dgm:spPr/>
    </dgm:pt>
    <dgm:pt modelId="{ED1EB0AB-8752-4ABF-B051-FCCAF87443D5}" type="pres">
      <dgm:prSet presAssocID="{D244650F-5682-45D6-8AAB-AEAA255E2E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D1918A-2185-4EC1-9E0A-F81E5C535200}" type="pres">
      <dgm:prSet presAssocID="{D244650F-5682-45D6-8AAB-AEAA255E2E4D}" presName="negativeSpace" presStyleCnt="0"/>
      <dgm:spPr/>
    </dgm:pt>
    <dgm:pt modelId="{AA5B9329-4088-4CEF-B1DC-5D0FCA4EFC61}" type="pres">
      <dgm:prSet presAssocID="{D244650F-5682-45D6-8AAB-AEAA255E2E4D}" presName="childText" presStyleLbl="conFgAcc1" presStyleIdx="1" presStyleCnt="3">
        <dgm:presLayoutVars>
          <dgm:bulletEnabled val="1"/>
        </dgm:presLayoutVars>
      </dgm:prSet>
      <dgm:spPr/>
    </dgm:pt>
    <dgm:pt modelId="{3950A6CB-506E-4F09-BAB0-5995B7C55A92}" type="pres">
      <dgm:prSet presAssocID="{2AF80D55-0BBB-45B8-9E06-904BB6C75615}" presName="spaceBetweenRectangles" presStyleCnt="0"/>
      <dgm:spPr/>
    </dgm:pt>
    <dgm:pt modelId="{8930FE74-3450-4AB9-9F2F-6CDEE9D8A191}" type="pres">
      <dgm:prSet presAssocID="{4816563B-AA78-4B28-8AE6-A05D82CA3BEA}" presName="parentLin" presStyleCnt="0"/>
      <dgm:spPr/>
    </dgm:pt>
    <dgm:pt modelId="{23301A65-F9F7-4DDD-91DB-FCBD8A855A78}" type="pres">
      <dgm:prSet presAssocID="{4816563B-AA78-4B28-8AE6-A05D82CA3BEA}" presName="parentLeftMargin" presStyleLbl="node1" presStyleIdx="1" presStyleCnt="3"/>
      <dgm:spPr/>
    </dgm:pt>
    <dgm:pt modelId="{E195B107-7579-473A-B274-0371F80A938E}" type="pres">
      <dgm:prSet presAssocID="{4816563B-AA78-4B28-8AE6-A05D82CA3B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3CE2B5-6E29-4229-8F76-B5F51D5F63C1}" type="pres">
      <dgm:prSet presAssocID="{4816563B-AA78-4B28-8AE6-A05D82CA3BEA}" presName="negativeSpace" presStyleCnt="0"/>
      <dgm:spPr/>
    </dgm:pt>
    <dgm:pt modelId="{B39A94E9-FA30-49F0-BE4B-39523854ACE8}" type="pres">
      <dgm:prSet presAssocID="{4816563B-AA78-4B28-8AE6-A05D82CA3B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8D6918-7412-40C5-8DEC-C21B68CFC33B}" type="presOf" srcId="{CF8B5206-F424-47B7-A599-C4394F8E3D80}" destId="{FDBC3FED-BA05-4F4D-9AB2-458507D94822}" srcOrd="0" destOrd="0" presId="urn:microsoft.com/office/officeart/2005/8/layout/list1"/>
    <dgm:cxn modelId="{13AAF060-DB53-48ED-B38C-BA40089E7BA9}" type="presOf" srcId="{AFC779DC-E064-41B5-B698-A15ABA74BD65}" destId="{5547C7ED-79A2-4875-B9F4-0C1993AE9636}" srcOrd="1" destOrd="0" presId="urn:microsoft.com/office/officeart/2005/8/layout/list1"/>
    <dgm:cxn modelId="{095B5045-0747-4738-9629-71FA186E3208}" type="presOf" srcId="{4816563B-AA78-4B28-8AE6-A05D82CA3BEA}" destId="{E195B107-7579-473A-B274-0371F80A938E}" srcOrd="1" destOrd="0" presId="urn:microsoft.com/office/officeart/2005/8/layout/list1"/>
    <dgm:cxn modelId="{36E77269-C6B3-4FC6-87B1-ADC98771F82E}" srcId="{CF8B5206-F424-47B7-A599-C4394F8E3D80}" destId="{4816563B-AA78-4B28-8AE6-A05D82CA3BEA}" srcOrd="2" destOrd="0" parTransId="{6AA6DAB7-0622-4152-96F0-01C675AFDC04}" sibTransId="{420E9EA3-198F-4A31-AF04-E0AF651700E0}"/>
    <dgm:cxn modelId="{FFFC114C-9FA2-485D-B68D-4BB9CB247DF1}" type="presOf" srcId="{4816563B-AA78-4B28-8AE6-A05D82CA3BEA}" destId="{23301A65-F9F7-4DDD-91DB-FCBD8A855A78}" srcOrd="0" destOrd="0" presId="urn:microsoft.com/office/officeart/2005/8/layout/list1"/>
    <dgm:cxn modelId="{9C795D55-93D0-4BC9-9969-73582FD291C3}" type="presOf" srcId="{D244650F-5682-45D6-8AAB-AEAA255E2E4D}" destId="{4DB9F93B-1674-4F6A-A735-9F750A7E9C24}" srcOrd="0" destOrd="0" presId="urn:microsoft.com/office/officeart/2005/8/layout/list1"/>
    <dgm:cxn modelId="{81329A92-F32C-40C6-8F23-A4A5EDC67F39}" type="presOf" srcId="{AFC779DC-E064-41B5-B698-A15ABA74BD65}" destId="{B8551F2D-2AF7-4889-8C9E-69EEB4760F72}" srcOrd="0" destOrd="0" presId="urn:microsoft.com/office/officeart/2005/8/layout/list1"/>
    <dgm:cxn modelId="{60DB949C-C98B-4125-8448-BD470B0FA673}" srcId="{CF8B5206-F424-47B7-A599-C4394F8E3D80}" destId="{AFC779DC-E064-41B5-B698-A15ABA74BD65}" srcOrd="0" destOrd="0" parTransId="{E047B551-A1AA-4CAD-A8D0-93751F6EF0EB}" sibTransId="{CCE84A0B-5AB5-4550-8C54-231F12F733F2}"/>
    <dgm:cxn modelId="{723215AB-0536-407B-A65B-E7514BD03185}" srcId="{CF8B5206-F424-47B7-A599-C4394F8E3D80}" destId="{D244650F-5682-45D6-8AAB-AEAA255E2E4D}" srcOrd="1" destOrd="0" parTransId="{7C70FB7F-E983-44A2-9DC9-85B2CBB30B65}" sibTransId="{2AF80D55-0BBB-45B8-9E06-904BB6C75615}"/>
    <dgm:cxn modelId="{BC23B6BF-DC3A-4E53-B86A-0552D5357E6C}" type="presOf" srcId="{D244650F-5682-45D6-8AAB-AEAA255E2E4D}" destId="{ED1EB0AB-8752-4ABF-B051-FCCAF87443D5}" srcOrd="1" destOrd="0" presId="urn:microsoft.com/office/officeart/2005/8/layout/list1"/>
    <dgm:cxn modelId="{22286B89-022B-409A-9666-F00F3271C2A5}" type="presParOf" srcId="{FDBC3FED-BA05-4F4D-9AB2-458507D94822}" destId="{7A664E14-4F7F-41FE-A796-A084ABFCFDFD}" srcOrd="0" destOrd="0" presId="urn:microsoft.com/office/officeart/2005/8/layout/list1"/>
    <dgm:cxn modelId="{7CD6E0C0-16DE-4DA1-B6AA-7F36A99B3421}" type="presParOf" srcId="{7A664E14-4F7F-41FE-A796-A084ABFCFDFD}" destId="{B8551F2D-2AF7-4889-8C9E-69EEB4760F72}" srcOrd="0" destOrd="0" presId="urn:microsoft.com/office/officeart/2005/8/layout/list1"/>
    <dgm:cxn modelId="{1E1970FF-D5FA-4705-8757-A25464D20F1D}" type="presParOf" srcId="{7A664E14-4F7F-41FE-A796-A084ABFCFDFD}" destId="{5547C7ED-79A2-4875-B9F4-0C1993AE9636}" srcOrd="1" destOrd="0" presId="urn:microsoft.com/office/officeart/2005/8/layout/list1"/>
    <dgm:cxn modelId="{2B71053C-0D2F-40D7-BE79-756AF7DBE057}" type="presParOf" srcId="{FDBC3FED-BA05-4F4D-9AB2-458507D94822}" destId="{0408E8BB-E8F9-470E-8E4E-1FDC639696F1}" srcOrd="1" destOrd="0" presId="urn:microsoft.com/office/officeart/2005/8/layout/list1"/>
    <dgm:cxn modelId="{37DD37EC-6F90-4CF7-977A-66794CD367F2}" type="presParOf" srcId="{FDBC3FED-BA05-4F4D-9AB2-458507D94822}" destId="{5D9AC2A3-6F29-4F20-96EF-480D198DF6AC}" srcOrd="2" destOrd="0" presId="urn:microsoft.com/office/officeart/2005/8/layout/list1"/>
    <dgm:cxn modelId="{C1E8678F-2DAC-403A-A6C1-4C5CE5737F29}" type="presParOf" srcId="{FDBC3FED-BA05-4F4D-9AB2-458507D94822}" destId="{58A39162-13DE-41ED-8875-6EFBAEC07EF5}" srcOrd="3" destOrd="0" presId="urn:microsoft.com/office/officeart/2005/8/layout/list1"/>
    <dgm:cxn modelId="{B8EF3E1D-2CFA-4EA4-BBE0-1208F125A89D}" type="presParOf" srcId="{FDBC3FED-BA05-4F4D-9AB2-458507D94822}" destId="{49EFA954-A0E7-4E07-AB79-6490BB4AB650}" srcOrd="4" destOrd="0" presId="urn:microsoft.com/office/officeart/2005/8/layout/list1"/>
    <dgm:cxn modelId="{9081F885-6FD5-447E-A592-D73F48B0E7D3}" type="presParOf" srcId="{49EFA954-A0E7-4E07-AB79-6490BB4AB650}" destId="{4DB9F93B-1674-4F6A-A735-9F750A7E9C24}" srcOrd="0" destOrd="0" presId="urn:microsoft.com/office/officeart/2005/8/layout/list1"/>
    <dgm:cxn modelId="{8AF211A8-CE6F-41E8-9263-F71BEB12D8E5}" type="presParOf" srcId="{49EFA954-A0E7-4E07-AB79-6490BB4AB650}" destId="{ED1EB0AB-8752-4ABF-B051-FCCAF87443D5}" srcOrd="1" destOrd="0" presId="urn:microsoft.com/office/officeart/2005/8/layout/list1"/>
    <dgm:cxn modelId="{7FD49EA0-EDC4-4457-8C89-71252AFC42E6}" type="presParOf" srcId="{FDBC3FED-BA05-4F4D-9AB2-458507D94822}" destId="{D6D1918A-2185-4EC1-9E0A-F81E5C535200}" srcOrd="5" destOrd="0" presId="urn:microsoft.com/office/officeart/2005/8/layout/list1"/>
    <dgm:cxn modelId="{73EB656E-294E-4ADE-B81F-E1F6E9D3FBE7}" type="presParOf" srcId="{FDBC3FED-BA05-4F4D-9AB2-458507D94822}" destId="{AA5B9329-4088-4CEF-B1DC-5D0FCA4EFC61}" srcOrd="6" destOrd="0" presId="urn:microsoft.com/office/officeart/2005/8/layout/list1"/>
    <dgm:cxn modelId="{396FC6F2-7C55-4812-AE94-3FF377F20C4A}" type="presParOf" srcId="{FDBC3FED-BA05-4F4D-9AB2-458507D94822}" destId="{3950A6CB-506E-4F09-BAB0-5995B7C55A92}" srcOrd="7" destOrd="0" presId="urn:microsoft.com/office/officeart/2005/8/layout/list1"/>
    <dgm:cxn modelId="{03FB221A-2606-49D9-88A0-6A48F9F3CE7F}" type="presParOf" srcId="{FDBC3FED-BA05-4F4D-9AB2-458507D94822}" destId="{8930FE74-3450-4AB9-9F2F-6CDEE9D8A191}" srcOrd="8" destOrd="0" presId="urn:microsoft.com/office/officeart/2005/8/layout/list1"/>
    <dgm:cxn modelId="{10278555-0746-4E2A-A480-738DF5F41D6D}" type="presParOf" srcId="{8930FE74-3450-4AB9-9F2F-6CDEE9D8A191}" destId="{23301A65-F9F7-4DDD-91DB-FCBD8A855A78}" srcOrd="0" destOrd="0" presId="urn:microsoft.com/office/officeart/2005/8/layout/list1"/>
    <dgm:cxn modelId="{617EDCFF-BAD3-4D13-BB58-40DD40DF0DF0}" type="presParOf" srcId="{8930FE74-3450-4AB9-9F2F-6CDEE9D8A191}" destId="{E195B107-7579-473A-B274-0371F80A938E}" srcOrd="1" destOrd="0" presId="urn:microsoft.com/office/officeart/2005/8/layout/list1"/>
    <dgm:cxn modelId="{85E198BA-77E2-4591-A348-6C8E3482DEF2}" type="presParOf" srcId="{FDBC3FED-BA05-4F4D-9AB2-458507D94822}" destId="{CB3CE2B5-6E29-4229-8F76-B5F51D5F63C1}" srcOrd="9" destOrd="0" presId="urn:microsoft.com/office/officeart/2005/8/layout/list1"/>
    <dgm:cxn modelId="{B791551B-BE16-4C13-9686-D80D4FD1D7A3}" type="presParOf" srcId="{FDBC3FED-BA05-4F4D-9AB2-458507D94822}" destId="{B39A94E9-FA30-49F0-BE4B-39523854ACE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ABFF24-50A6-4938-8805-4D1C907C13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7018D9-5B8F-4E40-B35D-1CD8A71E9C6A}">
      <dgm:prSet/>
      <dgm:spPr/>
      <dgm:t>
        <a:bodyPr/>
        <a:lstStyle/>
        <a:p>
          <a:r>
            <a:rPr lang="en-US"/>
            <a:t>Scalability</a:t>
          </a:r>
        </a:p>
      </dgm:t>
    </dgm:pt>
    <dgm:pt modelId="{C1F1868B-8B2B-4466-961D-C9DBB423DF0D}" type="parTrans" cxnId="{959CCE32-C1B0-4DA1-994C-D6CEC6B4BF7F}">
      <dgm:prSet/>
      <dgm:spPr/>
      <dgm:t>
        <a:bodyPr/>
        <a:lstStyle/>
        <a:p>
          <a:endParaRPr lang="en-US"/>
        </a:p>
      </dgm:t>
    </dgm:pt>
    <dgm:pt modelId="{42D28C46-DCE9-4DCE-B627-0F2E7ED33061}" type="sibTrans" cxnId="{959CCE32-C1B0-4DA1-994C-D6CEC6B4BF7F}">
      <dgm:prSet/>
      <dgm:spPr/>
      <dgm:t>
        <a:bodyPr/>
        <a:lstStyle/>
        <a:p>
          <a:endParaRPr lang="en-US"/>
        </a:p>
      </dgm:t>
    </dgm:pt>
    <dgm:pt modelId="{CBDF51FC-B028-463E-AFBF-75882E02C0F7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60E65F83-7141-4412-B900-638B14ECF184}" type="parTrans" cxnId="{D4169CE0-569E-438C-989D-382F9D3D672C}">
      <dgm:prSet/>
      <dgm:spPr/>
      <dgm:t>
        <a:bodyPr/>
        <a:lstStyle/>
        <a:p>
          <a:endParaRPr lang="en-US"/>
        </a:p>
      </dgm:t>
    </dgm:pt>
    <dgm:pt modelId="{9527EB4E-14BC-43E6-92E5-0DF1F6BD6131}" type="sibTrans" cxnId="{D4169CE0-569E-438C-989D-382F9D3D672C}">
      <dgm:prSet/>
      <dgm:spPr/>
      <dgm:t>
        <a:bodyPr/>
        <a:lstStyle/>
        <a:p>
          <a:endParaRPr lang="en-US"/>
        </a:p>
      </dgm:t>
    </dgm:pt>
    <dgm:pt modelId="{42358E3F-460F-479A-A6A3-A33B07717825}">
      <dgm:prSet/>
      <dgm:spPr/>
      <dgm:t>
        <a:bodyPr/>
        <a:lstStyle/>
        <a:p>
          <a:r>
            <a:rPr lang="en-US"/>
            <a:t>Accessibility and Collaboration</a:t>
          </a:r>
        </a:p>
      </dgm:t>
    </dgm:pt>
    <dgm:pt modelId="{51C16EA1-4A56-4E50-8185-449629E4345A}" type="parTrans" cxnId="{0CC076C3-A470-40F7-A250-E69B27AA3E72}">
      <dgm:prSet/>
      <dgm:spPr/>
      <dgm:t>
        <a:bodyPr/>
        <a:lstStyle/>
        <a:p>
          <a:endParaRPr lang="en-US"/>
        </a:p>
      </dgm:t>
    </dgm:pt>
    <dgm:pt modelId="{80CFEB69-7F18-4D64-ACAB-D0E3E0450F93}" type="sibTrans" cxnId="{0CC076C3-A470-40F7-A250-E69B27AA3E72}">
      <dgm:prSet/>
      <dgm:spPr/>
      <dgm:t>
        <a:bodyPr/>
        <a:lstStyle/>
        <a:p>
          <a:endParaRPr lang="en-US"/>
        </a:p>
      </dgm:t>
    </dgm:pt>
    <dgm:pt modelId="{A1339380-F91A-428B-B5C0-28C60FD7FEA2}" type="pres">
      <dgm:prSet presAssocID="{C7ABFF24-50A6-4938-8805-4D1C907C13D6}" presName="root" presStyleCnt="0">
        <dgm:presLayoutVars>
          <dgm:dir/>
          <dgm:resizeHandles val="exact"/>
        </dgm:presLayoutVars>
      </dgm:prSet>
      <dgm:spPr/>
    </dgm:pt>
    <dgm:pt modelId="{ED980800-F4DC-40B1-9212-01FE7720C18F}" type="pres">
      <dgm:prSet presAssocID="{D07018D9-5B8F-4E40-B35D-1CD8A71E9C6A}" presName="compNode" presStyleCnt="0"/>
      <dgm:spPr/>
    </dgm:pt>
    <dgm:pt modelId="{B9F555E4-0D80-433A-8228-FD3A2F3C3999}" type="pres">
      <dgm:prSet presAssocID="{D07018D9-5B8F-4E40-B35D-1CD8A71E9C6A}" presName="bgRect" presStyleLbl="bgShp" presStyleIdx="0" presStyleCnt="3"/>
      <dgm:spPr/>
    </dgm:pt>
    <dgm:pt modelId="{E6AC50B9-C648-4D71-8FBF-0E3ECE95A23C}" type="pres">
      <dgm:prSet presAssocID="{D07018D9-5B8F-4E40-B35D-1CD8A71E9C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0F3802-B444-43C1-9383-D9D7A338C8DC}" type="pres">
      <dgm:prSet presAssocID="{D07018D9-5B8F-4E40-B35D-1CD8A71E9C6A}" presName="spaceRect" presStyleCnt="0"/>
      <dgm:spPr/>
    </dgm:pt>
    <dgm:pt modelId="{EAD51215-48EB-4E33-8060-B0670CDDDC5E}" type="pres">
      <dgm:prSet presAssocID="{D07018D9-5B8F-4E40-B35D-1CD8A71E9C6A}" presName="parTx" presStyleLbl="revTx" presStyleIdx="0" presStyleCnt="3">
        <dgm:presLayoutVars>
          <dgm:chMax val="0"/>
          <dgm:chPref val="0"/>
        </dgm:presLayoutVars>
      </dgm:prSet>
      <dgm:spPr/>
    </dgm:pt>
    <dgm:pt modelId="{12EF893E-C9FE-4839-AF5C-06F28CD9C51A}" type="pres">
      <dgm:prSet presAssocID="{42D28C46-DCE9-4DCE-B627-0F2E7ED33061}" presName="sibTrans" presStyleCnt="0"/>
      <dgm:spPr/>
    </dgm:pt>
    <dgm:pt modelId="{DF87B701-E016-4129-867F-CCE45ADB24BD}" type="pres">
      <dgm:prSet presAssocID="{CBDF51FC-B028-463E-AFBF-75882E02C0F7}" presName="compNode" presStyleCnt="0"/>
      <dgm:spPr/>
    </dgm:pt>
    <dgm:pt modelId="{F32AA99D-075D-4078-BA96-D994419ABD10}" type="pres">
      <dgm:prSet presAssocID="{CBDF51FC-B028-463E-AFBF-75882E02C0F7}" presName="bgRect" presStyleLbl="bgShp" presStyleIdx="1" presStyleCnt="3"/>
      <dgm:spPr/>
    </dgm:pt>
    <dgm:pt modelId="{EDB07182-F5E4-475F-B293-0953FC230BA0}" type="pres">
      <dgm:prSet presAssocID="{CBDF51FC-B028-463E-AFBF-75882E02C0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87E193B-31A4-42AA-BE0E-FC6E80EA82BF}" type="pres">
      <dgm:prSet presAssocID="{CBDF51FC-B028-463E-AFBF-75882E02C0F7}" presName="spaceRect" presStyleCnt="0"/>
      <dgm:spPr/>
    </dgm:pt>
    <dgm:pt modelId="{CCCFE0D9-DB5C-4C5D-AA4D-50D8CFA925F7}" type="pres">
      <dgm:prSet presAssocID="{CBDF51FC-B028-463E-AFBF-75882E02C0F7}" presName="parTx" presStyleLbl="revTx" presStyleIdx="1" presStyleCnt="3">
        <dgm:presLayoutVars>
          <dgm:chMax val="0"/>
          <dgm:chPref val="0"/>
        </dgm:presLayoutVars>
      </dgm:prSet>
      <dgm:spPr/>
    </dgm:pt>
    <dgm:pt modelId="{051D4DA2-D925-4B2D-80DF-26E14C186403}" type="pres">
      <dgm:prSet presAssocID="{9527EB4E-14BC-43E6-92E5-0DF1F6BD6131}" presName="sibTrans" presStyleCnt="0"/>
      <dgm:spPr/>
    </dgm:pt>
    <dgm:pt modelId="{BEA1FA6B-A839-485A-ABD4-1F5576CA905E}" type="pres">
      <dgm:prSet presAssocID="{42358E3F-460F-479A-A6A3-A33B07717825}" presName="compNode" presStyleCnt="0"/>
      <dgm:spPr/>
    </dgm:pt>
    <dgm:pt modelId="{F426442C-255A-447B-8EC9-380BADC02844}" type="pres">
      <dgm:prSet presAssocID="{42358E3F-460F-479A-A6A3-A33B07717825}" presName="bgRect" presStyleLbl="bgShp" presStyleIdx="2" presStyleCnt="3"/>
      <dgm:spPr/>
    </dgm:pt>
    <dgm:pt modelId="{4DF4DA7A-CD96-4FA6-A327-6D3EB258BF4E}" type="pres">
      <dgm:prSet presAssocID="{42358E3F-460F-479A-A6A3-A33B077178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AAB6AE1-3E32-4430-AD5A-6EB9AE4D8832}" type="pres">
      <dgm:prSet presAssocID="{42358E3F-460F-479A-A6A3-A33B07717825}" presName="spaceRect" presStyleCnt="0"/>
      <dgm:spPr/>
    </dgm:pt>
    <dgm:pt modelId="{65AE85F8-C101-4490-AE84-D323CFED6E5F}" type="pres">
      <dgm:prSet presAssocID="{42358E3F-460F-479A-A6A3-A33B077178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09380A-C247-4131-ABFA-306CD7C84487}" type="presOf" srcId="{42358E3F-460F-479A-A6A3-A33B07717825}" destId="{65AE85F8-C101-4490-AE84-D323CFED6E5F}" srcOrd="0" destOrd="0" presId="urn:microsoft.com/office/officeart/2018/2/layout/IconVerticalSolidList"/>
    <dgm:cxn modelId="{C0131C16-85A9-432D-99BF-F696714671C8}" type="presOf" srcId="{D07018D9-5B8F-4E40-B35D-1CD8A71E9C6A}" destId="{EAD51215-48EB-4E33-8060-B0670CDDDC5E}" srcOrd="0" destOrd="0" presId="urn:microsoft.com/office/officeart/2018/2/layout/IconVerticalSolidList"/>
    <dgm:cxn modelId="{3FE2081C-03CD-4432-9272-2406B389D6CA}" type="presOf" srcId="{C7ABFF24-50A6-4938-8805-4D1C907C13D6}" destId="{A1339380-F91A-428B-B5C0-28C60FD7FEA2}" srcOrd="0" destOrd="0" presId="urn:microsoft.com/office/officeart/2018/2/layout/IconVerticalSolidList"/>
    <dgm:cxn modelId="{8C9F6C2D-A9C6-4800-93B9-C76BE744F070}" type="presOf" srcId="{CBDF51FC-B028-463E-AFBF-75882E02C0F7}" destId="{CCCFE0D9-DB5C-4C5D-AA4D-50D8CFA925F7}" srcOrd="0" destOrd="0" presId="urn:microsoft.com/office/officeart/2018/2/layout/IconVerticalSolidList"/>
    <dgm:cxn modelId="{959CCE32-C1B0-4DA1-994C-D6CEC6B4BF7F}" srcId="{C7ABFF24-50A6-4938-8805-4D1C907C13D6}" destId="{D07018D9-5B8F-4E40-B35D-1CD8A71E9C6A}" srcOrd="0" destOrd="0" parTransId="{C1F1868B-8B2B-4466-961D-C9DBB423DF0D}" sibTransId="{42D28C46-DCE9-4DCE-B627-0F2E7ED33061}"/>
    <dgm:cxn modelId="{0CC076C3-A470-40F7-A250-E69B27AA3E72}" srcId="{C7ABFF24-50A6-4938-8805-4D1C907C13D6}" destId="{42358E3F-460F-479A-A6A3-A33B07717825}" srcOrd="2" destOrd="0" parTransId="{51C16EA1-4A56-4E50-8185-449629E4345A}" sibTransId="{80CFEB69-7F18-4D64-ACAB-D0E3E0450F93}"/>
    <dgm:cxn modelId="{D4169CE0-569E-438C-989D-382F9D3D672C}" srcId="{C7ABFF24-50A6-4938-8805-4D1C907C13D6}" destId="{CBDF51FC-B028-463E-AFBF-75882E02C0F7}" srcOrd="1" destOrd="0" parTransId="{60E65F83-7141-4412-B900-638B14ECF184}" sibTransId="{9527EB4E-14BC-43E6-92E5-0DF1F6BD6131}"/>
    <dgm:cxn modelId="{77958856-81F4-4190-8D13-DEB09AC55E54}" type="presParOf" srcId="{A1339380-F91A-428B-B5C0-28C60FD7FEA2}" destId="{ED980800-F4DC-40B1-9212-01FE7720C18F}" srcOrd="0" destOrd="0" presId="urn:microsoft.com/office/officeart/2018/2/layout/IconVerticalSolidList"/>
    <dgm:cxn modelId="{82D77194-D959-4EB5-B3BB-620670569C53}" type="presParOf" srcId="{ED980800-F4DC-40B1-9212-01FE7720C18F}" destId="{B9F555E4-0D80-433A-8228-FD3A2F3C3999}" srcOrd="0" destOrd="0" presId="urn:microsoft.com/office/officeart/2018/2/layout/IconVerticalSolidList"/>
    <dgm:cxn modelId="{8C55ED6C-8760-455C-9E28-B2410E4FDC1C}" type="presParOf" srcId="{ED980800-F4DC-40B1-9212-01FE7720C18F}" destId="{E6AC50B9-C648-4D71-8FBF-0E3ECE95A23C}" srcOrd="1" destOrd="0" presId="urn:microsoft.com/office/officeart/2018/2/layout/IconVerticalSolidList"/>
    <dgm:cxn modelId="{107E67A3-55A4-4EC3-A41A-1045FDDB00D0}" type="presParOf" srcId="{ED980800-F4DC-40B1-9212-01FE7720C18F}" destId="{110F3802-B444-43C1-9383-D9D7A338C8DC}" srcOrd="2" destOrd="0" presId="urn:microsoft.com/office/officeart/2018/2/layout/IconVerticalSolidList"/>
    <dgm:cxn modelId="{DB418781-25ED-45CD-AA22-54BEA1CC3701}" type="presParOf" srcId="{ED980800-F4DC-40B1-9212-01FE7720C18F}" destId="{EAD51215-48EB-4E33-8060-B0670CDDDC5E}" srcOrd="3" destOrd="0" presId="urn:microsoft.com/office/officeart/2018/2/layout/IconVerticalSolidList"/>
    <dgm:cxn modelId="{AEE18DEB-E187-46FC-B67E-6F24E9A3B4E6}" type="presParOf" srcId="{A1339380-F91A-428B-B5C0-28C60FD7FEA2}" destId="{12EF893E-C9FE-4839-AF5C-06F28CD9C51A}" srcOrd="1" destOrd="0" presId="urn:microsoft.com/office/officeart/2018/2/layout/IconVerticalSolidList"/>
    <dgm:cxn modelId="{DC6A9858-5F28-4D94-AF38-410CBAC1951D}" type="presParOf" srcId="{A1339380-F91A-428B-B5C0-28C60FD7FEA2}" destId="{DF87B701-E016-4129-867F-CCE45ADB24BD}" srcOrd="2" destOrd="0" presId="urn:microsoft.com/office/officeart/2018/2/layout/IconVerticalSolidList"/>
    <dgm:cxn modelId="{6E5B151B-4356-4568-A134-59526E4D88B8}" type="presParOf" srcId="{DF87B701-E016-4129-867F-CCE45ADB24BD}" destId="{F32AA99D-075D-4078-BA96-D994419ABD10}" srcOrd="0" destOrd="0" presId="urn:microsoft.com/office/officeart/2018/2/layout/IconVerticalSolidList"/>
    <dgm:cxn modelId="{50AF4565-E08D-4ECA-B74B-AB8AFEBDC1A7}" type="presParOf" srcId="{DF87B701-E016-4129-867F-CCE45ADB24BD}" destId="{EDB07182-F5E4-475F-B293-0953FC230BA0}" srcOrd="1" destOrd="0" presId="urn:microsoft.com/office/officeart/2018/2/layout/IconVerticalSolidList"/>
    <dgm:cxn modelId="{EED08235-FEAB-4AB5-B37B-E4F36542FB60}" type="presParOf" srcId="{DF87B701-E016-4129-867F-CCE45ADB24BD}" destId="{B87E193B-31A4-42AA-BE0E-FC6E80EA82BF}" srcOrd="2" destOrd="0" presId="urn:microsoft.com/office/officeart/2018/2/layout/IconVerticalSolidList"/>
    <dgm:cxn modelId="{2A11CBF3-D8BD-4535-8FC9-2027B0583A9B}" type="presParOf" srcId="{DF87B701-E016-4129-867F-CCE45ADB24BD}" destId="{CCCFE0D9-DB5C-4C5D-AA4D-50D8CFA925F7}" srcOrd="3" destOrd="0" presId="urn:microsoft.com/office/officeart/2018/2/layout/IconVerticalSolidList"/>
    <dgm:cxn modelId="{C59749C8-89E4-4BB2-A35B-DCE52728EF72}" type="presParOf" srcId="{A1339380-F91A-428B-B5C0-28C60FD7FEA2}" destId="{051D4DA2-D925-4B2D-80DF-26E14C186403}" srcOrd="3" destOrd="0" presId="urn:microsoft.com/office/officeart/2018/2/layout/IconVerticalSolidList"/>
    <dgm:cxn modelId="{50361FA8-C16A-4718-854F-16353FDD2891}" type="presParOf" srcId="{A1339380-F91A-428B-B5C0-28C60FD7FEA2}" destId="{BEA1FA6B-A839-485A-ABD4-1F5576CA905E}" srcOrd="4" destOrd="0" presId="urn:microsoft.com/office/officeart/2018/2/layout/IconVerticalSolidList"/>
    <dgm:cxn modelId="{1B15AF64-29B2-43B5-B2D9-525BEB382510}" type="presParOf" srcId="{BEA1FA6B-A839-485A-ABD4-1F5576CA905E}" destId="{F426442C-255A-447B-8EC9-380BADC02844}" srcOrd="0" destOrd="0" presId="urn:microsoft.com/office/officeart/2018/2/layout/IconVerticalSolidList"/>
    <dgm:cxn modelId="{871DC0A9-DA76-4089-B81F-66612C836EC7}" type="presParOf" srcId="{BEA1FA6B-A839-485A-ABD4-1F5576CA905E}" destId="{4DF4DA7A-CD96-4FA6-A327-6D3EB258BF4E}" srcOrd="1" destOrd="0" presId="urn:microsoft.com/office/officeart/2018/2/layout/IconVerticalSolidList"/>
    <dgm:cxn modelId="{14133D64-E8C3-4BC2-AAFD-7A140AD063F1}" type="presParOf" srcId="{BEA1FA6B-A839-485A-ABD4-1F5576CA905E}" destId="{FAAB6AE1-3E32-4430-AD5A-6EB9AE4D8832}" srcOrd="2" destOrd="0" presId="urn:microsoft.com/office/officeart/2018/2/layout/IconVerticalSolidList"/>
    <dgm:cxn modelId="{FED02EA3-ADB5-4770-B6B4-715C54B5BBF4}" type="presParOf" srcId="{BEA1FA6B-A839-485A-ABD4-1F5576CA905E}" destId="{65AE85F8-C101-4490-AE84-D323CFED6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EFC029-C8B0-4400-8DE2-2230D89B51B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97838F-E1CE-4D6C-ADD8-B80D5318A4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Implemented models to predict response times.</a:t>
          </a:r>
        </a:p>
      </dgm:t>
    </dgm:pt>
    <dgm:pt modelId="{52F266DD-6DDE-4D88-AFAB-AB017103F3ED}" type="parTrans" cxnId="{5F11A8F6-00EB-4F1F-91B3-483AE9939795}">
      <dgm:prSet/>
      <dgm:spPr/>
      <dgm:t>
        <a:bodyPr/>
        <a:lstStyle/>
        <a:p>
          <a:endParaRPr lang="en-US"/>
        </a:p>
      </dgm:t>
    </dgm:pt>
    <dgm:pt modelId="{073EFE34-FE19-4236-A83C-ED970F303FD9}" type="sibTrans" cxnId="{5F11A8F6-00EB-4F1F-91B3-483AE9939795}">
      <dgm:prSet/>
      <dgm:spPr/>
      <dgm:t>
        <a:bodyPr/>
        <a:lstStyle/>
        <a:p>
          <a:endParaRPr lang="en-US"/>
        </a:p>
      </dgm:t>
    </dgm:pt>
    <dgm:pt modelId="{CC6F98F0-C054-489F-B490-7F5B738E1A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directions includes: </a:t>
          </a:r>
          <a:r>
            <a:rPr lang="en-US" b="1"/>
            <a:t>Real-time Data Integration, Geospatial Analytics and Visualization</a:t>
          </a:r>
          <a:endParaRPr lang="en-US"/>
        </a:p>
      </dgm:t>
    </dgm:pt>
    <dgm:pt modelId="{40DDDEF9-22CA-4BC7-86BE-6A003E5FCCA5}" type="parTrans" cxnId="{34FAB565-0D70-4528-BE15-B4EC1E3285E9}">
      <dgm:prSet/>
      <dgm:spPr/>
      <dgm:t>
        <a:bodyPr/>
        <a:lstStyle/>
        <a:p>
          <a:endParaRPr lang="en-US"/>
        </a:p>
      </dgm:t>
    </dgm:pt>
    <dgm:pt modelId="{61F531DD-93AB-44A3-817B-9D16A2424A66}" type="sibTrans" cxnId="{34FAB565-0D70-4528-BE15-B4EC1E3285E9}">
      <dgm:prSet/>
      <dgm:spPr/>
      <dgm:t>
        <a:bodyPr/>
        <a:lstStyle/>
        <a:p>
          <a:endParaRPr lang="en-US"/>
        </a:p>
      </dgm:t>
    </dgm:pt>
    <dgm:pt modelId="{FFA5F81B-F78F-43AE-BF86-CF093AA49AEF}" type="pres">
      <dgm:prSet presAssocID="{FCEFC029-C8B0-4400-8DE2-2230D89B51BC}" presName="root" presStyleCnt="0">
        <dgm:presLayoutVars>
          <dgm:dir/>
          <dgm:resizeHandles val="exact"/>
        </dgm:presLayoutVars>
      </dgm:prSet>
      <dgm:spPr/>
    </dgm:pt>
    <dgm:pt modelId="{B70326AC-CC4A-4A7E-ACF6-E1CD11D7453A}" type="pres">
      <dgm:prSet presAssocID="{A797838F-E1CE-4D6C-ADD8-B80D5318A483}" presName="compNode" presStyleCnt="0"/>
      <dgm:spPr/>
    </dgm:pt>
    <dgm:pt modelId="{60CE7896-9699-4759-A779-283EDFBEEE73}" type="pres">
      <dgm:prSet presAssocID="{A797838F-E1CE-4D6C-ADD8-B80D5318A483}" presName="iconBgRect" presStyleLbl="bgShp" presStyleIdx="0" presStyleCnt="2"/>
      <dgm:spPr/>
    </dgm:pt>
    <dgm:pt modelId="{769E9EA0-011E-4728-93D8-6E31D5A0D48F}" type="pres">
      <dgm:prSet presAssocID="{A797838F-E1CE-4D6C-ADD8-B80D5318A4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7532E71-B9DB-43A5-B1E5-8ECAC4E16F0A}" type="pres">
      <dgm:prSet presAssocID="{A797838F-E1CE-4D6C-ADD8-B80D5318A483}" presName="spaceRect" presStyleCnt="0"/>
      <dgm:spPr/>
    </dgm:pt>
    <dgm:pt modelId="{F132FF16-4DDF-4D5A-B64A-4CAF6973CF75}" type="pres">
      <dgm:prSet presAssocID="{A797838F-E1CE-4D6C-ADD8-B80D5318A483}" presName="textRect" presStyleLbl="revTx" presStyleIdx="0" presStyleCnt="2">
        <dgm:presLayoutVars>
          <dgm:chMax val="1"/>
          <dgm:chPref val="1"/>
        </dgm:presLayoutVars>
      </dgm:prSet>
      <dgm:spPr/>
    </dgm:pt>
    <dgm:pt modelId="{3A9344BB-A759-4613-ABC2-2FB149CCF51D}" type="pres">
      <dgm:prSet presAssocID="{073EFE34-FE19-4236-A83C-ED970F303FD9}" presName="sibTrans" presStyleCnt="0"/>
      <dgm:spPr/>
    </dgm:pt>
    <dgm:pt modelId="{6F45B387-BECB-4BEB-8C04-360CB8C1735F}" type="pres">
      <dgm:prSet presAssocID="{CC6F98F0-C054-489F-B490-7F5B738E1A05}" presName="compNode" presStyleCnt="0"/>
      <dgm:spPr/>
    </dgm:pt>
    <dgm:pt modelId="{8C9D9751-2535-45EB-B57B-A538F6FB2465}" type="pres">
      <dgm:prSet presAssocID="{CC6F98F0-C054-489F-B490-7F5B738E1A05}" presName="iconBgRect" presStyleLbl="bgShp" presStyleIdx="1" presStyleCnt="2"/>
      <dgm:spPr/>
    </dgm:pt>
    <dgm:pt modelId="{6780F0D7-1374-4940-A5AF-C62115971DA7}" type="pres">
      <dgm:prSet presAssocID="{CC6F98F0-C054-489F-B490-7F5B738E1A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F132395-C274-4271-8496-C4D07EE5462E}" type="pres">
      <dgm:prSet presAssocID="{CC6F98F0-C054-489F-B490-7F5B738E1A05}" presName="spaceRect" presStyleCnt="0"/>
      <dgm:spPr/>
    </dgm:pt>
    <dgm:pt modelId="{EBB9D8FD-153F-4B5E-8CA1-39F152C5F687}" type="pres">
      <dgm:prSet presAssocID="{CC6F98F0-C054-489F-B490-7F5B738E1A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2FFF0F-308B-48D1-B24A-EF5A07831CF9}" type="presOf" srcId="{FCEFC029-C8B0-4400-8DE2-2230D89B51BC}" destId="{FFA5F81B-F78F-43AE-BF86-CF093AA49AEF}" srcOrd="0" destOrd="0" presId="urn:microsoft.com/office/officeart/2018/5/layout/IconCircleLabelList"/>
    <dgm:cxn modelId="{34FAB565-0D70-4528-BE15-B4EC1E3285E9}" srcId="{FCEFC029-C8B0-4400-8DE2-2230D89B51BC}" destId="{CC6F98F0-C054-489F-B490-7F5B738E1A05}" srcOrd="1" destOrd="0" parTransId="{40DDDEF9-22CA-4BC7-86BE-6A003E5FCCA5}" sibTransId="{61F531DD-93AB-44A3-817B-9D16A2424A66}"/>
    <dgm:cxn modelId="{796DB28C-2DEF-4F35-904B-152F0E8963D5}" type="presOf" srcId="{A797838F-E1CE-4D6C-ADD8-B80D5318A483}" destId="{F132FF16-4DDF-4D5A-B64A-4CAF6973CF75}" srcOrd="0" destOrd="0" presId="urn:microsoft.com/office/officeart/2018/5/layout/IconCircleLabelList"/>
    <dgm:cxn modelId="{4FECCBAB-028D-4EF9-854B-499B5E48D611}" type="presOf" srcId="{CC6F98F0-C054-489F-B490-7F5B738E1A05}" destId="{EBB9D8FD-153F-4B5E-8CA1-39F152C5F687}" srcOrd="0" destOrd="0" presId="urn:microsoft.com/office/officeart/2018/5/layout/IconCircleLabelList"/>
    <dgm:cxn modelId="{5F11A8F6-00EB-4F1F-91B3-483AE9939795}" srcId="{FCEFC029-C8B0-4400-8DE2-2230D89B51BC}" destId="{A797838F-E1CE-4D6C-ADD8-B80D5318A483}" srcOrd="0" destOrd="0" parTransId="{52F266DD-6DDE-4D88-AFAB-AB017103F3ED}" sibTransId="{073EFE34-FE19-4236-A83C-ED970F303FD9}"/>
    <dgm:cxn modelId="{3AC5DFC6-A9FB-4F63-8D7A-5A17CE65BC5F}" type="presParOf" srcId="{FFA5F81B-F78F-43AE-BF86-CF093AA49AEF}" destId="{B70326AC-CC4A-4A7E-ACF6-E1CD11D7453A}" srcOrd="0" destOrd="0" presId="urn:microsoft.com/office/officeart/2018/5/layout/IconCircleLabelList"/>
    <dgm:cxn modelId="{400D3998-0117-485E-8BCA-5DBF6360533A}" type="presParOf" srcId="{B70326AC-CC4A-4A7E-ACF6-E1CD11D7453A}" destId="{60CE7896-9699-4759-A779-283EDFBEEE73}" srcOrd="0" destOrd="0" presId="urn:microsoft.com/office/officeart/2018/5/layout/IconCircleLabelList"/>
    <dgm:cxn modelId="{F08C50EB-50A7-436F-8D0B-FE9400113A29}" type="presParOf" srcId="{B70326AC-CC4A-4A7E-ACF6-E1CD11D7453A}" destId="{769E9EA0-011E-4728-93D8-6E31D5A0D48F}" srcOrd="1" destOrd="0" presId="urn:microsoft.com/office/officeart/2018/5/layout/IconCircleLabelList"/>
    <dgm:cxn modelId="{7D901EAB-5D6A-4BD7-87C3-788AF271806B}" type="presParOf" srcId="{B70326AC-CC4A-4A7E-ACF6-E1CD11D7453A}" destId="{E7532E71-B9DB-43A5-B1E5-8ECAC4E16F0A}" srcOrd="2" destOrd="0" presId="urn:microsoft.com/office/officeart/2018/5/layout/IconCircleLabelList"/>
    <dgm:cxn modelId="{963B3FFA-CCFF-48AD-A709-514F2F96E4FF}" type="presParOf" srcId="{B70326AC-CC4A-4A7E-ACF6-E1CD11D7453A}" destId="{F132FF16-4DDF-4D5A-B64A-4CAF6973CF75}" srcOrd="3" destOrd="0" presId="urn:microsoft.com/office/officeart/2018/5/layout/IconCircleLabelList"/>
    <dgm:cxn modelId="{254FEAE0-757E-4C82-8DF8-F9DC10C41C50}" type="presParOf" srcId="{FFA5F81B-F78F-43AE-BF86-CF093AA49AEF}" destId="{3A9344BB-A759-4613-ABC2-2FB149CCF51D}" srcOrd="1" destOrd="0" presId="urn:microsoft.com/office/officeart/2018/5/layout/IconCircleLabelList"/>
    <dgm:cxn modelId="{8E723234-0308-4518-9FC5-C01B76DC0954}" type="presParOf" srcId="{FFA5F81B-F78F-43AE-BF86-CF093AA49AEF}" destId="{6F45B387-BECB-4BEB-8C04-360CB8C1735F}" srcOrd="2" destOrd="0" presId="urn:microsoft.com/office/officeart/2018/5/layout/IconCircleLabelList"/>
    <dgm:cxn modelId="{28D102D1-7D60-4656-9BA5-E683C2B65B59}" type="presParOf" srcId="{6F45B387-BECB-4BEB-8C04-360CB8C1735F}" destId="{8C9D9751-2535-45EB-B57B-A538F6FB2465}" srcOrd="0" destOrd="0" presId="urn:microsoft.com/office/officeart/2018/5/layout/IconCircleLabelList"/>
    <dgm:cxn modelId="{F31D335F-7DED-4259-A43C-15143C831E8F}" type="presParOf" srcId="{6F45B387-BECB-4BEB-8C04-360CB8C1735F}" destId="{6780F0D7-1374-4940-A5AF-C62115971DA7}" srcOrd="1" destOrd="0" presId="urn:microsoft.com/office/officeart/2018/5/layout/IconCircleLabelList"/>
    <dgm:cxn modelId="{58316E25-2815-4DCF-B341-0EA9E018DE7F}" type="presParOf" srcId="{6F45B387-BECB-4BEB-8C04-360CB8C1735F}" destId="{0F132395-C274-4271-8496-C4D07EE5462E}" srcOrd="2" destOrd="0" presId="urn:microsoft.com/office/officeart/2018/5/layout/IconCircleLabelList"/>
    <dgm:cxn modelId="{C897DCA5-544B-482B-881A-F596A02B02F0}" type="presParOf" srcId="{6F45B387-BECB-4BEB-8C04-360CB8C1735F}" destId="{EBB9D8FD-153F-4B5E-8CA1-39F152C5F6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A565B2-9D97-4C8B-8530-D193FE2AD602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47C69-8EE2-43FC-B023-0B0047E5B1F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1C75A-B2B6-4881-8383-1B979B10D19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WHAT? </a:t>
          </a:r>
        </a:p>
      </dsp:txBody>
      <dsp:txXfrm>
        <a:off x="75768" y="3053169"/>
        <a:ext cx="3093750" cy="720000"/>
      </dsp:txXfrm>
    </dsp:sp>
    <dsp:sp modelId="{2882A921-3540-41FD-9616-DC5F13DC3EC9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BA85C-AEB1-470F-A165-42EB89D2936E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FD9FB-8BB1-4195-8D8A-4CE82C85499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WHY?</a:t>
          </a:r>
        </a:p>
      </dsp:txBody>
      <dsp:txXfrm>
        <a:off x="3710925" y="3053169"/>
        <a:ext cx="3093750" cy="720000"/>
      </dsp:txXfrm>
    </dsp:sp>
    <dsp:sp modelId="{2F636DA8-8C9C-40B6-8325-5392E1957610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9D004-F65D-4B07-BF6A-3DDA869522D3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4EFAA-1C87-4BE0-8F44-B2672C908CB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HOW?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AB2DB-A964-4949-BDE6-5A42AA2756FA}">
      <dsp:nvSpPr>
        <dsp:cNvPr id="0" name=""/>
        <dsp:cNvSpPr/>
      </dsp:nvSpPr>
      <dsp:spPr>
        <a:xfrm>
          <a:off x="925756" y="366581"/>
          <a:ext cx="1250611" cy="1250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7DD9-E382-489E-8846-8B29A981C56B}">
      <dsp:nvSpPr>
        <dsp:cNvPr id="0" name=""/>
        <dsp:cNvSpPr/>
      </dsp:nvSpPr>
      <dsp:spPr>
        <a:xfrm>
          <a:off x="161494" y="1964962"/>
          <a:ext cx="27791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Prediction of Natural Disasters</a:t>
          </a:r>
          <a:endParaRPr lang="en-US" sz="2300" kern="1200" dirty="0"/>
        </a:p>
      </dsp:txBody>
      <dsp:txXfrm>
        <a:off x="161494" y="1964962"/>
        <a:ext cx="2779137" cy="720000"/>
      </dsp:txXfrm>
    </dsp:sp>
    <dsp:sp modelId="{0A9E0669-6C2B-4265-9429-3A2BAEB766CA}">
      <dsp:nvSpPr>
        <dsp:cNvPr id="0" name=""/>
        <dsp:cNvSpPr/>
      </dsp:nvSpPr>
      <dsp:spPr>
        <a:xfrm>
          <a:off x="4191243" y="366581"/>
          <a:ext cx="1250611" cy="1250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C9B53-B2ED-4234-BB6E-B4670E89A7A9}">
      <dsp:nvSpPr>
        <dsp:cNvPr id="0" name=""/>
        <dsp:cNvSpPr/>
      </dsp:nvSpPr>
      <dsp:spPr>
        <a:xfrm>
          <a:off x="3426980" y="1964962"/>
          <a:ext cx="27791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Minimization of Response Times</a:t>
          </a:r>
          <a:endParaRPr lang="en-US" sz="2300" kern="1200" dirty="0"/>
        </a:p>
      </dsp:txBody>
      <dsp:txXfrm>
        <a:off x="3426980" y="1964962"/>
        <a:ext cx="2779137" cy="720000"/>
      </dsp:txXfrm>
    </dsp:sp>
    <dsp:sp modelId="{7331451C-7AE4-42A0-9E39-E74BD55E3DAC}">
      <dsp:nvSpPr>
        <dsp:cNvPr id="0" name=""/>
        <dsp:cNvSpPr/>
      </dsp:nvSpPr>
      <dsp:spPr>
        <a:xfrm>
          <a:off x="7456729" y="366581"/>
          <a:ext cx="1250611" cy="1250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A4C81-663B-4717-947B-9A94CBB15DC0}">
      <dsp:nvSpPr>
        <dsp:cNvPr id="0" name=""/>
        <dsp:cNvSpPr/>
      </dsp:nvSpPr>
      <dsp:spPr>
        <a:xfrm>
          <a:off x="6692466" y="1964962"/>
          <a:ext cx="27791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Cloud-Enhanced Solutions</a:t>
          </a:r>
          <a:endParaRPr lang="en-US" sz="2300" kern="1200" dirty="0"/>
        </a:p>
      </dsp:txBody>
      <dsp:txXfrm>
        <a:off x="6692466" y="1964962"/>
        <a:ext cx="27791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C211-4EE6-43A4-A17D-3E211E29535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FDEAB-F88A-4900-A67E-9F5967EF4E0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B32D9-35CC-4431-B48A-09CE4FAA25BA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Encountered the unpredictability and impacts of natural disasters</a:t>
          </a:r>
        </a:p>
      </dsp:txBody>
      <dsp:txXfrm>
        <a:off x="1507738" y="707092"/>
        <a:ext cx="9007861" cy="1305401"/>
      </dsp:txXfrm>
    </dsp:sp>
    <dsp:sp modelId="{D71A129F-DE67-4379-890D-D4E6F1D942A3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40366-646A-4414-B88E-B987DDD6784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2A07E-3CDD-4FDE-863A-96A02BDF3DC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 Light" panose="020F0302020204030204"/>
            </a:rPr>
            <a:t>Aim</a:t>
          </a:r>
          <a:r>
            <a:rPr lang="en-US" sz="2500" kern="1200" dirty="0"/>
            <a:t> to tackle this challenge using our resources.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9FBCF-C2F3-4450-B2B4-FEE04049FC1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91800-D12A-4877-A3F0-0DAC9CF870F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62B13-CD82-4589-95BF-1B7779D16C42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Gathering Real Data</a:t>
          </a:r>
        </a:p>
      </dsp:txBody>
      <dsp:txXfrm>
        <a:off x="1844034" y="682"/>
        <a:ext cx="4401230" cy="1596566"/>
      </dsp:txXfrm>
    </dsp:sp>
    <dsp:sp modelId="{BE9B2360-7023-4B35-B9A1-E8684E6C94F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E9C83-A1E9-422D-9E71-A9D4BA744394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75BE2-E007-4CF7-BC39-80DA7D537B9F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Cloud Infrastructure</a:t>
          </a:r>
        </a:p>
      </dsp:txBody>
      <dsp:txXfrm>
        <a:off x="1844034" y="1996390"/>
        <a:ext cx="4401230" cy="1596566"/>
      </dsp:txXfrm>
    </dsp:sp>
    <dsp:sp modelId="{7378B127-BF80-45CF-9C6B-3200814E9EBE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776D2-03E2-4843-9B4D-46B16921B63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2098F-FBF1-4B3B-A941-C7DE3A91321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Predictions using Machine Learning models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B582-C1D4-44C7-90D8-58EE4FCEF850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Used PySpark for efficient distributed data processing with Apache Spark</a:t>
          </a:r>
        </a:p>
      </dsp:txBody>
      <dsp:txXfrm>
        <a:off x="821" y="1579550"/>
        <a:ext cx="3327201" cy="2369325"/>
      </dsp:txXfrm>
    </dsp:sp>
    <dsp:sp modelId="{44E14AD1-806E-44D3-92E4-4226D35FB342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9964862-CEE3-44C5-AA63-E3E9565E36AD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Created Separate models for Event prediction &amp; Response Time Prediction</a:t>
          </a:r>
        </a:p>
      </dsp:txBody>
      <dsp:txXfrm>
        <a:off x="3594199" y="1579550"/>
        <a:ext cx="3327201" cy="2369325"/>
      </dsp:txXfrm>
    </dsp:sp>
    <dsp:sp modelId="{FB27B3EA-D9EB-4B0D-9AA0-E0C9BB6F0B8F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C544E2FA-29BE-4944-91B5-E9B450720277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Evaluated Accuracy and Root-mean square error</a:t>
          </a:r>
        </a:p>
      </dsp:txBody>
      <dsp:txXfrm>
        <a:off x="7187576" y="1579550"/>
        <a:ext cx="3327201" cy="2369325"/>
      </dsp:txXfrm>
    </dsp:sp>
    <dsp:sp modelId="{C5034F6C-3A32-468D-82D6-E284B57A8027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C2A3-6F29-4F20-96EF-480D198DF6AC}">
      <dsp:nvSpPr>
        <dsp:cNvPr id="0" name=""/>
        <dsp:cNvSpPr/>
      </dsp:nvSpPr>
      <dsp:spPr>
        <a:xfrm>
          <a:off x="0" y="50713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7C7ED-79A2-4875-B9F4-0C1993AE9636}">
      <dsp:nvSpPr>
        <dsp:cNvPr id="0" name=""/>
        <dsp:cNvSpPr/>
      </dsp:nvSpPr>
      <dsp:spPr>
        <a:xfrm>
          <a:off x="525780" y="20051"/>
          <a:ext cx="7360920" cy="974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Cross-Validation</a:t>
          </a:r>
          <a:endParaRPr lang="en-US" sz="3300" kern="1200"/>
        </a:p>
      </dsp:txBody>
      <dsp:txXfrm>
        <a:off x="573335" y="67606"/>
        <a:ext cx="7265810" cy="879050"/>
      </dsp:txXfrm>
    </dsp:sp>
    <dsp:sp modelId="{AA5B9329-4088-4CEF-B1DC-5D0FCA4EFC61}">
      <dsp:nvSpPr>
        <dsp:cNvPr id="0" name=""/>
        <dsp:cNvSpPr/>
      </dsp:nvSpPr>
      <dsp:spPr>
        <a:xfrm>
          <a:off x="0" y="200401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EB0AB-8752-4ABF-B051-FCCAF87443D5}">
      <dsp:nvSpPr>
        <dsp:cNvPr id="0" name=""/>
        <dsp:cNvSpPr/>
      </dsp:nvSpPr>
      <dsp:spPr>
        <a:xfrm>
          <a:off x="525780" y="1516931"/>
          <a:ext cx="7360920" cy="9741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Hyperparameter Tuning</a:t>
          </a:r>
          <a:endParaRPr lang="en-US" sz="3300" kern="1200"/>
        </a:p>
      </dsp:txBody>
      <dsp:txXfrm>
        <a:off x="573335" y="1564486"/>
        <a:ext cx="7265810" cy="879050"/>
      </dsp:txXfrm>
    </dsp:sp>
    <dsp:sp modelId="{B39A94E9-FA30-49F0-BE4B-39523854ACE8}">
      <dsp:nvSpPr>
        <dsp:cNvPr id="0" name=""/>
        <dsp:cNvSpPr/>
      </dsp:nvSpPr>
      <dsp:spPr>
        <a:xfrm>
          <a:off x="0" y="3500892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5B107-7579-473A-B274-0371F80A938E}">
      <dsp:nvSpPr>
        <dsp:cNvPr id="0" name=""/>
        <dsp:cNvSpPr/>
      </dsp:nvSpPr>
      <dsp:spPr>
        <a:xfrm>
          <a:off x="525780" y="3013812"/>
          <a:ext cx="7360920" cy="9741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Feature Engineering</a:t>
          </a:r>
          <a:endParaRPr lang="en-US" sz="3300" kern="1200"/>
        </a:p>
      </dsp:txBody>
      <dsp:txXfrm>
        <a:off x="573335" y="3061367"/>
        <a:ext cx="7265810" cy="87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555E4-0D80-433A-8228-FD3A2F3C399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C50B9-C648-4D71-8FBF-0E3ECE95A23C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1215-48EB-4E33-8060-B0670CDDDC5E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Scalability</a:t>
          </a:r>
        </a:p>
      </dsp:txBody>
      <dsp:txXfrm>
        <a:off x="1819120" y="673"/>
        <a:ext cx="4545103" cy="1574995"/>
      </dsp:txXfrm>
    </dsp:sp>
    <dsp:sp modelId="{F32AA99D-075D-4078-BA96-D994419ABD10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7182-F5E4-475F-B293-0953FC230BA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FE0D9-DB5C-4C5D-AA4D-50D8CFA925F7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Distributed Computing</a:t>
          </a:r>
        </a:p>
      </dsp:txBody>
      <dsp:txXfrm>
        <a:off x="1819120" y="1969418"/>
        <a:ext cx="4545103" cy="1574995"/>
      </dsp:txXfrm>
    </dsp:sp>
    <dsp:sp modelId="{F426442C-255A-447B-8EC9-380BADC02844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4DA7A-CD96-4FA6-A327-6D3EB258BF4E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E85F8-C101-4490-AE84-D323CFED6E5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Accessibility and Collaboration</a:t>
          </a:r>
        </a:p>
      </dsp:txBody>
      <dsp:txXfrm>
        <a:off x="1819120" y="3938162"/>
        <a:ext cx="4545103" cy="1574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E7896-9699-4759-A779-283EDFBEEE73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E9EA0-011E-4728-93D8-6E31D5A0D48F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2FF16-4DDF-4D5A-B64A-4CAF6973CF75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Implemented models to predict response times.</a:t>
          </a:r>
        </a:p>
      </dsp:txBody>
      <dsp:txXfrm>
        <a:off x="1342800" y="3255669"/>
        <a:ext cx="3600000" cy="720000"/>
      </dsp:txXfrm>
    </dsp:sp>
    <dsp:sp modelId="{8C9D9751-2535-45EB-B57B-A538F6FB2465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F0D7-1374-4940-A5AF-C62115971DA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9D8FD-153F-4B5E-8CA1-39F152C5F687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Future directions includes: </a:t>
          </a:r>
          <a:r>
            <a:rPr lang="en-US" sz="1500" b="1" kern="1200"/>
            <a:t>Real-time Data Integration, Geospatial Analytics and Visualization</a:t>
          </a:r>
          <a:endParaRPr lang="en-US" sz="1500" kern="120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sannetedrick.com/what-is-cloud-computing-and-how-can-it-help-your-busines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wis.jrc.ec.europa.eu/" TargetMode="External"/><Relationship Id="rId2" Type="http://schemas.openxmlformats.org/officeDocument/2006/relationships/hyperlink" Target="https://www.ngdc.noaa.gov/hazel/view/hazards/earthquake/event-data?maxYear=2021&amp;minYear=2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760" y="1483497"/>
            <a:ext cx="5669690" cy="303072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C L O U D - E N H A N C E D 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D I S A S T E R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R E S P O N S E 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A N D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R E C O V E R Y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r>
              <a:rPr lang="en-US" sz="3600" dirty="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S O L U T I O N S</a:t>
            </a:r>
            <a:br>
              <a:rPr lang="en-US" sz="3600" dirty="0">
                <a:latin typeface="Times New Roman"/>
                <a:ea typeface="+mj-lt"/>
                <a:cs typeface="+mj-lt"/>
              </a:rPr>
            </a:br>
            <a:endParaRPr lang="en-US" sz="2200">
              <a:solidFill>
                <a:srgbClr val="FFFFFF"/>
              </a:solidFill>
              <a:latin typeface="Times New Roman"/>
              <a:ea typeface="+mj-lt"/>
              <a:cs typeface="+mj-lt"/>
            </a:endParaRPr>
          </a:p>
          <a:p>
            <a:pPr algn="r"/>
            <a:br>
              <a:rPr lang="en-US" sz="2200" dirty="0"/>
            </a:br>
            <a:endParaRPr lang="en-US" sz="2200">
              <a:solidFill>
                <a:srgbClr val="FFFFFF"/>
              </a:solidFill>
            </a:endParaRPr>
          </a:p>
          <a:p>
            <a:pPr algn="r"/>
            <a:endParaRPr lang="en-US" sz="22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7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TEAM 13:</a:t>
            </a:r>
            <a:br>
              <a:rPr lang="en-US" sz="1700" dirty="0">
                <a:latin typeface="Times New Roman"/>
                <a:ea typeface="+mn-lt"/>
                <a:cs typeface="+mn-lt"/>
              </a:rPr>
            </a:br>
            <a:r>
              <a:rPr lang="en-US" sz="17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RISHI TEJA RAPARTHY</a:t>
            </a:r>
            <a:br>
              <a:rPr lang="en-US" sz="1700" dirty="0">
                <a:latin typeface="Times New Roman"/>
                <a:ea typeface="+mn-lt"/>
                <a:cs typeface="+mn-lt"/>
              </a:rPr>
            </a:br>
            <a:r>
              <a:rPr lang="en-US" sz="17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SAI SRI HARIKA KOUNDINYA VAJHA</a:t>
            </a:r>
            <a:br>
              <a:rPr lang="en-US" sz="1700" dirty="0">
                <a:latin typeface="Times New Roman"/>
                <a:ea typeface="+mn-lt"/>
                <a:cs typeface="+mn-lt"/>
              </a:rPr>
            </a:br>
            <a:r>
              <a:rPr lang="en-US" sz="1700" dirty="0">
                <a:solidFill>
                  <a:srgbClr val="FFFFFF"/>
                </a:solidFill>
                <a:latin typeface="Times New Roman"/>
                <a:ea typeface="+mn-lt"/>
                <a:cs typeface="+mn-lt"/>
              </a:rPr>
              <a:t>SRILEKHA NAMPELLI</a:t>
            </a:r>
            <a:br>
              <a:rPr lang="en-US" sz="1700" dirty="0">
                <a:latin typeface="Times New Roman"/>
                <a:ea typeface="+mn-lt"/>
                <a:cs typeface="+mn-lt"/>
              </a:rPr>
            </a:br>
            <a:endParaRPr lang="en-US" sz="170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</p:txBody>
      </p:sp>
      <p:pic>
        <p:nvPicPr>
          <p:cNvPr id="4" name="Picture 3" descr="A cloud computing system in a server room&#10;&#10;Description automatically generated">
            <a:extLst>
              <a:ext uri="{FF2B5EF4-FFF2-40B4-BE49-F238E27FC236}">
                <a16:creationId xmlns:a16="http://schemas.microsoft.com/office/drawing/2014/main" id="{6D9CF16A-7A66-41B3-34F8-1767DE07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" r="23487" b="3266"/>
          <a:stretch/>
        </p:blipFill>
        <p:spPr>
          <a:xfrm>
            <a:off x="6096000" y="1188299"/>
            <a:ext cx="5608320" cy="443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7EE98-81EC-0670-60A3-EA5F62ADB5E9}"/>
              </a:ext>
            </a:extLst>
          </p:cNvPr>
          <p:cNvSpPr txBox="1"/>
          <p:nvPr/>
        </p:nvSpPr>
        <p:spPr>
          <a:xfrm>
            <a:off x="9230566" y="542519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8CE14-F99E-1E3E-8B15-B419CE18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cs typeface="Calibri Light"/>
              </a:rPr>
              <a:t>MODEL IMPROVEMENT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87BC97-9240-2927-D2CB-8018279E3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00930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68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8B38C-6BFA-5C3E-32BB-A3A590DAD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CODE SNIPPETS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4C2CCDC-543B-A2C3-28F7-5B4261F7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0130"/>
            <a:ext cx="5614416" cy="3410756"/>
          </a:xfrm>
          <a:prstGeom prst="rect">
            <a:avLst/>
          </a:prstGeom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A6BAC92-987C-FAA9-8256-88E12CA82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336661"/>
            <a:ext cx="5614416" cy="22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4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AB493-3093-95C2-D4EB-F71EE99E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RESULTS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87B27F-AFB9-9179-5D98-7872CAEF2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564861"/>
              </p:ext>
            </p:extLst>
          </p:nvPr>
        </p:nvGraphicFramePr>
        <p:xfrm>
          <a:off x="838200" y="2229554"/>
          <a:ext cx="10515602" cy="39459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037823">
                  <a:extLst>
                    <a:ext uri="{9D8B030D-6E8A-4147-A177-3AD203B41FA5}">
                      <a16:colId xmlns:a16="http://schemas.microsoft.com/office/drawing/2014/main" val="1375486994"/>
                    </a:ext>
                  </a:extLst>
                </a:gridCol>
                <a:gridCol w="3635993">
                  <a:extLst>
                    <a:ext uri="{9D8B030D-6E8A-4147-A177-3AD203B41FA5}">
                      <a16:colId xmlns:a16="http://schemas.microsoft.com/office/drawing/2014/main" val="615593619"/>
                    </a:ext>
                  </a:extLst>
                </a:gridCol>
                <a:gridCol w="3841786">
                  <a:extLst>
                    <a:ext uri="{9D8B030D-6E8A-4147-A177-3AD203B41FA5}">
                      <a16:colId xmlns:a16="http://schemas.microsoft.com/office/drawing/2014/main" val="3649363722"/>
                    </a:ext>
                  </a:extLst>
                </a:gridCol>
              </a:tblGrid>
              <a:tr h="7533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 dirty="0">
                          <a:solidFill>
                            <a:schemeClr val="tx1"/>
                          </a:solidFill>
                        </a:rPr>
                        <a:t>PREDICTION</a:t>
                      </a:r>
                    </a:p>
                  </a:txBody>
                  <a:tcPr marL="110634" marR="158048" marT="31610" marB="23707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cap="none" spc="0" dirty="0">
                          <a:solidFill>
                            <a:schemeClr val="tx1"/>
                          </a:solidFill>
                        </a:rPr>
                        <a:t>MODELS USED</a:t>
                      </a:r>
                    </a:p>
                  </a:txBody>
                  <a:tcPr marL="110634" marR="158048" marT="31610" marB="23707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cap="none" spc="0" dirty="0">
                          <a:solidFill>
                            <a:schemeClr val="tx1"/>
                          </a:solidFill>
                        </a:rPr>
                        <a:t>IMPROVEMENTS</a:t>
                      </a:r>
                    </a:p>
                  </a:txBody>
                  <a:tcPr marL="110634" marR="158048" marT="31610" marB="23707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273101"/>
                  </a:ext>
                </a:extLst>
              </a:tr>
              <a:tr h="1596290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EVENT PREDICTION</a:t>
                      </a:r>
                    </a:p>
                  </a:txBody>
                  <a:tcPr marL="110634" marR="158048" marT="31610" marB="23707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DECISION TREE: 64.64</a:t>
                      </a:r>
                    </a:p>
                    <a:p>
                      <a:pPr lvl="0"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RANDOM FOREST: 67.45</a:t>
                      </a:r>
                    </a:p>
                    <a:p>
                      <a:pPr lvl="0"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LOGISTIC REGRESSION: 45.90</a:t>
                      </a:r>
                    </a:p>
                  </a:txBody>
                  <a:tcPr marL="110634" marR="158048" marT="31610" marB="2370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RANDOM FOREST WITH CROSS VALIDATION: 76.32</a:t>
                      </a:r>
                    </a:p>
                  </a:txBody>
                  <a:tcPr marL="110634" marR="158048" marT="31610" marB="2370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90933"/>
                  </a:ext>
                </a:extLst>
              </a:tr>
              <a:tr h="1596290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RESPONSE TIME PREDICTION</a:t>
                      </a:r>
                    </a:p>
                  </a:txBody>
                  <a:tcPr marL="110634" marR="158048" marT="31610" marB="237073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DECISION TREE REGRESSOR: RMSE:7.45</a:t>
                      </a:r>
                    </a:p>
                    <a:p>
                      <a:pPr lvl="0"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RANDOM FOREST REGRESSOR: 5.32</a:t>
                      </a:r>
                    </a:p>
                  </a:txBody>
                  <a:tcPr marL="110634" marR="158048" marT="31610" marB="2370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TUNED RANDOM FOREST: 4.72</a:t>
                      </a:r>
                    </a:p>
                  </a:txBody>
                  <a:tcPr marL="110634" marR="158048" marT="31610" marB="2370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7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7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128B-56A1-245C-76B3-71DF428B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USER INTERFACE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618A37EA-784C-0F7E-234C-0F8D8A8A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5" y="2642616"/>
            <a:ext cx="4637666" cy="360578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F5F73D-ADDB-14BB-E3E3-665DF4D74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89256"/>
            <a:ext cx="5614416" cy="33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8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403F-3044-F868-A58B-313E7249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USE OF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AA7FD-C997-480D-6B30-42FAB2A40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58020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122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619BD-0042-71D5-19C7-31AAF42E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cs typeface="Calibri Light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01ADA-D488-951C-0978-958DE4334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37071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95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0E5FECD-C9FF-49B3-B1FD-6B2D855C4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88383-52F8-B2B8-EF01-FEFC2969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465" y="635946"/>
            <a:ext cx="6197728" cy="33679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8800" kern="1200" dirty="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EF399F1B-7033-2EA5-4F2F-CF833D43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3046" y="1209578"/>
            <a:ext cx="4055897" cy="405589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87127-7C69-1E2D-0A7A-D65DA5979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CONTENTS</a:t>
            </a:r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02F7-E305-02D3-8264-7D754685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INTRODUCTION</a:t>
            </a:r>
          </a:p>
          <a:p>
            <a:r>
              <a:rPr lang="en-US">
                <a:cs typeface="Calibri"/>
              </a:rPr>
              <a:t>DATASET DESCRIPTION</a:t>
            </a:r>
          </a:p>
          <a:p>
            <a:r>
              <a:rPr lang="en-US">
                <a:cs typeface="Calibri"/>
              </a:rPr>
              <a:t>MODEL ARCHITECTURE</a:t>
            </a:r>
            <a:endParaRPr lang="en-US"/>
          </a:p>
          <a:p>
            <a:r>
              <a:rPr lang="en-US">
                <a:cs typeface="Calibri"/>
              </a:rPr>
              <a:t>MODEL IMPROVEMENT</a:t>
            </a:r>
          </a:p>
          <a:p>
            <a:r>
              <a:rPr lang="en-US">
                <a:cs typeface="Calibri"/>
              </a:rPr>
              <a:t>RESULTS</a:t>
            </a:r>
          </a:p>
          <a:p>
            <a:r>
              <a:rPr lang="en-US">
                <a:cs typeface="Calibri"/>
              </a:rPr>
              <a:t>USER INTERFACE</a:t>
            </a:r>
          </a:p>
          <a:p>
            <a:r>
              <a:rPr lang="en-US">
                <a:cs typeface="Calibri"/>
              </a:rPr>
              <a:t>USE OF CLOUD</a:t>
            </a:r>
          </a:p>
          <a:p>
            <a:r>
              <a:rPr lang="en-US">
                <a:cs typeface="Calibri"/>
              </a:rPr>
              <a:t>CONCLUSION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st">
            <a:extLst>
              <a:ext uri="{FF2B5EF4-FFF2-40B4-BE49-F238E27FC236}">
                <a16:creationId xmlns:a16="http://schemas.microsoft.com/office/drawing/2014/main" id="{7F35A504-896D-1F29-345D-BE33FB2F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4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33757-BEE8-1C73-E824-1AD0ECF5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INTRODUCTION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461A96-3263-AFC8-99E1-4F69A83D3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4435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6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51B73-7BA1-6753-5323-2CBB4917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cs typeface="Calibri Light"/>
              </a:rPr>
              <a:t>WHAT IS THE PROBLEM?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B6F81E-EBF7-9E4A-0492-DF90615AB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092594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001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ECD1-1E8E-634B-D3B8-ED7994BD3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WHY WE CHOOSE THIS PROBLEM?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A47D898-7B0C-E1CA-B42E-37E680F128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19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6B121-469E-FB67-96CC-A9B34385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cs typeface="Calibri Light"/>
              </a:rPr>
              <a:t>HOW DID WE SOLVE IT?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65BF3E-BC2C-F565-4286-59A0E446E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6445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59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C603C-F4FE-8281-359D-6F66D5AC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DATASET DESCRIPTION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38D-A57B-51A6-7EFB-8A0A9DE6B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Created subset of dataset using information from : </a:t>
            </a:r>
            <a:r>
              <a:rPr lang="en-US" b="1" dirty="0">
                <a:hlinkClick r:id="rId2"/>
              </a:rPr>
              <a:t>National Centers for Environmental Information</a:t>
            </a:r>
            <a:r>
              <a:rPr lang="en-US"/>
              <a:t> and </a:t>
            </a:r>
            <a:r>
              <a:rPr lang="en-US" b="1" dirty="0">
                <a:hlinkClick r:id="rId3"/>
              </a:rPr>
              <a:t>Global Wildfire Information System</a:t>
            </a:r>
            <a:endParaRPr lang="en-US" b="1">
              <a:cs typeface="Calibri"/>
            </a:endParaRPr>
          </a:p>
          <a:p>
            <a:r>
              <a:rPr lang="en-US" dirty="0">
                <a:cs typeface="Calibri"/>
              </a:rPr>
              <a:t>The dataset has: 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EventType,Location,DateTime,Magnitude,Casualties,Evacuation,PropertyDamage,Duration,ResponseTime,WarningsIssued,Source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b="1">
              <a:latin typeface="Helvetica Neue"/>
              <a:cs typeface="Calibri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6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7CED-8F2C-AFE1-C225-C8B3828C9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ARCHITECTURE</a:t>
            </a:r>
          </a:p>
        </p:txBody>
      </p:sp>
      <p:pic>
        <p:nvPicPr>
          <p:cNvPr id="4" name="Picture 3" descr="A diagram of a cloud&#10;&#10;Description automatically generated">
            <a:extLst>
              <a:ext uri="{FF2B5EF4-FFF2-40B4-BE49-F238E27FC236}">
                <a16:creationId xmlns:a16="http://schemas.microsoft.com/office/drawing/2014/main" id="{664154A2-8DC2-ACB5-0DCE-26E472EE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25" y="1675227"/>
            <a:ext cx="91071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1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5422F-65DB-903C-B35B-D152C8EA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MODEL DESCRIPTION</a:t>
            </a:r>
            <a:endParaRPr lang="en-US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28313-10A4-8A5D-4E73-E2EFFBFB3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8194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32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 L O U D - E N H A N C E D  D I S A S T E R R E S P O N S E  A N D R E C O V E R Y S O L U T I O N S    </vt:lpstr>
      <vt:lpstr>CONTENTS</vt:lpstr>
      <vt:lpstr>INTRODUCTION</vt:lpstr>
      <vt:lpstr>WHAT IS THE PROBLEM?</vt:lpstr>
      <vt:lpstr>WHY WE CHOOSE THIS PROBLEM?</vt:lpstr>
      <vt:lpstr>HOW DID WE SOLVE IT?</vt:lpstr>
      <vt:lpstr>DATASET DESCRIPTION</vt:lpstr>
      <vt:lpstr>MODEL ARCHITECTURE</vt:lpstr>
      <vt:lpstr>MODEL DESCRIPTION</vt:lpstr>
      <vt:lpstr>MODEL IMPROVEMENT</vt:lpstr>
      <vt:lpstr>CODE SNIPPETS</vt:lpstr>
      <vt:lpstr>RESULTS</vt:lpstr>
      <vt:lpstr>USER INTERFACE</vt:lpstr>
      <vt:lpstr>USE OF CLOUD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2023-12-04T00:55:23Z</dcterms:created>
  <dcterms:modified xsi:type="dcterms:W3CDTF">2023-12-04T04:38:41Z</dcterms:modified>
</cp:coreProperties>
</file>