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456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47E-C90F-4C66-AD24-70DCE801B73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2D39-8558-4577-86DE-E3A243CA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2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Overview: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my project is to make a web application that can act as an equation solver,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will assist users ranging from students to professionals in solving various types of problems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will be able to input their problem via text or a calculator interface in which my program will then be able to analyse and then solve it outputting the correct answer with working out, given the input is valid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both practical and academic uses for this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aids students in learning maths by allowing them to verify if an answer is correct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working out would also help them learn techniques to solve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Equations are used in a wide range of fields such as engineering, AI, data science, economics and more to </a:t>
            </a:r>
            <a:r>
              <a:rPr lang="en-GB" sz="2800" dirty="0"/>
              <a:t>model relationships, processes, and phenomena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allows them to utilise equations for quick and real answers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always been interested in maths as well 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compsci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this project allows me to link the two together 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4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content remains the same however as seen the layout is different but the core content remains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5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table that shows the key features and what I have achieved so far and what I have left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2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Equa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7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409-D198-D005-D8B9-81485E05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5B929-EC2C-3D5E-97D9-6D24A23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AB44-0222-CA0E-9206-D077EBA0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C894-789C-456B-F7AB-56FC155D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97FC-DBEC-B2B8-22FF-3998094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465-92E3-9CBF-D03A-C92BC5E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67CB-5080-4B3D-4801-AE5D3B34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28D5-9100-1778-02E6-557F44CB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D900-FB52-6113-8E44-31CC7F7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5135-662A-76C3-B442-44647B76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88E07-5E5E-B99B-C75F-6C1A2569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530C-2F74-A77F-81C3-43A8E39A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9B58-15A1-5ED7-A7B2-FC217AD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8C10-DFC5-8AAC-DE20-DECF62F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E5C8-22D9-F81C-17CB-C7FFA5D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10E-B320-DFD6-456A-B5666ED7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4E99-31B5-E0E5-6207-C9D64C4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AED4-E801-4124-F301-AA1E5DC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9EA6-4053-F137-55D8-0AADB5C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14B0-9D68-6E54-052C-C0A8E7A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4E5-2289-56BF-4587-4DED10D7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E9EB-B48B-C77A-0E6E-172B0F3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64CF-EFE1-8B8E-808E-F08DC2DB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2315-D747-828D-877E-FF647DDC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5425-DA60-1724-2579-9488812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1AD-31DD-E47C-2F0A-809A4B89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CBF5-45C1-F427-99A9-0FB0B01A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63BB-5A7C-6A3E-F278-D0AF7D4C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C8DF-1656-B563-121E-AE9CE04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E593-423F-FC1E-3AF8-EEAA4A8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2D52-C0B8-4853-AB30-D93CA2E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5E5-4BD7-DB90-4084-A8ECC0B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55E2-035C-141C-90A4-7208F843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5A4-DBE6-7C5F-88D3-06A74718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6736-57FC-9643-DD0F-C2435B40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C8C5-7C09-43A7-5975-0E99F856F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EDD9D-B564-FF39-EEAE-B1EE348C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65B3-7B1E-1584-6BE3-18D4AF4D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CB71-CCD1-248C-945F-DFDBD3E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1363-293D-3FED-9A25-14121B6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9542-2C04-92E1-917A-FDA14F04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F31E-68D4-D46D-AB82-787F9E0A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E0B9A-0FCC-02D2-5B8E-2398FCFF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3CD12-39B8-E700-949C-508260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2BDC7-BCED-E6C3-301B-2FBA877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7AAD-707E-68CD-6FDC-F04E816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A51E-1F55-96D2-9402-5958F63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42A9-A360-679E-0E2B-DE9B397D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2F470-F759-853C-5EA3-66684BB1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9089-5653-B4B5-5563-9576EB95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F537-D394-0DCD-B1C0-2B7361C0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0221-80A4-7792-8665-D9891E4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625-59FE-CC24-AF1E-1828CE4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1FE8-9003-FBD3-280D-977580CA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EEF2-0268-5C5B-53FD-F5EDE403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975A-FA26-DFBA-4346-B4B3CFE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DBB4-E5C2-9B61-8F3C-9B1F884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0271-1981-B721-783F-1C75445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1C4C-7CCA-0DEA-27B4-2A0ACF2B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6594-320A-6DB0-D896-3C72D876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62EE-4773-3540-1BBF-CFAB47C9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6776-F44B-459D-8A97-8E1F5909515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B9D3-8B59-2A73-53B7-9CC3568D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730F-73EE-0366-112F-A63BC491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C36D-6748-DE72-BA71-BA66FA1B7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F416-AFDC-861E-ED4E-C08B8BAAC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Rattanpal - 201634390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2917C-DEE7-E6CC-4B75-3BD5E40ED7E9}"/>
              </a:ext>
            </a:extLst>
          </p:cNvPr>
          <p:cNvSpPr txBox="1"/>
          <p:nvPr/>
        </p:nvSpPr>
        <p:spPr>
          <a:xfrm>
            <a:off x="775854" y="5349875"/>
            <a:ext cx="1064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Statement of ethical compliance:</a:t>
            </a:r>
          </a:p>
          <a:p>
            <a:pPr algn="ctr"/>
            <a:r>
              <a:rPr lang="en-GB" dirty="0"/>
              <a:t>I state I will follow the University of Liverpool’s ethical guidance as detailed here https://student.csc.liv.ac.uk/internal/modules/comp390/2024-25/ethics.php</a:t>
            </a:r>
          </a:p>
          <a:p>
            <a:pPr algn="ctr"/>
            <a:r>
              <a:rPr lang="en-GB" dirty="0"/>
              <a:t>My project will be in the following data/human participant category, A2</a:t>
            </a:r>
          </a:p>
        </p:txBody>
      </p:sp>
      <p:pic>
        <p:nvPicPr>
          <p:cNvPr id="1028" name="Picture 4" descr="University of Liverpool Crest transparent PNG - StickPNG">
            <a:extLst>
              <a:ext uri="{FF2B5EF4-FFF2-40B4-BE49-F238E27FC236}">
                <a16:creationId xmlns:a16="http://schemas.microsoft.com/office/drawing/2014/main" id="{82B8D5D5-BA2A-02D6-24FC-CBE776D6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" y="5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7EA4-BB08-1571-C2A4-AF79BC88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808B-A387-BD94-8ACE-A7BEB6E6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Overview?</a:t>
            </a:r>
          </a:p>
          <a:p>
            <a:r>
              <a:rPr lang="en-GB" dirty="0"/>
              <a:t>Motivation?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1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2E8-405B-625E-162B-79CA83D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UI vs Final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555B1-E8E5-D75F-DBD8-9A04F0EA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542321"/>
            <a:ext cx="5397795" cy="5315679"/>
          </a:xfrm>
          <a:prstGeom prst="rect">
            <a:avLst/>
          </a:prstGeom>
        </p:spPr>
      </p:pic>
      <p:pic>
        <p:nvPicPr>
          <p:cNvPr id="9" name="Picture 8" descr="A close-up of a drawing&#10;&#10;AI-generated content may be incorrect.">
            <a:extLst>
              <a:ext uri="{FF2B5EF4-FFF2-40B4-BE49-F238E27FC236}">
                <a16:creationId xmlns:a16="http://schemas.microsoft.com/office/drawing/2014/main" id="{BA00F632-F59D-9312-BD19-D7055310E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8" y="1542321"/>
            <a:ext cx="3346821" cy="51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8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2A8-BD34-E1DE-0615-FF870DEF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71"/>
            <a:ext cx="10515600" cy="1325563"/>
          </a:xfrm>
        </p:spPr>
        <p:txBody>
          <a:bodyPr/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1A896-D165-9AF8-A129-9C620F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35709"/>
              </p:ext>
            </p:extLst>
          </p:nvPr>
        </p:nvGraphicFramePr>
        <p:xfrm>
          <a:off x="1834707" y="1085577"/>
          <a:ext cx="8522586" cy="540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862">
                  <a:extLst>
                    <a:ext uri="{9D8B030D-6E8A-4147-A177-3AD203B41FA5}">
                      <a16:colId xmlns:a16="http://schemas.microsoft.com/office/drawing/2014/main" val="3229649101"/>
                    </a:ext>
                  </a:extLst>
                </a:gridCol>
                <a:gridCol w="2840862">
                  <a:extLst>
                    <a:ext uri="{9D8B030D-6E8A-4147-A177-3AD203B41FA5}">
                      <a16:colId xmlns:a16="http://schemas.microsoft.com/office/drawing/2014/main" val="1371222870"/>
                    </a:ext>
                  </a:extLst>
                </a:gridCol>
                <a:gridCol w="2840862">
                  <a:extLst>
                    <a:ext uri="{9D8B030D-6E8A-4147-A177-3AD203B41FA5}">
                      <a16:colId xmlns:a16="http://schemas.microsoft.com/office/drawing/2014/main" val="363082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6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System of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Solves Quadratics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9125"/>
                  </a:ext>
                </a:extLst>
              </a:tr>
              <a:tr h="413023">
                <a:tc>
                  <a:txBody>
                    <a:bodyPr/>
                    <a:lstStyle/>
                    <a:p>
                      <a:r>
                        <a:rPr lang="en-GB" dirty="0"/>
                        <a:t>Frontend for 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more 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Graph for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 z, dynamically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Working out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Calculator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Formats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edge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5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 error more aesthetically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32B-C98E-B54A-CC85-742FDEB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4572" cy="1251024"/>
          </a:xfrm>
        </p:spPr>
        <p:txBody>
          <a:bodyPr/>
          <a:lstStyle/>
          <a:p>
            <a:r>
              <a:rPr lang="en-GB" dirty="0"/>
              <a:t>How systems are solved (Gaussian elimination)</a:t>
            </a:r>
          </a:p>
        </p:txBody>
      </p:sp>
      <p:pic>
        <p:nvPicPr>
          <p:cNvPr id="2052" name="Picture 4" descr="Represent linear systems with matrices (practice) | Khan Academy">
            <a:extLst>
              <a:ext uri="{FF2B5EF4-FFF2-40B4-BE49-F238E27FC236}">
                <a16:creationId xmlns:a16="http://schemas.microsoft.com/office/drawing/2014/main" id="{8800D42F-06F7-6EB2-597A-7CA13864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6" y="2153092"/>
            <a:ext cx="5850270" cy="32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ton Raphson Method | Definition, Formula, Examples &amp; Calculation">
            <a:extLst>
              <a:ext uri="{FF2B5EF4-FFF2-40B4-BE49-F238E27FC236}">
                <a16:creationId xmlns:a16="http://schemas.microsoft.com/office/drawing/2014/main" id="{55F300D8-0BBC-A8F8-BD9A-A2106940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0" y="1616150"/>
            <a:ext cx="5012533" cy="43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D854-DC34-127A-67F8-398B2ACE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high order polynomials are solved (newton </a:t>
            </a:r>
            <a:r>
              <a:rPr lang="en-GB" dirty="0" err="1"/>
              <a:t>rhapson</a:t>
            </a:r>
            <a:r>
              <a:rPr lang="en-GB" dirty="0"/>
              <a:t>)</a:t>
            </a:r>
          </a:p>
        </p:txBody>
      </p:sp>
      <p:pic>
        <p:nvPicPr>
          <p:cNvPr id="3074" name="Picture 2" descr="Newton-Raphson Technique">
            <a:extLst>
              <a:ext uri="{FF2B5EF4-FFF2-40B4-BE49-F238E27FC236}">
                <a16:creationId xmlns:a16="http://schemas.microsoft.com/office/drawing/2014/main" id="{4CF93645-1969-B57A-18B1-AE9EBE30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2750"/>
            <a:ext cx="4759973" cy="22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398</Words>
  <Application>Microsoft Office PowerPoint</Application>
  <PresentationFormat>Widescreen</PresentationFormat>
  <Paragraphs>76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Equation Solver</vt:lpstr>
      <vt:lpstr>Introduction</vt:lpstr>
      <vt:lpstr>Original UI vs Final UI</vt:lpstr>
      <vt:lpstr>Key Features</vt:lpstr>
      <vt:lpstr>How systems are solved (Gaussian elimination)</vt:lpstr>
      <vt:lpstr>How high order polynomials are solved (newton rhapson)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Rattanpal, Rishi</dc:creator>
  <cp:lastModifiedBy>Rattanpal, Rishi</cp:lastModifiedBy>
  <cp:revision>3</cp:revision>
  <dcterms:created xsi:type="dcterms:W3CDTF">2025-03-26T13:22:24Z</dcterms:created>
  <dcterms:modified xsi:type="dcterms:W3CDTF">2025-03-26T22:38:20Z</dcterms:modified>
</cp:coreProperties>
</file>