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7191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B747E-C90F-4C66-AD24-70DCE801B73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62D39-8558-4577-86DE-E3A243CA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2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Overview: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my project is to make a web application that can act as an equation solver,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will assist users ranging from students to professionals in solving various types of problems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will be able to input their problem via text or a calculator interface in which my program will then be able to analyse and then solve it outputting the correct answer with working out, given the input is valid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both practical and academic uses for this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Academic: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aids students in learning maths by allowing them to verify if an answer is correct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working out would also help them learn techniques to solve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Equations are used in a wide range of fields such as engineering, AI, data science, economics and more to </a:t>
            </a:r>
            <a:r>
              <a:rPr lang="en-GB" sz="2800" dirty="0"/>
              <a:t>model relationships, processes, and phenomena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allows them to utilise equations for quick and real answers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always been interested in maths as well as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compsci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this project allows me to link the two together 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4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content remains the same however as seen the layout is different but the core content remains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75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a table that shows the key features and what I have achieved so far and what I have left to implement</a:t>
            </a:r>
          </a:p>
          <a:p>
            <a:endParaRPr lang="en-GB" dirty="0"/>
          </a:p>
          <a:p>
            <a:r>
              <a:rPr lang="en-GB" dirty="0"/>
              <a:t>My future steps will be making sure this table is full of ticks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28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I will talk about a few features I am proud of and a high level explanation on how they 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take my equation represented as a string and represent it as an augmented </a:t>
            </a:r>
            <a:r>
              <a:rPr lang="en-GB" dirty="0" err="1"/>
              <a:t>matrx</a:t>
            </a:r>
            <a:r>
              <a:rPr lang="en-GB" dirty="0"/>
              <a:t> </a:t>
            </a:r>
          </a:p>
          <a:p>
            <a:r>
              <a:rPr lang="en-GB" dirty="0"/>
              <a:t>I then reduce the matrix to row echelon form</a:t>
            </a:r>
          </a:p>
          <a:p>
            <a:r>
              <a:rPr lang="en-GB" dirty="0"/>
              <a:t>Once in row echelon form, I back substitute to get the other values</a:t>
            </a:r>
          </a:p>
          <a:p>
            <a:endParaRPr lang="en-GB" dirty="0"/>
          </a:p>
          <a:p>
            <a:r>
              <a:rPr lang="en-GB" dirty="0"/>
              <a:t>I also pre defined row manipulation functions for the matrix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07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iterative approach to find solutions to equations where it works by taking an initial guess and further refining it through more guesses</a:t>
            </a:r>
          </a:p>
          <a:p>
            <a:endParaRPr lang="en-GB" dirty="0"/>
          </a:p>
          <a:p>
            <a:r>
              <a:rPr lang="en-GB" dirty="0"/>
              <a:t>Each guess works by taking the current approximation and subtracting it by the function divided by it’s derivative and repeats until adjacent values are within a threshold</a:t>
            </a:r>
          </a:p>
          <a:p>
            <a:endParaRPr lang="en-GB" dirty="0"/>
          </a:p>
          <a:p>
            <a:r>
              <a:rPr lang="en-GB" dirty="0"/>
              <a:t>when translating into code there are a couple I need to </a:t>
            </a:r>
            <a:r>
              <a:rPr lang="en-GB" dirty="0" err="1"/>
              <a:t>implementof</a:t>
            </a:r>
            <a:r>
              <a:rPr lang="en-GB" dirty="0"/>
              <a:t> extra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7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leverage </a:t>
            </a:r>
            <a:r>
              <a:rPr lang="en-GB" dirty="0" err="1"/>
              <a:t>matplotlib.pyplot</a:t>
            </a:r>
            <a:r>
              <a:rPr lang="en-GB" dirty="0"/>
              <a:t> for this</a:t>
            </a:r>
          </a:p>
          <a:p>
            <a:r>
              <a:rPr lang="en-GB" dirty="0"/>
              <a:t>I account for explicit, implicit and constant functions </a:t>
            </a:r>
          </a:p>
          <a:p>
            <a:r>
              <a:rPr lang="en-GB" dirty="0"/>
              <a:t>and then draw the corresponding graph onto an axis</a:t>
            </a:r>
          </a:p>
          <a:p>
            <a:r>
              <a:rPr lang="en-GB" dirty="0"/>
              <a:t>Once the graph is drawn, I save the plot as an image and transfer to the frontend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77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Slow development environment:</a:t>
            </a:r>
          </a:p>
          <a:p>
            <a:endParaRPr lang="en-GB" dirty="0"/>
          </a:p>
          <a:p>
            <a:r>
              <a:rPr lang="en-GB" dirty="0"/>
              <a:t>Show app.py – this connects my frontend to my backend and transfers data between them</a:t>
            </a:r>
          </a:p>
          <a:p>
            <a:r>
              <a:rPr lang="en-GB" dirty="0"/>
              <a:t>Show html file – this is a blueprint of the content I want to show, styled with bootstrap </a:t>
            </a:r>
          </a:p>
          <a:p>
            <a:r>
              <a:rPr lang="en-GB" dirty="0"/>
              <a:t>Show </a:t>
            </a:r>
            <a:r>
              <a:rPr lang="en-GB" dirty="0" err="1"/>
              <a:t>css</a:t>
            </a:r>
            <a:r>
              <a:rPr lang="en-GB" dirty="0"/>
              <a:t> file – this makes my html more aesthetic</a:t>
            </a:r>
          </a:p>
          <a:p>
            <a:r>
              <a:rPr lang="en-GB" dirty="0"/>
              <a:t>Show .</a:t>
            </a:r>
            <a:r>
              <a:rPr lang="en-GB" dirty="0" err="1"/>
              <a:t>js</a:t>
            </a:r>
            <a:r>
              <a:rPr lang="en-GB" dirty="0"/>
              <a:t> file – this makes my html more interactive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 CASES: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---------</a:t>
            </a:r>
          </a:p>
          <a:p>
            <a:r>
              <a:rPr lang="en-GB" dirty="0"/>
              <a:t>SOFTWARE DEMONSTRATION</a:t>
            </a:r>
          </a:p>
          <a:p>
            <a:endParaRPr lang="en-GB" dirty="0"/>
          </a:p>
          <a:p>
            <a:r>
              <a:rPr lang="en-GB" dirty="0"/>
              <a:t>show error handling:</a:t>
            </a:r>
          </a:p>
          <a:p>
            <a:r>
              <a:rPr lang="en-GB" dirty="0"/>
              <a:t>- no input</a:t>
            </a:r>
          </a:p>
          <a:p>
            <a:r>
              <a:rPr lang="en-GB" dirty="0"/>
              <a:t>- incorrect input</a:t>
            </a:r>
          </a:p>
          <a:p>
            <a:endParaRPr lang="en-GB" dirty="0"/>
          </a:p>
          <a:p>
            <a:r>
              <a:rPr lang="en-GB" dirty="0"/>
              <a:t>show basic arithmetic:</a:t>
            </a:r>
          </a:p>
          <a:p>
            <a:r>
              <a:rPr lang="en-GB" dirty="0"/>
              <a:t>2+2 = 4 </a:t>
            </a:r>
          </a:p>
          <a:p>
            <a:endParaRPr lang="en-GB" dirty="0"/>
          </a:p>
          <a:p>
            <a:r>
              <a:rPr lang="en-GB" dirty="0"/>
              <a:t>show linear equations</a:t>
            </a:r>
          </a:p>
          <a:p>
            <a:endParaRPr lang="en-GB" dirty="0"/>
          </a:p>
          <a:p>
            <a:r>
              <a:rPr lang="en-GB" dirty="0"/>
              <a:t>2x + 23 = 43</a:t>
            </a:r>
          </a:p>
          <a:p>
            <a:r>
              <a:rPr lang="en-GB" dirty="0"/>
              <a:t>x=10</a:t>
            </a:r>
          </a:p>
          <a:p>
            <a:endParaRPr lang="en-GB" dirty="0"/>
          </a:p>
          <a:p>
            <a:r>
              <a:rPr lang="en-GB" dirty="0"/>
              <a:t>show sim equations:</a:t>
            </a:r>
          </a:p>
          <a:p>
            <a:r>
              <a:rPr lang="en-GB" dirty="0"/>
              <a:t>x = 0.5 * y</a:t>
            </a:r>
          </a:p>
          <a:p>
            <a:r>
              <a:rPr lang="en-GB" dirty="0"/>
              <a:t>y = 0.5 * x + 3</a:t>
            </a:r>
          </a:p>
          <a:p>
            <a:r>
              <a:rPr lang="en-GB" dirty="0"/>
              <a:t>x = 2.00</a:t>
            </a:r>
          </a:p>
          <a:p>
            <a:r>
              <a:rPr lang="en-GB" dirty="0"/>
              <a:t>y = 4.00</a:t>
            </a:r>
          </a:p>
          <a:p>
            <a:endParaRPr lang="en-GB" dirty="0"/>
          </a:p>
          <a:p>
            <a:r>
              <a:rPr lang="en-GB" dirty="0"/>
              <a:t>x - y + z = 3 </a:t>
            </a:r>
          </a:p>
          <a:p>
            <a:r>
              <a:rPr lang="en-GB" dirty="0"/>
              <a:t>2x + y + 8z = 18 </a:t>
            </a:r>
          </a:p>
          <a:p>
            <a:r>
              <a:rPr lang="en-GB" dirty="0"/>
              <a:t>4x + 2y - 3z = -2</a:t>
            </a:r>
          </a:p>
          <a:p>
            <a:r>
              <a:rPr lang="en-GB" dirty="0"/>
              <a:t>x=1.00</a:t>
            </a:r>
          </a:p>
          <a:p>
            <a:r>
              <a:rPr lang="en-GB" dirty="0"/>
              <a:t>y=2.00</a:t>
            </a:r>
          </a:p>
          <a:p>
            <a:r>
              <a:rPr lang="en-GB" dirty="0"/>
              <a:t>z=2.00</a:t>
            </a:r>
          </a:p>
          <a:p>
            <a:endParaRPr lang="en-GB" dirty="0"/>
          </a:p>
          <a:p>
            <a:r>
              <a:rPr lang="en-GB" dirty="0"/>
              <a:t>x + y = 2</a:t>
            </a:r>
          </a:p>
          <a:p>
            <a:r>
              <a:rPr lang="en-GB" dirty="0"/>
              <a:t>x + y = 5</a:t>
            </a:r>
          </a:p>
          <a:p>
            <a:r>
              <a:rPr lang="en-GB" dirty="0"/>
              <a:t>no solution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 + y = 2</a:t>
            </a:r>
          </a:p>
          <a:p>
            <a:r>
              <a:rPr lang="en-GB" dirty="0"/>
              <a:t>2x + 2y = 4</a:t>
            </a:r>
          </a:p>
          <a:p>
            <a:r>
              <a:rPr lang="en-GB" dirty="0"/>
              <a:t>x = 2</a:t>
            </a:r>
          </a:p>
          <a:p>
            <a:r>
              <a:rPr lang="en-GB" dirty="0"/>
              <a:t>y = 0</a:t>
            </a:r>
          </a:p>
          <a:p>
            <a:r>
              <a:rPr lang="en-GB" dirty="0"/>
              <a:t>(infinite sols)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show quadratics:</a:t>
            </a:r>
          </a:p>
          <a:p>
            <a:endParaRPr lang="en-GB" dirty="0"/>
          </a:p>
          <a:p>
            <a:r>
              <a:rPr lang="en-GB" dirty="0"/>
              <a:t>x^2 + 2x + 1 = 0</a:t>
            </a:r>
          </a:p>
          <a:p>
            <a:r>
              <a:rPr lang="en-GB" dirty="0"/>
              <a:t>x = -1</a:t>
            </a:r>
          </a:p>
          <a:p>
            <a:r>
              <a:rPr lang="en-GB" dirty="0"/>
              <a:t>(one root)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x^2 + 4x + 2 = 0</a:t>
            </a:r>
          </a:p>
          <a:p>
            <a:r>
              <a:rPr lang="en-GB" dirty="0"/>
              <a:t>x = -0.586, 3.414</a:t>
            </a:r>
          </a:p>
          <a:p>
            <a:r>
              <a:rPr lang="en-GB" dirty="0"/>
              <a:t>(two roots)</a:t>
            </a:r>
          </a:p>
          <a:p>
            <a:endParaRPr lang="en-GB" dirty="0"/>
          </a:p>
          <a:p>
            <a:r>
              <a:rPr lang="en-GB" dirty="0"/>
              <a:t>show polynomials:</a:t>
            </a:r>
          </a:p>
          <a:p>
            <a:endParaRPr lang="en-GB" dirty="0"/>
          </a:p>
          <a:p>
            <a:r>
              <a:rPr lang="en-GB" dirty="0"/>
              <a:t>x**3 - 6*x**2 + 11x - 6 = 0</a:t>
            </a:r>
          </a:p>
          <a:p>
            <a:r>
              <a:rPr lang="en-GB" dirty="0"/>
              <a:t>x = 1, 2, 3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x**5 - 3*x**4 + x**3 - x**2 + 2*x - 2 = 0</a:t>
            </a:r>
          </a:p>
          <a:p>
            <a:r>
              <a:rPr lang="en-GB" dirty="0"/>
              <a:t>x = 2.703, 0.6973+0.5421i, 0.6973−0.5421i, −0.5489+0.8044i, −0.5489−0.8044i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1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409-D198-D005-D8B9-81485E05F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5B929-EC2C-3D5E-97D9-6D24A234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AB44-0222-CA0E-9206-D077EBA0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C894-789C-456B-F7AB-56FC155D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97FC-DBEC-B2B8-22FF-3998094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465-92E3-9CBF-D03A-C92BC5E5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F67CB-5080-4B3D-4801-AE5D3B34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28D5-9100-1778-02E6-557F44CB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D900-FB52-6113-8E44-31CC7F76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5135-662A-76C3-B442-44647B76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88E07-5E5E-B99B-C75F-6C1A2569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530C-2F74-A77F-81C3-43A8E39A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9B58-15A1-5ED7-A7B2-FC217AD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8C10-DFC5-8AAC-DE20-DECF62FB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E5C8-22D9-F81C-17CB-C7FFA5D6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F10E-B320-DFD6-456A-B5666ED7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4E99-31B5-E0E5-6207-C9D64C4C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AED4-E801-4124-F301-AA1E5DC2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9EA6-4053-F137-55D8-0AADB5CA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14B0-9D68-6E54-052C-C0A8E7AA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4E5-2289-56BF-4587-4DED10D7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E9EB-B48B-C77A-0E6E-172B0F3F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64CF-EFE1-8B8E-808E-F08DC2DB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2315-D747-828D-877E-FF647DDC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5425-DA60-1724-2579-94888123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3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31AD-31DD-E47C-2F0A-809A4B89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CBF5-45C1-F427-99A9-0FB0B01A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63BB-5A7C-6A3E-F278-D0AF7D4C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C8DF-1656-B563-121E-AE9CE04F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9E593-423F-FC1E-3AF8-EEAA4A87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2D52-C0B8-4853-AB30-D93CA2E4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6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45E5-4BD7-DB90-4084-A8ECC0B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855E2-035C-141C-90A4-7208F843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5A4-DBE6-7C5F-88D3-06A74718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E6736-57FC-9643-DD0F-C2435B406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C8C5-7C09-43A7-5975-0E99F856F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EDD9D-B564-FF39-EEAE-B1EE348C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665B3-7B1E-1584-6BE3-18D4AF4D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CB71-CCD1-248C-945F-DFDBD3E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1363-293D-3FED-9A25-14121B6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29542-2C04-92E1-917A-FDA14F04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F31E-68D4-D46D-AB82-787F9E0A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E0B9A-0FCC-02D2-5B8E-2398FCFF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3CD12-39B8-E700-949C-5082601A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2BDC7-BCED-E6C3-301B-2FBA8774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7AAD-707E-68CD-6FDC-F04E8165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A51E-1F55-96D2-9402-5958F63B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42A9-A360-679E-0E2B-DE9B397D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2F470-F759-853C-5EA3-66684BB1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9089-5653-B4B5-5563-9576EB95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DF537-D394-0DCD-B1C0-2B7361C0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40221-80A4-7792-8665-D9891E4A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2625-59FE-CC24-AF1E-1828CE4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01FE8-9003-FBD3-280D-977580CA2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EEF2-0268-5C5B-53FD-F5EDE403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975A-FA26-DFBA-4346-B4B3CFE4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DBB4-E5C2-9B61-8F3C-9B1F884D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0271-1981-B721-783F-1C754455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B1C4C-7CCA-0DEA-27B4-2A0ACF2B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6594-320A-6DB0-D896-3C72D876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62EE-4773-3540-1BBF-CFAB47C9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B9D3-8B59-2A73-53B7-9CC3568DC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730F-73EE-0366-112F-A63BC491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C36D-6748-DE72-BA71-BA66FA1B7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Equation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F416-AFDC-861E-ED4E-C08B8BAAC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Rishi Rattanpal - 201634390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2917C-DEE7-E6CC-4B75-3BD5E40ED7E9}"/>
              </a:ext>
            </a:extLst>
          </p:cNvPr>
          <p:cNvSpPr txBox="1"/>
          <p:nvPr/>
        </p:nvSpPr>
        <p:spPr>
          <a:xfrm>
            <a:off x="775854" y="5349875"/>
            <a:ext cx="1064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Statement of ethical compliance:</a:t>
            </a:r>
          </a:p>
          <a:p>
            <a:pPr algn="ctr"/>
            <a:r>
              <a:rPr lang="en-GB" dirty="0"/>
              <a:t>I state I will follow the University of Liverpool’s ethical guidance as detailed here https://student.csc.liv.ac.uk/internal/modules/comp390/2024-25/ethics.php</a:t>
            </a:r>
          </a:p>
          <a:p>
            <a:pPr algn="ctr"/>
            <a:r>
              <a:rPr lang="en-GB" dirty="0"/>
              <a:t>My project will be in the following data/human participant category, A2</a:t>
            </a:r>
          </a:p>
        </p:txBody>
      </p:sp>
      <p:pic>
        <p:nvPicPr>
          <p:cNvPr id="1028" name="Picture 4" descr="University of Liverpool Crest transparent PNG - StickPNG">
            <a:extLst>
              <a:ext uri="{FF2B5EF4-FFF2-40B4-BE49-F238E27FC236}">
                <a16:creationId xmlns:a16="http://schemas.microsoft.com/office/drawing/2014/main" id="{82B8D5D5-BA2A-02D6-24FC-CBE776D6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4" y="50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9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7EA4-BB08-1571-C2A4-AF79BC88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808B-A387-BD94-8ACE-A7BEB6E6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Overview?</a:t>
            </a:r>
          </a:p>
          <a:p>
            <a:r>
              <a:rPr lang="en-GB" dirty="0"/>
              <a:t>Motivation?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1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F2E8-405B-625E-162B-79CA83DE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UI vs Final 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555B1-E8E5-D75F-DBD8-9A04F0EA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5" y="1542321"/>
            <a:ext cx="5397795" cy="5315679"/>
          </a:xfrm>
          <a:prstGeom prst="rect">
            <a:avLst/>
          </a:prstGeom>
        </p:spPr>
      </p:pic>
      <p:pic>
        <p:nvPicPr>
          <p:cNvPr id="9" name="Picture 8" descr="A close-up of a drawing&#10;&#10;AI-generated content may be incorrect.">
            <a:extLst>
              <a:ext uri="{FF2B5EF4-FFF2-40B4-BE49-F238E27FC236}">
                <a16:creationId xmlns:a16="http://schemas.microsoft.com/office/drawing/2014/main" id="{BA00F632-F59D-9312-BD19-D7055310E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8" y="1542321"/>
            <a:ext cx="3346821" cy="516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84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2A8-BD34-E1DE-0615-FF870DEF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3" y="0"/>
            <a:ext cx="10515600" cy="1325563"/>
          </a:xfrm>
        </p:spPr>
        <p:txBody>
          <a:bodyPr/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B1A896-D165-9AF8-A129-9C620F6E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75911"/>
              </p:ext>
            </p:extLst>
          </p:nvPr>
        </p:nvGraphicFramePr>
        <p:xfrm>
          <a:off x="838200" y="914969"/>
          <a:ext cx="10357293" cy="5943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431">
                  <a:extLst>
                    <a:ext uri="{9D8B030D-6E8A-4147-A177-3AD203B41FA5}">
                      <a16:colId xmlns:a16="http://schemas.microsoft.com/office/drawing/2014/main" val="3229649101"/>
                    </a:ext>
                  </a:extLst>
                </a:gridCol>
                <a:gridCol w="3452431">
                  <a:extLst>
                    <a:ext uri="{9D8B030D-6E8A-4147-A177-3AD203B41FA5}">
                      <a16:colId xmlns:a16="http://schemas.microsoft.com/office/drawing/2014/main" val="1371222870"/>
                    </a:ext>
                  </a:extLst>
                </a:gridCol>
                <a:gridCol w="3452431">
                  <a:extLst>
                    <a:ext uri="{9D8B030D-6E8A-4147-A177-3AD203B41FA5}">
                      <a16:colId xmlns:a16="http://schemas.microsoft.com/office/drawing/2014/main" val="3630822842"/>
                    </a:ext>
                  </a:extLst>
                </a:gridCol>
              </a:tblGrid>
              <a:tr h="263896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9542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61086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58621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System of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59580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Future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71523"/>
                  </a:ext>
                </a:extLst>
              </a:tr>
              <a:tr h="639511">
                <a:tc>
                  <a:txBody>
                    <a:bodyPr/>
                    <a:lstStyle/>
                    <a:p>
                      <a:r>
                        <a:rPr lang="en-GB" dirty="0"/>
                        <a:t>Solves inequalities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Quadratic formatting and graph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87150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Quadratics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9125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Frontend for input/output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Make more 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19508"/>
                  </a:ext>
                </a:extLst>
              </a:tr>
              <a:tr h="639511">
                <a:tc>
                  <a:txBody>
                    <a:bodyPr/>
                    <a:lstStyle/>
                    <a:p>
                      <a:r>
                        <a:rPr lang="en-GB" dirty="0"/>
                        <a:t>Graph for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Support z and inequalities, dynamically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67327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Working out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Future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9413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Calculator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more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93554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Formats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more edge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57006"/>
                  </a:ext>
                </a:extLst>
              </a:tr>
              <a:tr h="639511">
                <a:tc>
                  <a:txBody>
                    <a:bodyPr/>
                    <a:lstStyle/>
                    <a:p>
                      <a:r>
                        <a:rPr lang="en-GB" dirty="0"/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Display error more aesthetically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8608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Sin, cos tan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Future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032B-C98E-B54A-CC85-742FDEB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4572" cy="1251024"/>
          </a:xfrm>
        </p:spPr>
        <p:txBody>
          <a:bodyPr/>
          <a:lstStyle/>
          <a:p>
            <a:r>
              <a:rPr lang="en-GB" dirty="0"/>
              <a:t>How systems are solved (Gaussian elimination)</a:t>
            </a:r>
          </a:p>
        </p:txBody>
      </p:sp>
      <p:pic>
        <p:nvPicPr>
          <p:cNvPr id="2052" name="Picture 4" descr="Represent linear systems with matrices (practice) | Khan Academy">
            <a:extLst>
              <a:ext uri="{FF2B5EF4-FFF2-40B4-BE49-F238E27FC236}">
                <a16:creationId xmlns:a16="http://schemas.microsoft.com/office/drawing/2014/main" id="{8800D42F-06F7-6EB2-597A-7CA13864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611"/>
            <a:ext cx="5850270" cy="32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E901AC-80D1-0749-1263-5A9D5238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416" y="1307092"/>
            <a:ext cx="5187356" cy="345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75487-F8FB-8CC8-FDB4-15C62037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0915"/>
          <a:stretch/>
        </p:blipFill>
        <p:spPr>
          <a:xfrm>
            <a:off x="6625416" y="5004605"/>
            <a:ext cx="4175048" cy="18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D854-DC34-127A-67F8-398B2ACE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high order polynomials are solved (newton </a:t>
            </a:r>
            <a:r>
              <a:rPr lang="en-GB" dirty="0" err="1"/>
              <a:t>rhapson</a:t>
            </a:r>
            <a:r>
              <a:rPr lang="en-GB" dirty="0"/>
              <a:t>)</a:t>
            </a:r>
          </a:p>
        </p:txBody>
      </p:sp>
      <p:pic>
        <p:nvPicPr>
          <p:cNvPr id="3074" name="Picture 2" descr="Newton-Raphson Technique">
            <a:extLst>
              <a:ext uri="{FF2B5EF4-FFF2-40B4-BE49-F238E27FC236}">
                <a16:creationId xmlns:a16="http://schemas.microsoft.com/office/drawing/2014/main" id="{4CF93645-1969-B57A-18B1-AE9EBE30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3047"/>
            <a:ext cx="4759973" cy="22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2F663-ECED-D521-D70E-355E0DF5F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73" y="1901600"/>
            <a:ext cx="7167949" cy="27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0561-207F-4868-D633-C84DC8B1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How graphs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04ADF5-0F69-15C9-131E-F03CD84F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08" y="1690688"/>
            <a:ext cx="7001852" cy="2048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F5EC0-26D3-7CA4-3634-6366722675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84"/>
          <a:stretch/>
        </p:blipFill>
        <p:spPr>
          <a:xfrm>
            <a:off x="0" y="1505144"/>
            <a:ext cx="4831098" cy="28075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731662-8917-F6DA-DE47-1336DAD33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87" y="4728924"/>
            <a:ext cx="430590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9D50-8A08-9AF3-92B0-852318D7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9F04-60EB-3E95-F377-53BA72DF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Show development environment:</a:t>
            </a:r>
          </a:p>
          <a:p>
            <a:pPr marL="0" indent="0">
              <a:buNone/>
            </a:pPr>
            <a:r>
              <a:rPr lang="en-GB" dirty="0"/>
              <a:t>Front/backend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 test cases and error handling:</a:t>
            </a:r>
          </a:p>
          <a:p>
            <a:pPr marL="0" indent="0">
              <a:buNone/>
            </a:pPr>
            <a:r>
              <a:rPr lang="en-GB" dirty="0"/>
              <a:t>Linear</a:t>
            </a:r>
          </a:p>
          <a:p>
            <a:pPr marL="0" indent="0">
              <a:buNone/>
            </a:pPr>
            <a:r>
              <a:rPr lang="en-GB" dirty="0"/>
              <a:t>Systems</a:t>
            </a:r>
          </a:p>
          <a:p>
            <a:pPr marL="0" indent="0">
              <a:buNone/>
            </a:pPr>
            <a:r>
              <a:rPr lang="en-GB" dirty="0"/>
              <a:t>Quadratics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20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914</Words>
  <Application>Microsoft Office PowerPoint</Application>
  <PresentationFormat>Widescreen</PresentationFormat>
  <Paragraphs>184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Equation Solver</vt:lpstr>
      <vt:lpstr>Introduction</vt:lpstr>
      <vt:lpstr>Original UI vs Final UI</vt:lpstr>
      <vt:lpstr>Key Features</vt:lpstr>
      <vt:lpstr>How systems are solved (Gaussian elimination)</vt:lpstr>
      <vt:lpstr>How high order polynomials are solved (newton rhapson)</vt:lpstr>
      <vt:lpstr>How graphs work</vt:lpstr>
      <vt:lpstr>Project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Rattanpal, Rishi</dc:creator>
  <cp:lastModifiedBy>Rishi Rattanpal</cp:lastModifiedBy>
  <cp:revision>4</cp:revision>
  <dcterms:created xsi:type="dcterms:W3CDTF">2025-03-26T13:22:24Z</dcterms:created>
  <dcterms:modified xsi:type="dcterms:W3CDTF">2025-03-27T19:51:32Z</dcterms:modified>
</cp:coreProperties>
</file>