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59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71F8B-B64B-6B3C-8F57-713A8D69E74E}" v="22" dt="2024-11-11T05:31:29.292"/>
    <p1510:client id="{EDD59512-00B8-284B-04D2-B4AC34AF1C7C}" v="70" dt="2024-11-11T07:20:23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devan, Rishi - Ext" userId="S::rismahadevan.ext@deloitte.com::ac451ae5-0c33-40d2-a3fb-4ee43a28b235" providerId="AD" clId="Web-{63EFD3DE-2C7A-BF6D-B33D-22A6FAA0034B}"/>
    <pc:docChg chg="addSld modSld">
      <pc:chgData name="Mahadevan, Rishi - Ext" userId="S::rismahadevan.ext@deloitte.com::ac451ae5-0c33-40d2-a3fb-4ee43a28b235" providerId="AD" clId="Web-{63EFD3DE-2C7A-BF6D-B33D-22A6FAA0034B}" dt="2024-11-07T09:00:18.656" v="356" actId="20577"/>
      <pc:docMkLst>
        <pc:docMk/>
      </pc:docMkLst>
      <pc:sldChg chg="addSp delSp modSp">
        <pc:chgData name="Mahadevan, Rishi - Ext" userId="S::rismahadevan.ext@deloitte.com::ac451ae5-0c33-40d2-a3fb-4ee43a28b235" providerId="AD" clId="Web-{63EFD3DE-2C7A-BF6D-B33D-22A6FAA0034B}" dt="2024-11-07T06:06:34.331" v="354"/>
        <pc:sldMkLst>
          <pc:docMk/>
          <pc:sldMk cId="3798945205" sldId="256"/>
        </pc:sldMkLst>
        <pc:spChg chg="mod">
          <ac:chgData name="Mahadevan, Rishi - Ext" userId="S::rismahadevan.ext@deloitte.com::ac451ae5-0c33-40d2-a3fb-4ee43a28b235" providerId="AD" clId="Web-{63EFD3DE-2C7A-BF6D-B33D-22A6FAA0034B}" dt="2024-11-07T06:06:34.315" v="353"/>
          <ac:spMkLst>
            <pc:docMk/>
            <pc:sldMk cId="3798945205" sldId="256"/>
            <ac:spMk id="2" creationId="{59CD6283-92CC-AB9C-D8E3-BBEDA201961B}"/>
          </ac:spMkLst>
        </pc:spChg>
        <pc:spChg chg="mod">
          <ac:chgData name="Mahadevan, Rishi - Ext" userId="S::rismahadevan.ext@deloitte.com::ac451ae5-0c33-40d2-a3fb-4ee43a28b235" providerId="AD" clId="Web-{63EFD3DE-2C7A-BF6D-B33D-22A6FAA0034B}" dt="2024-11-07T06:06:34.331" v="354"/>
          <ac:spMkLst>
            <pc:docMk/>
            <pc:sldMk cId="3798945205" sldId="256"/>
            <ac:spMk id="3" creationId="{2ECD2C62-9D28-B5E5-53BD-AC8BD068D554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6:34.331" v="354"/>
          <ac:spMkLst>
            <pc:docMk/>
            <pc:sldMk cId="3798945205" sldId="256"/>
            <ac:spMk id="20" creationId="{A8DB9CD9-59B1-4D73-BC4C-98796A48EF9B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6:34.331" v="354"/>
          <ac:spMkLst>
            <pc:docMk/>
            <pc:sldMk cId="3798945205" sldId="256"/>
            <ac:spMk id="21" creationId="{8874A6A9-41FF-4E33-AFA8-F9F81436A59E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6:34.315" v="353"/>
          <ac:spMkLst>
            <pc:docMk/>
            <pc:sldMk cId="3798945205" sldId="256"/>
            <ac:spMk id="29" creationId="{289ED1AA-8684-4D37-B208-8777E1A7780D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6:34.315" v="353"/>
          <ac:spMkLst>
            <pc:docMk/>
            <pc:sldMk cId="3798945205" sldId="256"/>
            <ac:spMk id="31" creationId="{4180E01B-B1F4-437C-807D-1C930718EE64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6:34.315" v="353"/>
          <ac:spMkLst>
            <pc:docMk/>
            <pc:sldMk cId="3798945205" sldId="256"/>
            <ac:spMk id="33" creationId="{41F77738-2AF0-4750-A0C7-F97C2C17590E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6:34.331" v="354"/>
          <ac:spMkLst>
            <pc:docMk/>
            <pc:sldMk cId="3798945205" sldId="256"/>
            <ac:spMk id="41" creationId="{A8DB9CD9-59B1-4D73-BC4C-98796A48EF9B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6:34.331" v="354"/>
          <ac:spMkLst>
            <pc:docMk/>
            <pc:sldMk cId="3798945205" sldId="256"/>
            <ac:spMk id="42" creationId="{8874A6A9-41FF-4E33-AFA8-F9F81436A59E}"/>
          </ac:spMkLst>
        </pc:spChg>
        <pc:grpChg chg="add del">
          <ac:chgData name="Mahadevan, Rishi - Ext" userId="S::rismahadevan.ext@deloitte.com::ac451ae5-0c33-40d2-a3fb-4ee43a28b235" providerId="AD" clId="Web-{63EFD3DE-2C7A-BF6D-B33D-22A6FAA0034B}" dt="2024-11-07T06:06:34.331" v="354"/>
          <ac:grpSpMkLst>
            <pc:docMk/>
            <pc:sldMk cId="3798945205" sldId="256"/>
            <ac:grpSpMk id="22" creationId="{721D730E-1F97-4071-B143-B05E6D2599BC}"/>
          </ac:grpSpMkLst>
        </pc:grpChg>
        <pc:grpChg chg="add">
          <ac:chgData name="Mahadevan, Rishi - Ext" userId="S::rismahadevan.ext@deloitte.com::ac451ae5-0c33-40d2-a3fb-4ee43a28b235" providerId="AD" clId="Web-{63EFD3DE-2C7A-BF6D-B33D-22A6FAA0034B}" dt="2024-11-07T06:06:34.331" v="354"/>
          <ac:grpSpMkLst>
            <pc:docMk/>
            <pc:sldMk cId="3798945205" sldId="256"/>
            <ac:grpSpMk id="43" creationId="{721D730E-1F97-4071-B143-B05E6D2599BC}"/>
          </ac:grpSpMkLst>
        </pc:grpChg>
      </pc:sldChg>
      <pc:sldChg chg="modSp new">
        <pc:chgData name="Mahadevan, Rishi - Ext" userId="S::rismahadevan.ext@deloitte.com::ac451ae5-0c33-40d2-a3fb-4ee43a28b235" providerId="AD" clId="Web-{63EFD3DE-2C7A-BF6D-B33D-22A6FAA0034B}" dt="2024-11-07T05:42:59.254" v="105" actId="20577"/>
        <pc:sldMkLst>
          <pc:docMk/>
          <pc:sldMk cId="2562456252" sldId="257"/>
        </pc:sldMkLst>
        <pc:spChg chg="mod">
          <ac:chgData name="Mahadevan, Rishi - Ext" userId="S::rismahadevan.ext@deloitte.com::ac451ae5-0c33-40d2-a3fb-4ee43a28b235" providerId="AD" clId="Web-{63EFD3DE-2C7A-BF6D-B33D-22A6FAA0034B}" dt="2024-11-07T05:40:45.940" v="63" actId="20577"/>
          <ac:spMkLst>
            <pc:docMk/>
            <pc:sldMk cId="2562456252" sldId="257"/>
            <ac:spMk id="2" creationId="{A810B11E-B8BD-7026-A9D7-342754974A22}"/>
          </ac:spMkLst>
        </pc:spChg>
        <pc:spChg chg="mod">
          <ac:chgData name="Mahadevan, Rishi - Ext" userId="S::rismahadevan.ext@deloitte.com::ac451ae5-0c33-40d2-a3fb-4ee43a28b235" providerId="AD" clId="Web-{63EFD3DE-2C7A-BF6D-B33D-22A6FAA0034B}" dt="2024-11-07T05:42:59.254" v="105" actId="20577"/>
          <ac:spMkLst>
            <pc:docMk/>
            <pc:sldMk cId="2562456252" sldId="257"/>
            <ac:spMk id="3" creationId="{482E7E67-224C-06FD-7BB5-140E7D738013}"/>
          </ac:spMkLst>
        </pc:spChg>
      </pc:sldChg>
      <pc:sldChg chg="addSp delSp modSp new mod setBg">
        <pc:chgData name="Mahadevan, Rishi - Ext" userId="S::rismahadevan.ext@deloitte.com::ac451ae5-0c33-40d2-a3fb-4ee43a28b235" providerId="AD" clId="Web-{63EFD3DE-2C7A-BF6D-B33D-22A6FAA0034B}" dt="2024-11-07T09:00:18.656" v="356" actId="20577"/>
        <pc:sldMkLst>
          <pc:docMk/>
          <pc:sldMk cId="543957208" sldId="258"/>
        </pc:sldMkLst>
        <pc:spChg chg="mod">
          <ac:chgData name="Mahadevan, Rishi - Ext" userId="S::rismahadevan.ext@deloitte.com::ac451ae5-0c33-40d2-a3fb-4ee43a28b235" providerId="AD" clId="Web-{63EFD3DE-2C7A-BF6D-B33D-22A6FAA0034B}" dt="2024-11-07T06:00:32.155" v="326"/>
          <ac:spMkLst>
            <pc:docMk/>
            <pc:sldMk cId="543957208" sldId="258"/>
            <ac:spMk id="2" creationId="{13788258-8EE4-FB50-5239-7D4B2F6A705D}"/>
          </ac:spMkLst>
        </pc:spChg>
        <pc:spChg chg="add del mod">
          <ac:chgData name="Mahadevan, Rishi - Ext" userId="S::rismahadevan.ext@deloitte.com::ac451ae5-0c33-40d2-a3fb-4ee43a28b235" providerId="AD" clId="Web-{63EFD3DE-2C7A-BF6D-B33D-22A6FAA0034B}" dt="2024-11-07T06:00:32.155" v="326"/>
          <ac:spMkLst>
            <pc:docMk/>
            <pc:sldMk cId="543957208" sldId="258"/>
            <ac:spMk id="3" creationId="{6C9F8DD0-004D-F9B3-F418-3825B95BEE01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01.639" v="315"/>
          <ac:spMkLst>
            <pc:docMk/>
            <pc:sldMk cId="543957208" sldId="258"/>
            <ac:spMk id="8" creationId="{907EF6B7-1338-4443-8C46-6A318D952DFD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07.405" v="317"/>
          <ac:spMkLst>
            <pc:docMk/>
            <pc:sldMk cId="543957208" sldId="258"/>
            <ac:spMk id="9" creationId="{7DA1F35B-C8F7-4A5A-9339-7DA4D785B300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01.639" v="315"/>
          <ac:spMkLst>
            <pc:docMk/>
            <pc:sldMk cId="543957208" sldId="258"/>
            <ac:spMk id="10" creationId="{DAAE4CDD-124C-4DCF-9584-B6033B545DD5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07.405" v="317"/>
          <ac:spMkLst>
            <pc:docMk/>
            <pc:sldMk cId="543957208" sldId="258"/>
            <ac:spMk id="11" creationId="{B2D4AD41-40DA-4A81-92F5-B6E3BA1ED82A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01.639" v="315"/>
          <ac:spMkLst>
            <pc:docMk/>
            <pc:sldMk cId="543957208" sldId="258"/>
            <ac:spMk id="12" creationId="{081E4A58-353D-44AE-B2FC-2A74E2E400F7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6.077" v="319"/>
          <ac:spMkLst>
            <pc:docMk/>
            <pc:sldMk cId="543957208" sldId="258"/>
            <ac:spMk id="13" creationId="{9DECDBF4-02B6-4BB4-B65B-B8107AD6A9E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6.077" v="319"/>
          <ac:spMkLst>
            <pc:docMk/>
            <pc:sldMk cId="543957208" sldId="258"/>
            <ac:spMk id="14" creationId="{53B021B3-DE93-4AB7-8A18-CF5F1CED88B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6.077" v="319"/>
          <ac:spMkLst>
            <pc:docMk/>
            <pc:sldMk cId="543957208" sldId="258"/>
            <ac:spMk id="15" creationId="{52D502E5-F6B4-4D58-B4AE-FC466FF15EE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8.233" v="321"/>
          <ac:spMkLst>
            <pc:docMk/>
            <pc:sldMk cId="543957208" sldId="258"/>
            <ac:spMk id="18" creationId="{38FAA1A1-D861-433F-88FA-1E9D6FD31D11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8.233" v="321"/>
          <ac:spMkLst>
            <pc:docMk/>
            <pc:sldMk cId="543957208" sldId="258"/>
            <ac:spMk id="19" creationId="{09588DA8-065E-4F6F-8EFD-43104AB2E0CF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8.233" v="321"/>
          <ac:spMkLst>
            <pc:docMk/>
            <pc:sldMk cId="543957208" sldId="258"/>
            <ac:spMk id="20" creationId="{8D71EDA1-87BF-4D5D-AB79-F346FD19278A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8.233" v="321"/>
          <ac:spMkLst>
            <pc:docMk/>
            <pc:sldMk cId="543957208" sldId="258"/>
            <ac:spMk id="21" creationId="{C4285719-470E-454C-AF62-8323075F1F5B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8.233" v="321"/>
          <ac:spMkLst>
            <pc:docMk/>
            <pc:sldMk cId="543957208" sldId="258"/>
            <ac:spMk id="22" creationId="{CD9FE4EF-C4D8-49A0-B2FF-81D8DB7D8A24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8.233" v="321"/>
          <ac:spMkLst>
            <pc:docMk/>
            <pc:sldMk cId="543957208" sldId="258"/>
            <ac:spMk id="23" creationId="{4300840D-0A0B-4512-BACA-B439D5B9C57C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8.233" v="321"/>
          <ac:spMkLst>
            <pc:docMk/>
            <pc:sldMk cId="543957208" sldId="258"/>
            <ac:spMk id="24" creationId="{D2B78728-A580-49A7-84F9-6EF6F583ADE0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8.233" v="321"/>
          <ac:spMkLst>
            <pc:docMk/>
            <pc:sldMk cId="543957208" sldId="258"/>
            <ac:spMk id="25" creationId="{6C9F8DD0-004D-F9B3-F418-3825B95BEE01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9.608" v="323"/>
          <ac:spMkLst>
            <pc:docMk/>
            <pc:sldMk cId="543957208" sldId="258"/>
            <ac:spMk id="27" creationId="{53B021B3-DE93-4AB7-8A18-CF5F1CED88B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9.608" v="323"/>
          <ac:spMkLst>
            <pc:docMk/>
            <pc:sldMk cId="543957208" sldId="258"/>
            <ac:spMk id="28" creationId="{52D502E5-F6B4-4D58-B4AE-FC466FF15EE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29.608" v="323"/>
          <ac:spMkLst>
            <pc:docMk/>
            <pc:sldMk cId="543957208" sldId="258"/>
            <ac:spMk id="29" creationId="{9DECDBF4-02B6-4BB4-B65B-B8107AD6A9E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32.140" v="325"/>
          <ac:spMkLst>
            <pc:docMk/>
            <pc:sldMk cId="543957208" sldId="258"/>
            <ac:spMk id="32" creationId="{7DA1F35B-C8F7-4A5A-9339-7DA4D785B300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0:32.140" v="325"/>
          <ac:spMkLst>
            <pc:docMk/>
            <pc:sldMk cId="543957208" sldId="258"/>
            <ac:spMk id="33" creationId="{B2D4AD41-40DA-4A81-92F5-B6E3BA1ED82A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0:32.155" v="326"/>
          <ac:spMkLst>
            <pc:docMk/>
            <pc:sldMk cId="543957208" sldId="258"/>
            <ac:spMk id="36" creationId="{907EF6B7-1338-4443-8C46-6A318D952DFD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0:32.155" v="326"/>
          <ac:spMkLst>
            <pc:docMk/>
            <pc:sldMk cId="543957208" sldId="258"/>
            <ac:spMk id="37" creationId="{DAAE4CDD-124C-4DCF-9584-B6033B545DD5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0:32.155" v="326"/>
          <ac:spMkLst>
            <pc:docMk/>
            <pc:sldMk cId="543957208" sldId="258"/>
            <ac:spMk id="38" creationId="{081E4A58-353D-44AE-B2FC-2A74E2E400F7}"/>
          </ac:spMkLst>
        </pc:spChg>
        <pc:spChg chg="add mod">
          <ac:chgData name="Mahadevan, Rishi - Ext" userId="S::rismahadevan.ext@deloitte.com::ac451ae5-0c33-40d2-a3fb-4ee43a28b235" providerId="AD" clId="Web-{63EFD3DE-2C7A-BF6D-B33D-22A6FAA0034B}" dt="2024-11-07T09:00:18.656" v="356" actId="20577"/>
          <ac:spMkLst>
            <pc:docMk/>
            <pc:sldMk cId="543957208" sldId="258"/>
            <ac:spMk id="39" creationId="{6C9F8DD0-004D-F9B3-F418-3825B95BEE01}"/>
          </ac:spMkLst>
        </pc:spChg>
        <pc:graphicFrameChg chg="add del">
          <ac:chgData name="Mahadevan, Rishi - Ext" userId="S::rismahadevan.ext@deloitte.com::ac451ae5-0c33-40d2-a3fb-4ee43a28b235" providerId="AD" clId="Web-{63EFD3DE-2C7A-BF6D-B33D-22A6FAA0034B}" dt="2024-11-07T06:00:07.405" v="317"/>
          <ac:graphicFrameMkLst>
            <pc:docMk/>
            <pc:sldMk cId="543957208" sldId="258"/>
            <ac:graphicFrameMk id="5" creationId="{99B28B43-6EA6-985F-EF9F-DD98AD47C8B5}"/>
          </ac:graphicFrameMkLst>
        </pc:graphicFrameChg>
        <pc:graphicFrameChg chg="add del">
          <ac:chgData name="Mahadevan, Rishi - Ext" userId="S::rismahadevan.ext@deloitte.com::ac451ae5-0c33-40d2-a3fb-4ee43a28b235" providerId="AD" clId="Web-{63EFD3DE-2C7A-BF6D-B33D-22A6FAA0034B}" dt="2024-11-07T06:00:26.077" v="319"/>
          <ac:graphicFrameMkLst>
            <pc:docMk/>
            <pc:sldMk cId="543957208" sldId="258"/>
            <ac:graphicFrameMk id="16" creationId="{5C34001C-36DA-34A0-BC6D-11C6E7C5D3CB}"/>
          </ac:graphicFrameMkLst>
        </pc:graphicFrameChg>
        <pc:graphicFrameChg chg="add del">
          <ac:chgData name="Mahadevan, Rishi - Ext" userId="S::rismahadevan.ext@deloitte.com::ac451ae5-0c33-40d2-a3fb-4ee43a28b235" providerId="AD" clId="Web-{63EFD3DE-2C7A-BF6D-B33D-22A6FAA0034B}" dt="2024-11-07T06:00:29.608" v="323"/>
          <ac:graphicFrameMkLst>
            <pc:docMk/>
            <pc:sldMk cId="543957208" sldId="258"/>
            <ac:graphicFrameMk id="30" creationId="{5C34001C-36DA-34A0-BC6D-11C6E7C5D3CB}"/>
          </ac:graphicFrameMkLst>
        </pc:graphicFrameChg>
        <pc:graphicFrameChg chg="add del">
          <ac:chgData name="Mahadevan, Rishi - Ext" userId="S::rismahadevan.ext@deloitte.com::ac451ae5-0c33-40d2-a3fb-4ee43a28b235" providerId="AD" clId="Web-{63EFD3DE-2C7A-BF6D-B33D-22A6FAA0034B}" dt="2024-11-07T06:00:32.140" v="325"/>
          <ac:graphicFrameMkLst>
            <pc:docMk/>
            <pc:sldMk cId="543957208" sldId="258"/>
            <ac:graphicFrameMk id="34" creationId="{99B28B43-6EA6-985F-EF9F-DD98AD47C8B5}"/>
          </ac:graphicFrameMkLst>
        </pc:graphicFrameChg>
      </pc:sldChg>
      <pc:sldChg chg="addSp delSp modSp new mod setBg">
        <pc:chgData name="Mahadevan, Rishi - Ext" userId="S::rismahadevan.ext@deloitte.com::ac451ae5-0c33-40d2-a3fb-4ee43a28b235" providerId="AD" clId="Web-{63EFD3DE-2C7A-BF6D-B33D-22A6FAA0034B}" dt="2024-11-07T06:05:38.080" v="351"/>
        <pc:sldMkLst>
          <pc:docMk/>
          <pc:sldMk cId="1073483426" sldId="259"/>
        </pc:sldMkLst>
        <pc:spChg chg="mod">
          <ac:chgData name="Mahadevan, Rishi - Ext" userId="S::rismahadevan.ext@deloitte.com::ac451ae5-0c33-40d2-a3fb-4ee43a28b235" providerId="AD" clId="Web-{63EFD3DE-2C7A-BF6D-B33D-22A6FAA0034B}" dt="2024-11-07T06:05:38.080" v="351"/>
          <ac:spMkLst>
            <pc:docMk/>
            <pc:sldMk cId="1073483426" sldId="259"/>
            <ac:spMk id="2" creationId="{4E3611B5-ED71-14E2-DA67-8A953850D5E3}"/>
          </ac:spMkLst>
        </pc:spChg>
        <pc:spChg chg="del mod">
          <ac:chgData name="Mahadevan, Rishi - Ext" userId="S::rismahadevan.ext@deloitte.com::ac451ae5-0c33-40d2-a3fb-4ee43a28b235" providerId="AD" clId="Web-{63EFD3DE-2C7A-BF6D-B33D-22A6FAA0034B}" dt="2024-11-07T06:01:28.953" v="333"/>
          <ac:spMkLst>
            <pc:docMk/>
            <pc:sldMk cId="1073483426" sldId="259"/>
            <ac:spMk id="3" creationId="{36782C68-76ED-928D-6C5E-56C7AE3C9241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5:38.080" v="351"/>
          <ac:spMkLst>
            <pc:docMk/>
            <pc:sldMk cId="1073483426" sldId="259"/>
            <ac:spMk id="9" creationId="{53B021B3-DE93-4AB7-8A18-CF5F1CED88B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5:38.080" v="351"/>
          <ac:spMkLst>
            <pc:docMk/>
            <pc:sldMk cId="1073483426" sldId="259"/>
            <ac:spMk id="11" creationId="{52D502E5-F6B4-4D58-B4AE-FC466FF15EE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5:38.080" v="351"/>
          <ac:spMkLst>
            <pc:docMk/>
            <pc:sldMk cId="1073483426" sldId="259"/>
            <ac:spMk id="13" creationId="{9DECDBF4-02B6-4BB4-B65B-B8107AD6A9E8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5:38.080" v="351"/>
          <ac:spMkLst>
            <pc:docMk/>
            <pc:sldMk cId="1073483426" sldId="259"/>
            <ac:spMk id="18" creationId="{6C4028FD-8BAA-4A19-BFDE-594D991B7552}"/>
          </ac:spMkLst>
        </pc:spChg>
        <pc:graphicFrameChg chg="add mod modGraphic">
          <ac:chgData name="Mahadevan, Rishi - Ext" userId="S::rismahadevan.ext@deloitte.com::ac451ae5-0c33-40d2-a3fb-4ee43a28b235" providerId="AD" clId="Web-{63EFD3DE-2C7A-BF6D-B33D-22A6FAA0034B}" dt="2024-11-07T06:05:38.080" v="351"/>
          <ac:graphicFrameMkLst>
            <pc:docMk/>
            <pc:sldMk cId="1073483426" sldId="259"/>
            <ac:graphicFrameMk id="5" creationId="{B520D3B3-457E-52CB-8151-9DEA0F74DF56}"/>
          </ac:graphicFrameMkLst>
        </pc:graphicFrameChg>
      </pc:sldChg>
      <pc:sldChg chg="addSp delSp modSp new mod setBg">
        <pc:chgData name="Mahadevan, Rishi - Ext" userId="S::rismahadevan.ext@deloitte.com::ac451ae5-0c33-40d2-a3fb-4ee43a28b235" providerId="AD" clId="Web-{63EFD3DE-2C7A-BF6D-B33D-22A6FAA0034B}" dt="2024-11-07T06:04:45.861" v="347"/>
        <pc:sldMkLst>
          <pc:docMk/>
          <pc:sldMk cId="2147552817" sldId="260"/>
        </pc:sldMkLst>
        <pc:spChg chg="mod">
          <ac:chgData name="Mahadevan, Rishi - Ext" userId="S::rismahadevan.ext@deloitte.com::ac451ae5-0c33-40d2-a3fb-4ee43a28b235" providerId="AD" clId="Web-{63EFD3DE-2C7A-BF6D-B33D-22A6FAA0034B}" dt="2024-11-07T06:04:45.861" v="347"/>
          <ac:spMkLst>
            <pc:docMk/>
            <pc:sldMk cId="2147552817" sldId="260"/>
            <ac:spMk id="2" creationId="{FAC3D230-2C5A-BDD3-FED1-FD1336D12D4F}"/>
          </ac:spMkLst>
        </pc:spChg>
        <pc:spChg chg="del mod">
          <ac:chgData name="Mahadevan, Rishi - Ext" userId="S::rismahadevan.ext@deloitte.com::ac451ae5-0c33-40d2-a3fb-4ee43a28b235" providerId="AD" clId="Web-{63EFD3DE-2C7A-BF6D-B33D-22A6FAA0034B}" dt="2024-11-07T06:01:45.312" v="334"/>
          <ac:spMkLst>
            <pc:docMk/>
            <pc:sldMk cId="2147552817" sldId="260"/>
            <ac:spMk id="3" creationId="{2B51A23B-C852-6333-3FB7-1AA227391B1C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35.235" v="340"/>
          <ac:spMkLst>
            <pc:docMk/>
            <pc:sldMk cId="2147552817" sldId="260"/>
            <ac:spMk id="9" creationId="{BACC6370-2D7E-4714-9D71-7542949D7D5D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35.235" v="340"/>
          <ac:spMkLst>
            <pc:docMk/>
            <pc:sldMk cId="2147552817" sldId="260"/>
            <ac:spMk id="11" creationId="{F68B3F68-107C-434F-AA38-110D5EA91B85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35.235" v="340"/>
          <ac:spMkLst>
            <pc:docMk/>
            <pc:sldMk cId="2147552817" sldId="260"/>
            <ac:spMk id="13" creationId="{AAD0DBB9-1A4B-4391-81D4-CB19F9AB918A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35.235" v="340"/>
          <ac:spMkLst>
            <pc:docMk/>
            <pc:sldMk cId="2147552817" sldId="260"/>
            <ac:spMk id="15" creationId="{063BBA22-50EA-4C4D-BE05-F1CE4E63AA56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4:45.861" v="347"/>
          <ac:spMkLst>
            <pc:docMk/>
            <pc:sldMk cId="2147552817" sldId="260"/>
            <ac:spMk id="20" creationId="{6C4028FD-8BAA-4A19-BFDE-594D991B7552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4:15.408" v="342"/>
          <ac:spMkLst>
            <pc:docMk/>
            <pc:sldMk cId="2147552817" sldId="260"/>
            <ac:spMk id="25" creationId="{AE2B703B-46F9-481A-A605-82E2A828C4FA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4:15.408" v="342"/>
          <ac:spMkLst>
            <pc:docMk/>
            <pc:sldMk cId="2147552817" sldId="260"/>
            <ac:spMk id="27" creationId="{F13BE4D7-0C3D-4906-B230-A1C5B4665CCF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4:40.330" v="344"/>
          <ac:spMkLst>
            <pc:docMk/>
            <pc:sldMk cId="2147552817" sldId="260"/>
            <ac:spMk id="29" creationId="{2659FDB4-FCBE-4A89-B46D-43D4FA54464D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4:45.814" v="346"/>
          <ac:spMkLst>
            <pc:docMk/>
            <pc:sldMk cId="2147552817" sldId="260"/>
            <ac:spMk id="32" creationId="{6C4028FD-8BAA-4A19-BFDE-594D991B7552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4:45.861" v="347"/>
          <ac:spMkLst>
            <pc:docMk/>
            <pc:sldMk cId="2147552817" sldId="260"/>
            <ac:spMk id="34" creationId="{AE2B703B-46F9-481A-A605-82E2A828C4FA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4:45.861" v="347"/>
          <ac:spMkLst>
            <pc:docMk/>
            <pc:sldMk cId="2147552817" sldId="260"/>
            <ac:spMk id="35" creationId="{F13BE4D7-0C3D-4906-B230-A1C5B4665CCF}"/>
          </ac:spMkLst>
        </pc:spChg>
        <pc:graphicFrameChg chg="add mod modGraphic">
          <ac:chgData name="Mahadevan, Rishi - Ext" userId="S::rismahadevan.ext@deloitte.com::ac451ae5-0c33-40d2-a3fb-4ee43a28b235" providerId="AD" clId="Web-{63EFD3DE-2C7A-BF6D-B33D-22A6FAA0034B}" dt="2024-11-07T06:04:45.861" v="347"/>
          <ac:graphicFrameMkLst>
            <pc:docMk/>
            <pc:sldMk cId="2147552817" sldId="260"/>
            <ac:graphicFrameMk id="5" creationId="{53CE486E-52FF-2B62-B1C6-D61D2A24D51A}"/>
          </ac:graphicFrameMkLst>
        </pc:graphicFrameChg>
        <pc:cxnChg chg="add del">
          <ac:chgData name="Mahadevan, Rishi - Ext" userId="S::rismahadevan.ext@deloitte.com::ac451ae5-0c33-40d2-a3fb-4ee43a28b235" providerId="AD" clId="Web-{63EFD3DE-2C7A-BF6D-B33D-22A6FAA0034B}" dt="2024-11-07T06:04:40.330" v="344"/>
          <ac:cxnSpMkLst>
            <pc:docMk/>
            <pc:sldMk cId="2147552817" sldId="260"/>
            <ac:cxnSpMk id="30" creationId="{C8F51B3F-8331-4E4A-AE96-D47B1006EEAD}"/>
          </ac:cxnSpMkLst>
        </pc:cxnChg>
      </pc:sldChg>
      <pc:sldChg chg="addSp delSp modSp new mod setBg">
        <pc:chgData name="Mahadevan, Rishi - Ext" userId="S::rismahadevan.ext@deloitte.com::ac451ae5-0c33-40d2-a3fb-4ee43a28b235" providerId="AD" clId="Web-{63EFD3DE-2C7A-BF6D-B33D-22A6FAA0034B}" dt="2024-11-07T06:05:14.424" v="349"/>
        <pc:sldMkLst>
          <pc:docMk/>
          <pc:sldMk cId="3899989498" sldId="261"/>
        </pc:sldMkLst>
        <pc:spChg chg="mod">
          <ac:chgData name="Mahadevan, Rishi - Ext" userId="S::rismahadevan.ext@deloitte.com::ac451ae5-0c33-40d2-a3fb-4ee43a28b235" providerId="AD" clId="Web-{63EFD3DE-2C7A-BF6D-B33D-22A6FAA0034B}" dt="2024-11-07T06:05:14.424" v="349"/>
          <ac:spMkLst>
            <pc:docMk/>
            <pc:sldMk cId="3899989498" sldId="261"/>
            <ac:spMk id="2" creationId="{B80B72E0-F1A9-147A-078C-FE53A3A2573A}"/>
          </ac:spMkLst>
        </pc:spChg>
        <pc:spChg chg="add del mod">
          <ac:chgData name="Mahadevan, Rishi - Ext" userId="S::rismahadevan.ext@deloitte.com::ac451ae5-0c33-40d2-a3fb-4ee43a28b235" providerId="AD" clId="Web-{63EFD3DE-2C7A-BF6D-B33D-22A6FAA0034B}" dt="2024-11-07T06:02:24.766" v="339"/>
          <ac:spMkLst>
            <pc:docMk/>
            <pc:sldMk cId="3899989498" sldId="261"/>
            <ac:spMk id="3" creationId="{D560436B-1076-2362-05A5-DA2130C70173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20.031" v="336"/>
          <ac:spMkLst>
            <pc:docMk/>
            <pc:sldMk cId="3899989498" sldId="261"/>
            <ac:spMk id="9" creationId="{BACC6370-2D7E-4714-9D71-7542949D7D5D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20.031" v="336"/>
          <ac:spMkLst>
            <pc:docMk/>
            <pc:sldMk cId="3899989498" sldId="261"/>
            <ac:spMk id="11" creationId="{F68B3F68-107C-434F-AA38-110D5EA91B85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20.031" v="336"/>
          <ac:spMkLst>
            <pc:docMk/>
            <pc:sldMk cId="3899989498" sldId="261"/>
            <ac:spMk id="13" creationId="{AAD0DBB9-1A4B-4391-81D4-CB19F9AB918A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20.031" v="336"/>
          <ac:spMkLst>
            <pc:docMk/>
            <pc:sldMk cId="3899989498" sldId="261"/>
            <ac:spMk id="15" creationId="{063BBA22-50EA-4C4D-BE05-F1CE4E63AA56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24.719" v="338"/>
          <ac:spMkLst>
            <pc:docMk/>
            <pc:sldMk cId="3899989498" sldId="261"/>
            <ac:spMk id="17" creationId="{BACC6370-2D7E-4714-9D71-7542949D7D5D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24.719" v="338"/>
          <ac:spMkLst>
            <pc:docMk/>
            <pc:sldMk cId="3899989498" sldId="261"/>
            <ac:spMk id="18" creationId="{F68B3F68-107C-434F-AA38-110D5EA91B85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24.719" v="338"/>
          <ac:spMkLst>
            <pc:docMk/>
            <pc:sldMk cId="3899989498" sldId="261"/>
            <ac:spMk id="19" creationId="{AAD0DBB9-1A4B-4391-81D4-CB19F9AB918A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2:24.719" v="338"/>
          <ac:spMkLst>
            <pc:docMk/>
            <pc:sldMk cId="3899989498" sldId="261"/>
            <ac:spMk id="20" creationId="{063BBA22-50EA-4C4D-BE05-F1CE4E63AA56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5:14.424" v="349"/>
          <ac:spMkLst>
            <pc:docMk/>
            <pc:sldMk cId="3899989498" sldId="261"/>
            <ac:spMk id="23" creationId="{53B021B3-DE93-4AB7-8A18-CF5F1CED88B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5:14.424" v="349"/>
          <ac:spMkLst>
            <pc:docMk/>
            <pc:sldMk cId="3899989498" sldId="261"/>
            <ac:spMk id="24" creationId="{52D502E5-F6B4-4D58-B4AE-FC466FF15EE8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5:14.424" v="349"/>
          <ac:spMkLst>
            <pc:docMk/>
            <pc:sldMk cId="3899989498" sldId="261"/>
            <ac:spMk id="25" creationId="{9DECDBF4-02B6-4BB4-B65B-B8107AD6A9E8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5:14.424" v="349"/>
          <ac:spMkLst>
            <pc:docMk/>
            <pc:sldMk cId="3899989498" sldId="261"/>
            <ac:spMk id="31" creationId="{6C4028FD-8BAA-4A19-BFDE-594D991B7552}"/>
          </ac:spMkLst>
        </pc:spChg>
        <pc:graphicFrameChg chg="add del">
          <ac:chgData name="Mahadevan, Rishi - Ext" userId="S::rismahadevan.ext@deloitte.com::ac451ae5-0c33-40d2-a3fb-4ee43a28b235" providerId="AD" clId="Web-{63EFD3DE-2C7A-BF6D-B33D-22A6FAA0034B}" dt="2024-11-07T06:02:20.031" v="336"/>
          <ac:graphicFrameMkLst>
            <pc:docMk/>
            <pc:sldMk cId="3899989498" sldId="261"/>
            <ac:graphicFrameMk id="5" creationId="{79028A6A-E5C1-7676-4EEB-B28FB4F70DAA}"/>
          </ac:graphicFrameMkLst>
        </pc:graphicFrameChg>
        <pc:graphicFrameChg chg="add del">
          <ac:chgData name="Mahadevan, Rishi - Ext" userId="S::rismahadevan.ext@deloitte.com::ac451ae5-0c33-40d2-a3fb-4ee43a28b235" providerId="AD" clId="Web-{63EFD3DE-2C7A-BF6D-B33D-22A6FAA0034B}" dt="2024-11-07T06:02:24.719" v="338"/>
          <ac:graphicFrameMkLst>
            <pc:docMk/>
            <pc:sldMk cId="3899989498" sldId="261"/>
            <ac:graphicFrameMk id="21" creationId="{864C9AF8-D20A-5B84-D732-26F9A6DC4D8E}"/>
          </ac:graphicFrameMkLst>
        </pc:graphicFrameChg>
        <pc:graphicFrameChg chg="add mod modGraphic">
          <ac:chgData name="Mahadevan, Rishi - Ext" userId="S::rismahadevan.ext@deloitte.com::ac451ae5-0c33-40d2-a3fb-4ee43a28b235" providerId="AD" clId="Web-{63EFD3DE-2C7A-BF6D-B33D-22A6FAA0034B}" dt="2024-11-07T06:05:14.424" v="349"/>
          <ac:graphicFrameMkLst>
            <pc:docMk/>
            <pc:sldMk cId="3899989498" sldId="261"/>
            <ac:graphicFrameMk id="26" creationId="{F55BCC15-4EC5-BFDE-0FD4-0AA7E7DDE109}"/>
          </ac:graphicFrameMkLst>
        </pc:graphicFrameChg>
      </pc:sldChg>
      <pc:sldChg chg="addSp delSp modSp new mod setBg">
        <pc:chgData name="Mahadevan, Rishi - Ext" userId="S::rismahadevan.ext@deloitte.com::ac451ae5-0c33-40d2-a3fb-4ee43a28b235" providerId="AD" clId="Web-{63EFD3DE-2C7A-BF6D-B33D-22A6FAA0034B}" dt="2024-11-07T06:05:21.518" v="350"/>
        <pc:sldMkLst>
          <pc:docMk/>
          <pc:sldMk cId="3193333923" sldId="262"/>
        </pc:sldMkLst>
        <pc:spChg chg="mod">
          <ac:chgData name="Mahadevan, Rishi - Ext" userId="S::rismahadevan.ext@deloitte.com::ac451ae5-0c33-40d2-a3fb-4ee43a28b235" providerId="AD" clId="Web-{63EFD3DE-2C7A-BF6D-B33D-22A6FAA0034B}" dt="2024-11-07T06:05:21.518" v="350"/>
          <ac:spMkLst>
            <pc:docMk/>
            <pc:sldMk cId="3193333923" sldId="262"/>
            <ac:spMk id="2" creationId="{DB4F5CFF-9DE8-F7B5-F0F2-6177B22D59EE}"/>
          </ac:spMkLst>
        </pc:spChg>
        <pc:spChg chg="del mod">
          <ac:chgData name="Mahadevan, Rishi - Ext" userId="S::rismahadevan.ext@deloitte.com::ac451ae5-0c33-40d2-a3fb-4ee43a28b235" providerId="AD" clId="Web-{63EFD3DE-2C7A-BF6D-B33D-22A6FAA0034B}" dt="2024-11-07T06:04:56.799" v="348"/>
          <ac:spMkLst>
            <pc:docMk/>
            <pc:sldMk cId="3193333923" sldId="262"/>
            <ac:spMk id="3" creationId="{9A558FB7-24C2-BB40-E360-AF6C4EA31812}"/>
          </ac:spMkLst>
        </pc:spChg>
        <pc:spChg chg="add del">
          <ac:chgData name="Mahadevan, Rishi - Ext" userId="S::rismahadevan.ext@deloitte.com::ac451ae5-0c33-40d2-a3fb-4ee43a28b235" providerId="AD" clId="Web-{63EFD3DE-2C7A-BF6D-B33D-22A6FAA0034B}" dt="2024-11-07T06:05:21.518" v="350"/>
          <ac:spMkLst>
            <pc:docMk/>
            <pc:sldMk cId="3193333923" sldId="262"/>
            <ac:spMk id="9" creationId="{738F59A4-4431-460D-8E49-6E65C189A566}"/>
          </ac:spMkLst>
        </pc:spChg>
        <pc:spChg chg="add">
          <ac:chgData name="Mahadevan, Rishi - Ext" userId="S::rismahadevan.ext@deloitte.com::ac451ae5-0c33-40d2-a3fb-4ee43a28b235" providerId="AD" clId="Web-{63EFD3DE-2C7A-BF6D-B33D-22A6FAA0034B}" dt="2024-11-07T06:05:21.518" v="350"/>
          <ac:spMkLst>
            <pc:docMk/>
            <pc:sldMk cId="3193333923" sldId="262"/>
            <ac:spMk id="18" creationId="{6C4028FD-8BAA-4A19-BFDE-594D991B7552}"/>
          </ac:spMkLst>
        </pc:spChg>
        <pc:grpChg chg="add del">
          <ac:chgData name="Mahadevan, Rishi - Ext" userId="S::rismahadevan.ext@deloitte.com::ac451ae5-0c33-40d2-a3fb-4ee43a28b235" providerId="AD" clId="Web-{63EFD3DE-2C7A-BF6D-B33D-22A6FAA0034B}" dt="2024-11-07T06:05:21.518" v="350"/>
          <ac:grpSpMkLst>
            <pc:docMk/>
            <pc:sldMk cId="3193333923" sldId="262"/>
            <ac:grpSpMk id="11" creationId="{8A919B9C-5C01-47E4-B2F2-45F589208ABF}"/>
          </ac:grpSpMkLst>
        </pc:grpChg>
        <pc:graphicFrameChg chg="add mod modGraphic">
          <ac:chgData name="Mahadevan, Rishi - Ext" userId="S::rismahadevan.ext@deloitte.com::ac451ae5-0c33-40d2-a3fb-4ee43a28b235" providerId="AD" clId="Web-{63EFD3DE-2C7A-BF6D-B33D-22A6FAA0034B}" dt="2024-11-07T06:05:21.518" v="350"/>
          <ac:graphicFrameMkLst>
            <pc:docMk/>
            <pc:sldMk cId="3193333923" sldId="262"/>
            <ac:graphicFrameMk id="5" creationId="{A91120DA-9D00-3A75-3231-77F67EC835D1}"/>
          </ac:graphicFrameMkLst>
        </pc:graphicFrameChg>
      </pc:sldChg>
    </pc:docChg>
  </pc:docChgLst>
  <pc:docChgLst>
    <pc:chgData name="Mahadevan, Rishi - Ext" userId="ac451ae5-0c33-40d2-a3fb-4ee43a28b235" providerId="ADAL" clId="{38B582CD-3A43-48F0-A234-A99F0586DB69}"/>
    <pc:docChg chg="modSld">
      <pc:chgData name="Mahadevan, Rishi - Ext" userId="ac451ae5-0c33-40d2-a3fb-4ee43a28b235" providerId="ADAL" clId="{38B582CD-3A43-48F0-A234-A99F0586DB69}" dt="2024-11-07T11:29:21.566" v="7" actId="20577"/>
      <pc:docMkLst>
        <pc:docMk/>
      </pc:docMkLst>
      <pc:sldChg chg="modSp mod">
        <pc:chgData name="Mahadevan, Rishi - Ext" userId="ac451ae5-0c33-40d2-a3fb-4ee43a28b235" providerId="ADAL" clId="{38B582CD-3A43-48F0-A234-A99F0586DB69}" dt="2024-11-07T11:29:21.566" v="7" actId="20577"/>
        <pc:sldMkLst>
          <pc:docMk/>
          <pc:sldMk cId="1679661414" sldId="265"/>
        </pc:sldMkLst>
        <pc:spChg chg="mod">
          <ac:chgData name="Mahadevan, Rishi - Ext" userId="ac451ae5-0c33-40d2-a3fb-4ee43a28b235" providerId="ADAL" clId="{38B582CD-3A43-48F0-A234-A99F0586DB69}" dt="2024-11-07T11:29:21.566" v="7" actId="20577"/>
          <ac:spMkLst>
            <pc:docMk/>
            <pc:sldMk cId="1679661414" sldId="265"/>
            <ac:spMk id="5" creationId="{60879C17-4D99-A45E-064C-339C92B181B6}"/>
          </ac:spMkLst>
        </pc:spChg>
      </pc:sldChg>
    </pc:docChg>
  </pc:docChgLst>
  <pc:docChgLst>
    <pc:chgData name="Matolia, Goran - Ext" userId="28b152e7-51bf-4b3f-83e5-31b968f1ab52" providerId="ADAL" clId="{92FC9BFB-D407-4AA5-8460-5F0899407ABE}"/>
    <pc:docChg chg="undo custSel modSld">
      <pc:chgData name="Matolia, Goran - Ext" userId="28b152e7-51bf-4b3f-83e5-31b968f1ab52" providerId="ADAL" clId="{92FC9BFB-D407-4AA5-8460-5F0899407ABE}" dt="2024-11-07T11:13:23.016" v="136" actId="113"/>
      <pc:docMkLst>
        <pc:docMk/>
      </pc:docMkLst>
      <pc:sldChg chg="addSp delSp modSp mod setBg">
        <pc:chgData name="Matolia, Goran - Ext" userId="28b152e7-51bf-4b3f-83e5-31b968f1ab52" providerId="ADAL" clId="{92FC9BFB-D407-4AA5-8460-5F0899407ABE}" dt="2024-11-07T11:13:23.016" v="136" actId="113"/>
        <pc:sldMkLst>
          <pc:docMk/>
          <pc:sldMk cId="3798945205" sldId="256"/>
        </pc:sldMkLst>
        <pc:spChg chg="mod">
          <ac:chgData name="Matolia, Goran - Ext" userId="28b152e7-51bf-4b3f-83e5-31b968f1ab52" providerId="ADAL" clId="{92FC9BFB-D407-4AA5-8460-5F0899407ABE}" dt="2024-11-07T11:13:16.478" v="135" actId="113"/>
          <ac:spMkLst>
            <pc:docMk/>
            <pc:sldMk cId="3798945205" sldId="256"/>
            <ac:spMk id="2" creationId="{59CD6283-92CC-AB9C-D8E3-BBEDA201961B}"/>
          </ac:spMkLst>
        </pc:spChg>
        <pc:spChg chg="mod">
          <ac:chgData name="Matolia, Goran - Ext" userId="28b152e7-51bf-4b3f-83e5-31b968f1ab52" providerId="ADAL" clId="{92FC9BFB-D407-4AA5-8460-5F0899407ABE}" dt="2024-11-07T11:13:23.016" v="136" actId="113"/>
          <ac:spMkLst>
            <pc:docMk/>
            <pc:sldMk cId="3798945205" sldId="256"/>
            <ac:spMk id="3" creationId="{2ECD2C62-9D28-B5E5-53BD-AC8BD068D554}"/>
          </ac:spMkLst>
        </pc:spChg>
        <pc:spChg chg="add del mod">
          <ac:chgData name="Matolia, Goran - Ext" userId="28b152e7-51bf-4b3f-83e5-31b968f1ab52" providerId="ADAL" clId="{92FC9BFB-D407-4AA5-8460-5F0899407ABE}" dt="2024-11-07T11:06:03.388" v="43" actId="478"/>
          <ac:spMkLst>
            <pc:docMk/>
            <pc:sldMk cId="3798945205" sldId="256"/>
            <ac:spMk id="4" creationId="{27F438E1-F1B1-68BF-5ED8-69896D95E71E}"/>
          </ac:spMkLst>
        </pc:spChg>
        <pc:spChg chg="add mod">
          <ac:chgData name="Matolia, Goran - Ext" userId="28b152e7-51bf-4b3f-83e5-31b968f1ab52" providerId="ADAL" clId="{92FC9BFB-D407-4AA5-8460-5F0899407ABE}" dt="2024-11-07T11:12:56.134" v="132" actId="1076"/>
          <ac:spMkLst>
            <pc:docMk/>
            <pc:sldMk cId="3798945205" sldId="256"/>
            <ac:spMk id="6" creationId="{C574939D-661D-4CE5-A752-FA41B946D0A8}"/>
          </ac:spMkLst>
        </pc:spChg>
        <pc:spChg chg="add del">
          <ac:chgData name="Matolia, Goran - Ext" userId="28b152e7-51bf-4b3f-83e5-31b968f1ab52" providerId="ADAL" clId="{92FC9BFB-D407-4AA5-8460-5F0899407ABE}" dt="2024-11-07T05:39:43.363" v="1" actId="26606"/>
          <ac:spMkLst>
            <pc:docMk/>
            <pc:sldMk cId="3798945205" sldId="256"/>
            <ac:spMk id="8" creationId="{4E1BEB12-92AF-4445-98AD-4C7756E7C93B}"/>
          </ac:spMkLst>
        </pc:spChg>
        <pc:spChg chg="add del">
          <ac:chgData name="Matolia, Goran - Ext" userId="28b152e7-51bf-4b3f-83e5-31b968f1ab52" providerId="ADAL" clId="{92FC9BFB-D407-4AA5-8460-5F0899407ABE}" dt="2024-11-07T05:39:43.363" v="1" actId="26606"/>
          <ac:spMkLst>
            <pc:docMk/>
            <pc:sldMk cId="3798945205" sldId="256"/>
            <ac:spMk id="10" creationId="{D0522C2C-7B5C-48A7-A969-03941E5D2E76}"/>
          </ac:spMkLst>
        </pc:spChg>
        <pc:spChg chg="add del">
          <ac:chgData name="Matolia, Goran - Ext" userId="28b152e7-51bf-4b3f-83e5-31b968f1ab52" providerId="ADAL" clId="{92FC9BFB-D407-4AA5-8460-5F0899407ABE}" dt="2024-11-07T05:39:43.363" v="1" actId="26606"/>
          <ac:spMkLst>
            <pc:docMk/>
            <pc:sldMk cId="3798945205" sldId="256"/>
            <ac:spMk id="12" creationId="{9C682A1A-5B2D-4111-BBD6-620165633E5B}"/>
          </ac:spMkLst>
        </pc:spChg>
        <pc:spChg chg="add del">
          <ac:chgData name="Matolia, Goran - Ext" userId="28b152e7-51bf-4b3f-83e5-31b968f1ab52" providerId="ADAL" clId="{92FC9BFB-D407-4AA5-8460-5F0899407ABE}" dt="2024-11-07T05:39:43.363" v="1" actId="26606"/>
          <ac:spMkLst>
            <pc:docMk/>
            <pc:sldMk cId="3798945205" sldId="256"/>
            <ac:spMk id="14" creationId="{D6EE29F2-D77F-4BD0-A20B-334D316A1C9D}"/>
          </ac:spMkLst>
        </pc:spChg>
        <pc:spChg chg="add del">
          <ac:chgData name="Matolia, Goran - Ext" userId="28b152e7-51bf-4b3f-83e5-31b968f1ab52" providerId="ADAL" clId="{92FC9BFB-D407-4AA5-8460-5F0899407ABE}" dt="2024-11-07T05:39:43.363" v="1" actId="26606"/>
          <ac:spMkLst>
            <pc:docMk/>
            <pc:sldMk cId="3798945205" sldId="256"/>
            <ac:spMk id="16" creationId="{22D09ED2-868F-42C6-866E-F92E0CEF314F}"/>
          </ac:spMkLst>
        </pc:spChg>
        <pc:spChg chg="add">
          <ac:chgData name="Matolia, Goran - Ext" userId="28b152e7-51bf-4b3f-83e5-31b968f1ab52" providerId="ADAL" clId="{92FC9BFB-D407-4AA5-8460-5F0899407ABE}" dt="2024-11-07T05:39:43.377" v="2" actId="26606"/>
          <ac:spMkLst>
            <pc:docMk/>
            <pc:sldMk cId="3798945205" sldId="256"/>
            <ac:spMk id="20" creationId="{A8DB9CD9-59B1-4D73-BC4C-98796A48EF9B}"/>
          </ac:spMkLst>
        </pc:spChg>
        <pc:spChg chg="add">
          <ac:chgData name="Matolia, Goran - Ext" userId="28b152e7-51bf-4b3f-83e5-31b968f1ab52" providerId="ADAL" clId="{92FC9BFB-D407-4AA5-8460-5F0899407ABE}" dt="2024-11-07T05:39:43.377" v="2" actId="26606"/>
          <ac:spMkLst>
            <pc:docMk/>
            <pc:sldMk cId="3798945205" sldId="256"/>
            <ac:spMk id="21" creationId="{8874A6A9-41FF-4E33-AFA8-F9F81436A59E}"/>
          </ac:spMkLst>
        </pc:spChg>
        <pc:grpChg chg="add">
          <ac:chgData name="Matolia, Goran - Ext" userId="28b152e7-51bf-4b3f-83e5-31b968f1ab52" providerId="ADAL" clId="{92FC9BFB-D407-4AA5-8460-5F0899407ABE}" dt="2024-11-07T05:39:43.377" v="2" actId="26606"/>
          <ac:grpSpMkLst>
            <pc:docMk/>
            <pc:sldMk cId="3798945205" sldId="256"/>
            <ac:grpSpMk id="22" creationId="{721D730E-1F97-4071-B143-B05E6D2599BC}"/>
          </ac:grpSpMkLst>
        </pc:grpChg>
      </pc:sldChg>
      <pc:sldChg chg="addSp delSp modSp mod setBg">
        <pc:chgData name="Matolia, Goran - Ext" userId="28b152e7-51bf-4b3f-83e5-31b968f1ab52" providerId="ADAL" clId="{92FC9BFB-D407-4AA5-8460-5F0899407ABE}" dt="2024-11-07T05:43:28.301" v="17" actId="26606"/>
        <pc:sldMkLst>
          <pc:docMk/>
          <pc:sldMk cId="2562456252" sldId="257"/>
        </pc:sldMkLst>
        <pc:spChg chg="mod">
          <ac:chgData name="Matolia, Goran - Ext" userId="28b152e7-51bf-4b3f-83e5-31b968f1ab52" providerId="ADAL" clId="{92FC9BFB-D407-4AA5-8460-5F0899407ABE}" dt="2024-11-07T05:43:28.301" v="17" actId="26606"/>
          <ac:spMkLst>
            <pc:docMk/>
            <pc:sldMk cId="2562456252" sldId="257"/>
            <ac:spMk id="2" creationId="{A810B11E-B8BD-7026-A9D7-342754974A22}"/>
          </ac:spMkLst>
        </pc:spChg>
        <pc:spChg chg="add del mod">
          <ac:chgData name="Matolia, Goran - Ext" userId="28b152e7-51bf-4b3f-83e5-31b968f1ab52" providerId="ADAL" clId="{92FC9BFB-D407-4AA5-8460-5F0899407ABE}" dt="2024-11-07T05:43:28.301" v="17" actId="26606"/>
          <ac:spMkLst>
            <pc:docMk/>
            <pc:sldMk cId="2562456252" sldId="257"/>
            <ac:spMk id="3" creationId="{482E7E67-224C-06FD-7BB5-140E7D738013}"/>
          </ac:spMkLst>
        </pc:spChg>
        <pc:spChg chg="add del">
          <ac:chgData name="Matolia, Goran - Ext" userId="28b152e7-51bf-4b3f-83e5-31b968f1ab52" providerId="ADAL" clId="{92FC9BFB-D407-4AA5-8460-5F0899407ABE}" dt="2024-11-07T05:43:09.117" v="4" actId="26606"/>
          <ac:spMkLst>
            <pc:docMk/>
            <pc:sldMk cId="2562456252" sldId="257"/>
            <ac:spMk id="8" creationId="{D038248A-211C-4EEC-8401-C761B929FB52}"/>
          </ac:spMkLst>
        </pc:spChg>
        <pc:spChg chg="add del">
          <ac:chgData name="Matolia, Goran - Ext" userId="28b152e7-51bf-4b3f-83e5-31b968f1ab52" providerId="ADAL" clId="{92FC9BFB-D407-4AA5-8460-5F0899407ABE}" dt="2024-11-07T05:43:12.914" v="6" actId="26606"/>
          <ac:spMkLst>
            <pc:docMk/>
            <pc:sldMk cId="2562456252" sldId="257"/>
            <ac:spMk id="9" creationId="{53B021B3-DE93-4AB7-8A18-CF5F1CED88B8}"/>
          </ac:spMkLst>
        </pc:spChg>
        <pc:spChg chg="add del">
          <ac:chgData name="Matolia, Goran - Ext" userId="28b152e7-51bf-4b3f-83e5-31b968f1ab52" providerId="ADAL" clId="{92FC9BFB-D407-4AA5-8460-5F0899407ABE}" dt="2024-11-07T05:43:09.117" v="4" actId="26606"/>
          <ac:spMkLst>
            <pc:docMk/>
            <pc:sldMk cId="2562456252" sldId="257"/>
            <ac:spMk id="10" creationId="{C30A849F-66D9-40C8-BEC8-35AFF8F4568F}"/>
          </ac:spMkLst>
        </pc:spChg>
        <pc:spChg chg="add del">
          <ac:chgData name="Matolia, Goran - Ext" userId="28b152e7-51bf-4b3f-83e5-31b968f1ab52" providerId="ADAL" clId="{92FC9BFB-D407-4AA5-8460-5F0899407ABE}" dt="2024-11-07T05:43:12.914" v="6" actId="26606"/>
          <ac:spMkLst>
            <pc:docMk/>
            <pc:sldMk cId="2562456252" sldId="257"/>
            <ac:spMk id="11" creationId="{52D502E5-F6B4-4D58-B4AE-FC466FF15EE8}"/>
          </ac:spMkLst>
        </pc:spChg>
        <pc:spChg chg="add">
          <ac:chgData name="Matolia, Goran - Ext" userId="28b152e7-51bf-4b3f-83e5-31b968f1ab52" providerId="ADAL" clId="{92FC9BFB-D407-4AA5-8460-5F0899407ABE}" dt="2024-11-07T05:43:28.301" v="17" actId="26606"/>
          <ac:spMkLst>
            <pc:docMk/>
            <pc:sldMk cId="2562456252" sldId="257"/>
            <ac:spMk id="13" creationId="{9DECDBF4-02B6-4BB4-B65B-B8107AD6A9E8}"/>
          </ac:spMkLst>
        </pc:spChg>
        <pc:spChg chg="add del">
          <ac:chgData name="Matolia, Goran - Ext" userId="28b152e7-51bf-4b3f-83e5-31b968f1ab52" providerId="ADAL" clId="{92FC9BFB-D407-4AA5-8460-5F0899407ABE}" dt="2024-11-07T05:43:12.914" v="6" actId="26606"/>
          <ac:spMkLst>
            <pc:docMk/>
            <pc:sldMk cId="2562456252" sldId="257"/>
            <ac:spMk id="24" creationId="{9DECDBF4-02B6-4BB4-B65B-B8107AD6A9E8}"/>
          </ac:spMkLst>
        </pc:spChg>
        <pc:spChg chg="add del">
          <ac:chgData name="Matolia, Goran - Ext" userId="28b152e7-51bf-4b3f-83e5-31b968f1ab52" providerId="ADAL" clId="{92FC9BFB-D407-4AA5-8460-5F0899407ABE}" dt="2024-11-07T05:43:17.717" v="8" actId="26606"/>
          <ac:spMkLst>
            <pc:docMk/>
            <pc:sldMk cId="2562456252" sldId="257"/>
            <ac:spMk id="26" creationId="{43C823D3-D619-407C-89E0-C6F6B1E7A42A}"/>
          </ac:spMkLst>
        </pc:spChg>
        <pc:spChg chg="add del">
          <ac:chgData name="Matolia, Goran - Ext" userId="28b152e7-51bf-4b3f-83e5-31b968f1ab52" providerId="ADAL" clId="{92FC9BFB-D407-4AA5-8460-5F0899407ABE}" dt="2024-11-07T05:43:17.717" v="8" actId="26606"/>
          <ac:spMkLst>
            <pc:docMk/>
            <pc:sldMk cId="2562456252" sldId="257"/>
            <ac:spMk id="27" creationId="{047F8E3E-2FFA-4A0F-B3C7-E57ADDCFB415}"/>
          </ac:spMkLst>
        </pc:spChg>
        <pc:spChg chg="add del">
          <ac:chgData name="Matolia, Goran - Ext" userId="28b152e7-51bf-4b3f-83e5-31b968f1ab52" providerId="ADAL" clId="{92FC9BFB-D407-4AA5-8460-5F0899407ABE}" dt="2024-11-07T05:43:17.717" v="8" actId="26606"/>
          <ac:spMkLst>
            <pc:docMk/>
            <pc:sldMk cId="2562456252" sldId="257"/>
            <ac:spMk id="29" creationId="{482E7E67-224C-06FD-7BB5-140E7D738013}"/>
          </ac:spMkLst>
        </pc:spChg>
        <pc:spChg chg="add del">
          <ac:chgData name="Matolia, Goran - Ext" userId="28b152e7-51bf-4b3f-83e5-31b968f1ab52" providerId="ADAL" clId="{92FC9BFB-D407-4AA5-8460-5F0899407ABE}" dt="2024-11-07T05:43:26.804" v="14" actId="26606"/>
          <ac:spMkLst>
            <pc:docMk/>
            <pc:sldMk cId="2562456252" sldId="257"/>
            <ac:spMk id="36" creationId="{18873D23-2DCF-4B31-A009-95721C06E8E1}"/>
          </ac:spMkLst>
        </pc:spChg>
        <pc:spChg chg="add del">
          <ac:chgData name="Matolia, Goran - Ext" userId="28b152e7-51bf-4b3f-83e5-31b968f1ab52" providerId="ADAL" clId="{92FC9BFB-D407-4AA5-8460-5F0899407ABE}" dt="2024-11-07T05:43:26.804" v="14" actId="26606"/>
          <ac:spMkLst>
            <pc:docMk/>
            <pc:sldMk cId="2562456252" sldId="257"/>
            <ac:spMk id="37" creationId="{C13EF075-D4EF-4929-ADBC-91B27DA19955}"/>
          </ac:spMkLst>
        </pc:spChg>
        <pc:spChg chg="add del">
          <ac:chgData name="Matolia, Goran - Ext" userId="28b152e7-51bf-4b3f-83e5-31b968f1ab52" providerId="ADAL" clId="{92FC9BFB-D407-4AA5-8460-5F0899407ABE}" dt="2024-11-07T05:43:26.804" v="14" actId="26606"/>
          <ac:spMkLst>
            <pc:docMk/>
            <pc:sldMk cId="2562456252" sldId="257"/>
            <ac:spMk id="39" creationId="{482E7E67-224C-06FD-7BB5-140E7D738013}"/>
          </ac:spMkLst>
        </pc:spChg>
        <pc:spChg chg="add del">
          <ac:chgData name="Matolia, Goran - Ext" userId="28b152e7-51bf-4b3f-83e5-31b968f1ab52" providerId="ADAL" clId="{92FC9BFB-D407-4AA5-8460-5F0899407ABE}" dt="2024-11-07T05:43:28.277" v="16" actId="26606"/>
          <ac:spMkLst>
            <pc:docMk/>
            <pc:sldMk cId="2562456252" sldId="257"/>
            <ac:spMk id="41" creationId="{43C823D3-D619-407C-89E0-C6F6B1E7A42A}"/>
          </ac:spMkLst>
        </pc:spChg>
        <pc:spChg chg="add del">
          <ac:chgData name="Matolia, Goran - Ext" userId="28b152e7-51bf-4b3f-83e5-31b968f1ab52" providerId="ADAL" clId="{92FC9BFB-D407-4AA5-8460-5F0899407ABE}" dt="2024-11-07T05:43:28.277" v="16" actId="26606"/>
          <ac:spMkLst>
            <pc:docMk/>
            <pc:sldMk cId="2562456252" sldId="257"/>
            <ac:spMk id="42" creationId="{047F8E3E-2FFA-4A0F-B3C7-E57ADDCFB415}"/>
          </ac:spMkLst>
        </pc:spChg>
        <pc:spChg chg="add del">
          <ac:chgData name="Matolia, Goran - Ext" userId="28b152e7-51bf-4b3f-83e5-31b968f1ab52" providerId="ADAL" clId="{92FC9BFB-D407-4AA5-8460-5F0899407ABE}" dt="2024-11-07T05:43:28.277" v="16" actId="26606"/>
          <ac:spMkLst>
            <pc:docMk/>
            <pc:sldMk cId="2562456252" sldId="257"/>
            <ac:spMk id="48" creationId="{482E7E67-224C-06FD-7BB5-140E7D738013}"/>
          </ac:spMkLst>
        </pc:spChg>
        <pc:spChg chg="add">
          <ac:chgData name="Matolia, Goran - Ext" userId="28b152e7-51bf-4b3f-83e5-31b968f1ab52" providerId="ADAL" clId="{92FC9BFB-D407-4AA5-8460-5F0899407ABE}" dt="2024-11-07T05:43:28.301" v="17" actId="26606"/>
          <ac:spMkLst>
            <pc:docMk/>
            <pc:sldMk cId="2562456252" sldId="257"/>
            <ac:spMk id="51" creationId="{53B021B3-DE93-4AB7-8A18-CF5F1CED88B8}"/>
          </ac:spMkLst>
        </pc:spChg>
        <pc:spChg chg="add">
          <ac:chgData name="Matolia, Goran - Ext" userId="28b152e7-51bf-4b3f-83e5-31b968f1ab52" providerId="ADAL" clId="{92FC9BFB-D407-4AA5-8460-5F0899407ABE}" dt="2024-11-07T05:43:28.301" v="17" actId="26606"/>
          <ac:spMkLst>
            <pc:docMk/>
            <pc:sldMk cId="2562456252" sldId="257"/>
            <ac:spMk id="52" creationId="{52D502E5-F6B4-4D58-B4AE-FC466FF15EE8}"/>
          </ac:spMkLst>
        </pc:spChg>
        <pc:grpChg chg="add del">
          <ac:chgData name="Matolia, Goran - Ext" userId="28b152e7-51bf-4b3f-83e5-31b968f1ab52" providerId="ADAL" clId="{92FC9BFB-D407-4AA5-8460-5F0899407ABE}" dt="2024-11-07T05:43:09.117" v="4" actId="26606"/>
          <ac:grpSpMkLst>
            <pc:docMk/>
            <pc:sldMk cId="2562456252" sldId="257"/>
            <ac:grpSpMk id="12" creationId="{04542298-A2B1-480F-A11C-A40EDD19B857}"/>
          </ac:grpSpMkLst>
        </pc:grpChg>
        <pc:grpChg chg="add del">
          <ac:chgData name="Matolia, Goran - Ext" userId="28b152e7-51bf-4b3f-83e5-31b968f1ab52" providerId="ADAL" clId="{92FC9BFB-D407-4AA5-8460-5F0899407ABE}" dt="2024-11-07T05:43:09.117" v="4" actId="26606"/>
          <ac:grpSpMkLst>
            <pc:docMk/>
            <pc:sldMk cId="2562456252" sldId="257"/>
            <ac:grpSpMk id="18" creationId="{2A5C9C35-2375-49EB-B99C-17C87D42FE7C}"/>
          </ac:grpSpMkLst>
        </pc:grpChg>
        <pc:grpChg chg="add del">
          <ac:chgData name="Matolia, Goran - Ext" userId="28b152e7-51bf-4b3f-83e5-31b968f1ab52" providerId="ADAL" clId="{92FC9BFB-D407-4AA5-8460-5F0899407ABE}" dt="2024-11-07T05:43:17.717" v="8" actId="26606"/>
          <ac:grpSpMkLst>
            <pc:docMk/>
            <pc:sldMk cId="2562456252" sldId="257"/>
            <ac:grpSpMk id="28" creationId="{33D939F1-7ABE-4D0E-946A-43F37F556AFD}"/>
          </ac:grpSpMkLst>
        </pc:grpChg>
        <pc:grpChg chg="add del">
          <ac:chgData name="Matolia, Goran - Ext" userId="28b152e7-51bf-4b3f-83e5-31b968f1ab52" providerId="ADAL" clId="{92FC9BFB-D407-4AA5-8460-5F0899407ABE}" dt="2024-11-07T05:43:17.717" v="8" actId="26606"/>
          <ac:grpSpMkLst>
            <pc:docMk/>
            <pc:sldMk cId="2562456252" sldId="257"/>
            <ac:grpSpMk id="30" creationId="{9DB3963A-4187-4A72-9DA4-CA6BADE22931}"/>
          </ac:grpSpMkLst>
        </pc:grpChg>
        <pc:grpChg chg="add del">
          <ac:chgData name="Matolia, Goran - Ext" userId="28b152e7-51bf-4b3f-83e5-31b968f1ab52" providerId="ADAL" clId="{92FC9BFB-D407-4AA5-8460-5F0899407ABE}" dt="2024-11-07T05:43:26.804" v="14" actId="26606"/>
          <ac:grpSpMkLst>
            <pc:docMk/>
            <pc:sldMk cId="2562456252" sldId="257"/>
            <ac:grpSpMk id="38" creationId="{DAA26DFA-AAB2-4973-9C17-16D587C7B198}"/>
          </ac:grpSpMkLst>
        </pc:grpChg>
        <pc:grpChg chg="add del">
          <ac:chgData name="Matolia, Goran - Ext" userId="28b152e7-51bf-4b3f-83e5-31b968f1ab52" providerId="ADAL" clId="{92FC9BFB-D407-4AA5-8460-5F0899407ABE}" dt="2024-11-07T05:43:28.277" v="16" actId="26606"/>
          <ac:grpSpMkLst>
            <pc:docMk/>
            <pc:sldMk cId="2562456252" sldId="257"/>
            <ac:grpSpMk id="43" creationId="{33D939F1-7ABE-4D0E-946A-43F37F556AFD}"/>
          </ac:grpSpMkLst>
        </pc:grpChg>
        <pc:grpChg chg="add del">
          <ac:chgData name="Matolia, Goran - Ext" userId="28b152e7-51bf-4b3f-83e5-31b968f1ab52" providerId="ADAL" clId="{92FC9BFB-D407-4AA5-8460-5F0899407ABE}" dt="2024-11-07T05:43:28.277" v="16" actId="26606"/>
          <ac:grpSpMkLst>
            <pc:docMk/>
            <pc:sldMk cId="2562456252" sldId="257"/>
            <ac:grpSpMk id="49" creationId="{9DB3963A-4187-4A72-9DA4-CA6BADE22931}"/>
          </ac:grpSpMkLst>
        </pc:grpChg>
        <pc:graphicFrameChg chg="add del">
          <ac:chgData name="Matolia, Goran - Ext" userId="28b152e7-51bf-4b3f-83e5-31b968f1ab52" providerId="ADAL" clId="{92FC9BFB-D407-4AA5-8460-5F0899407ABE}" dt="2024-11-07T05:43:12.914" v="6" actId="26606"/>
          <ac:graphicFrameMkLst>
            <pc:docMk/>
            <pc:sldMk cId="2562456252" sldId="257"/>
            <ac:graphicFrameMk id="5" creationId="{2E6370D9-CB75-DDF4-EDDE-C360D7F40322}"/>
          </ac:graphicFrameMkLst>
        </pc:graphicFrameChg>
        <pc:graphicFrameChg chg="add del">
          <ac:chgData name="Matolia, Goran - Ext" userId="28b152e7-51bf-4b3f-83e5-31b968f1ab52" providerId="ADAL" clId="{92FC9BFB-D407-4AA5-8460-5F0899407ABE}" dt="2024-11-07T05:43:22.310" v="10" actId="26606"/>
          <ac:graphicFrameMkLst>
            <pc:docMk/>
            <pc:sldMk cId="2562456252" sldId="257"/>
            <ac:graphicFrameMk id="32" creationId="{59D38D77-006B-22AC-47CC-D178A3614986}"/>
          </ac:graphicFrameMkLst>
        </pc:graphicFrameChg>
        <pc:graphicFrameChg chg="add del">
          <ac:chgData name="Matolia, Goran - Ext" userId="28b152e7-51bf-4b3f-83e5-31b968f1ab52" providerId="ADAL" clId="{92FC9BFB-D407-4AA5-8460-5F0899407ABE}" dt="2024-11-07T05:43:24.681" v="12" actId="26606"/>
          <ac:graphicFrameMkLst>
            <pc:docMk/>
            <pc:sldMk cId="2562456252" sldId="257"/>
            <ac:graphicFrameMk id="34" creationId="{F50E0711-89B2-7C6D-D741-85313C10E1E1}"/>
          </ac:graphicFrameMkLst>
        </pc:graphicFrameChg>
        <pc:graphicFrameChg chg="add">
          <ac:chgData name="Matolia, Goran - Ext" userId="28b152e7-51bf-4b3f-83e5-31b968f1ab52" providerId="ADAL" clId="{92FC9BFB-D407-4AA5-8460-5F0899407ABE}" dt="2024-11-07T05:43:28.301" v="17" actId="26606"/>
          <ac:graphicFrameMkLst>
            <pc:docMk/>
            <pc:sldMk cId="2562456252" sldId="257"/>
            <ac:graphicFrameMk id="53" creationId="{2E6370D9-CB75-DDF4-EDDE-C360D7F40322}"/>
          </ac:graphicFrameMkLst>
        </pc:graphicFrameChg>
      </pc:sldChg>
    </pc:docChg>
  </pc:docChgLst>
  <pc:docChgLst>
    <pc:chgData name="Mahadevan, Rishi - Ext" userId="S::rismahadevan.ext@deloitte.com::ac451ae5-0c33-40d2-a3fb-4ee43a28b235" providerId="AD" clId="Web-{C5F79D1E-D2FA-0E7D-A580-04BFC8B2F470}"/>
    <pc:docChg chg="addSld delSld modSld">
      <pc:chgData name="Mahadevan, Rishi - Ext" userId="S::rismahadevan.ext@deloitte.com::ac451ae5-0c33-40d2-a3fb-4ee43a28b235" providerId="AD" clId="Web-{C5F79D1E-D2FA-0E7D-A580-04BFC8B2F470}" dt="2024-11-07T11:26:01.676" v="464" actId="20577"/>
      <pc:docMkLst>
        <pc:docMk/>
      </pc:docMkLst>
      <pc:sldChg chg="modSp">
        <pc:chgData name="Mahadevan, Rishi - Ext" userId="S::rismahadevan.ext@deloitte.com::ac451ae5-0c33-40d2-a3fb-4ee43a28b235" providerId="AD" clId="Web-{C5F79D1E-D2FA-0E7D-A580-04BFC8B2F470}" dt="2024-11-07T11:26:01.676" v="464" actId="20577"/>
        <pc:sldMkLst>
          <pc:docMk/>
          <pc:sldMk cId="3798945205" sldId="256"/>
        </pc:sldMkLst>
        <pc:spChg chg="mod">
          <ac:chgData name="Mahadevan, Rishi - Ext" userId="S::rismahadevan.ext@deloitte.com::ac451ae5-0c33-40d2-a3fb-4ee43a28b235" providerId="AD" clId="Web-{C5F79D1E-D2FA-0E7D-A580-04BFC8B2F470}" dt="2024-11-07T11:26:01.676" v="464" actId="20577"/>
          <ac:spMkLst>
            <pc:docMk/>
            <pc:sldMk cId="3798945205" sldId="256"/>
            <ac:spMk id="6" creationId="{C574939D-661D-4CE5-A752-FA41B946D0A8}"/>
          </ac:spMkLst>
        </pc:spChg>
      </pc:sldChg>
      <pc:sldChg chg="addSp delSp modSp new">
        <pc:chgData name="Mahadevan, Rishi - Ext" userId="S::rismahadevan.ext@deloitte.com::ac451ae5-0c33-40d2-a3fb-4ee43a28b235" providerId="AD" clId="Web-{C5F79D1E-D2FA-0E7D-A580-04BFC8B2F470}" dt="2024-11-07T11:16:01.788" v="301" actId="1076"/>
        <pc:sldMkLst>
          <pc:docMk/>
          <pc:sldMk cId="762050532" sldId="263"/>
        </pc:sldMkLst>
        <pc:spChg chg="mod">
          <ac:chgData name="Mahadevan, Rishi - Ext" userId="S::rismahadevan.ext@deloitte.com::ac451ae5-0c33-40d2-a3fb-4ee43a28b235" providerId="AD" clId="Web-{C5F79D1E-D2FA-0E7D-A580-04BFC8B2F470}" dt="2024-11-07T10:00:01.774" v="24" actId="20577"/>
          <ac:spMkLst>
            <pc:docMk/>
            <pc:sldMk cId="762050532" sldId="263"/>
            <ac:spMk id="2" creationId="{BF6666BB-31E4-5AC4-29F8-BFB2B0F36CC6}"/>
          </ac:spMkLst>
        </pc:spChg>
        <pc:spChg chg="del">
          <ac:chgData name="Mahadevan, Rishi - Ext" userId="S::rismahadevan.ext@deloitte.com::ac451ae5-0c33-40d2-a3fb-4ee43a28b235" providerId="AD" clId="Web-{C5F79D1E-D2FA-0E7D-A580-04BFC8B2F470}" dt="2024-11-07T10:00:34.025" v="25"/>
          <ac:spMkLst>
            <pc:docMk/>
            <pc:sldMk cId="762050532" sldId="263"/>
            <ac:spMk id="3" creationId="{B2580C87-4223-8EAF-EF14-60AF62000D5B}"/>
          </ac:spMkLst>
        </pc:spChg>
        <pc:spChg chg="add mod">
          <ac:chgData name="Mahadevan, Rishi - Ext" userId="S::rismahadevan.ext@deloitte.com::ac451ae5-0c33-40d2-a3fb-4ee43a28b235" providerId="AD" clId="Web-{C5F79D1E-D2FA-0E7D-A580-04BFC8B2F470}" dt="2024-11-07T11:16:01.788" v="301" actId="1076"/>
          <ac:spMkLst>
            <pc:docMk/>
            <pc:sldMk cId="762050532" sldId="263"/>
            <ac:spMk id="3" creationId="{C5461DF3-9861-EFD0-8445-F3C774137955}"/>
          </ac:spMkLst>
        </pc:spChg>
        <pc:spChg chg="add mod">
          <ac:chgData name="Mahadevan, Rishi - Ext" userId="S::rismahadevan.ext@deloitte.com::ac451ae5-0c33-40d2-a3fb-4ee43a28b235" providerId="AD" clId="Web-{C5F79D1E-D2FA-0E7D-A580-04BFC8B2F470}" dt="2024-11-07T11:15:02.085" v="297" actId="14100"/>
          <ac:spMkLst>
            <pc:docMk/>
            <pc:sldMk cId="762050532" sldId="263"/>
            <ac:spMk id="6" creationId="{AC0C5A8E-DA1A-7584-3D13-A4700DC863C1}"/>
          </ac:spMkLst>
        </pc:spChg>
        <pc:spChg chg="add mod">
          <ac:chgData name="Mahadevan, Rishi - Ext" userId="S::rismahadevan.ext@deloitte.com::ac451ae5-0c33-40d2-a3fb-4ee43a28b235" providerId="AD" clId="Web-{C5F79D1E-D2FA-0E7D-A580-04BFC8B2F470}" dt="2024-11-07T11:15:52.225" v="300" actId="1076"/>
          <ac:spMkLst>
            <pc:docMk/>
            <pc:sldMk cId="762050532" sldId="263"/>
            <ac:spMk id="7" creationId="{FC6724A0-488A-9425-A0FB-A2BD36C12E03}"/>
          </ac:spMkLst>
        </pc:spChg>
        <pc:picChg chg="add mod ord modCrop">
          <ac:chgData name="Mahadevan, Rishi - Ext" userId="S::rismahadevan.ext@deloitte.com::ac451ae5-0c33-40d2-a3fb-4ee43a28b235" providerId="AD" clId="Web-{C5F79D1E-D2FA-0E7D-A580-04BFC8B2F470}" dt="2024-11-07T11:15:48.569" v="299" actId="1076"/>
          <ac:picMkLst>
            <pc:docMk/>
            <pc:sldMk cId="762050532" sldId="263"/>
            <ac:picMk id="4" creationId="{8482AF78-036A-E367-EC4F-AFF346FF7404}"/>
          </ac:picMkLst>
        </pc:picChg>
        <pc:picChg chg="add mod">
          <ac:chgData name="Mahadevan, Rishi - Ext" userId="S::rismahadevan.ext@deloitte.com::ac451ae5-0c33-40d2-a3fb-4ee43a28b235" providerId="AD" clId="Web-{C5F79D1E-D2FA-0E7D-A580-04BFC8B2F470}" dt="2024-11-07T11:14:45.288" v="293" actId="1076"/>
          <ac:picMkLst>
            <pc:docMk/>
            <pc:sldMk cId="762050532" sldId="263"/>
            <ac:picMk id="5" creationId="{75580858-8E56-5B59-261B-49FE24FF5656}"/>
          </ac:picMkLst>
        </pc:picChg>
      </pc:sldChg>
      <pc:sldChg chg="addSp delSp modSp new mod setBg">
        <pc:chgData name="Mahadevan, Rishi - Ext" userId="S::rismahadevan.ext@deloitte.com::ac451ae5-0c33-40d2-a3fb-4ee43a28b235" providerId="AD" clId="Web-{C5F79D1E-D2FA-0E7D-A580-04BFC8B2F470}" dt="2024-11-07T11:18:44.896" v="399" actId="20577"/>
        <pc:sldMkLst>
          <pc:docMk/>
          <pc:sldMk cId="4099653894" sldId="264"/>
        </pc:sldMkLst>
        <pc:spChg chg="mod ord">
          <ac:chgData name="Mahadevan, Rishi - Ext" userId="S::rismahadevan.ext@deloitte.com::ac451ae5-0c33-40d2-a3fb-4ee43a28b235" providerId="AD" clId="Web-{C5F79D1E-D2FA-0E7D-A580-04BFC8B2F470}" dt="2024-11-07T11:17:39.100" v="318"/>
          <ac:spMkLst>
            <pc:docMk/>
            <pc:sldMk cId="4099653894" sldId="264"/>
            <ac:spMk id="2" creationId="{F73E3B11-A644-A6AE-866A-A3125B5787D2}"/>
          </ac:spMkLst>
        </pc:spChg>
        <pc:spChg chg="del">
          <ac:chgData name="Mahadevan, Rishi - Ext" userId="S::rismahadevan.ext@deloitte.com::ac451ae5-0c33-40d2-a3fb-4ee43a28b235" providerId="AD" clId="Web-{C5F79D1E-D2FA-0E7D-A580-04BFC8B2F470}" dt="2024-11-07T11:10:27.648" v="221"/>
          <ac:spMkLst>
            <pc:docMk/>
            <pc:sldMk cId="4099653894" sldId="264"/>
            <ac:spMk id="3" creationId="{000FF1DB-B558-DB7B-0500-E9C7FA80D870}"/>
          </ac:spMkLst>
        </pc:spChg>
        <pc:spChg chg="add mod">
          <ac:chgData name="Mahadevan, Rishi - Ext" userId="S::rismahadevan.ext@deloitte.com::ac451ae5-0c33-40d2-a3fb-4ee43a28b235" providerId="AD" clId="Web-{C5F79D1E-D2FA-0E7D-A580-04BFC8B2F470}" dt="2024-11-07T11:18:44.896" v="399" actId="20577"/>
          <ac:spMkLst>
            <pc:docMk/>
            <pc:sldMk cId="4099653894" sldId="264"/>
            <ac:spMk id="9" creationId="{A2B14678-5568-4EB6-4506-59E0B4FE058B}"/>
          </ac:spMkLst>
        </pc:spChg>
        <pc:spChg chg="add">
          <ac:chgData name="Mahadevan, Rishi - Ext" userId="S::rismahadevan.ext@deloitte.com::ac451ae5-0c33-40d2-a3fb-4ee43a28b235" providerId="AD" clId="Web-{C5F79D1E-D2FA-0E7D-A580-04BFC8B2F470}" dt="2024-11-07T11:17:39.100" v="318"/>
          <ac:spMkLst>
            <pc:docMk/>
            <pc:sldMk cId="4099653894" sldId="264"/>
            <ac:spMk id="12" creationId="{55C01129-3453-464D-A870-ED71C6E89D60}"/>
          </ac:spMkLst>
        </pc:spChg>
        <pc:spChg chg="add">
          <ac:chgData name="Mahadevan, Rishi - Ext" userId="S::rismahadevan.ext@deloitte.com::ac451ae5-0c33-40d2-a3fb-4ee43a28b235" providerId="AD" clId="Web-{C5F79D1E-D2FA-0E7D-A580-04BFC8B2F470}" dt="2024-11-07T11:17:39.100" v="318"/>
          <ac:spMkLst>
            <pc:docMk/>
            <pc:sldMk cId="4099653894" sldId="264"/>
            <ac:spMk id="14" creationId="{9D2781A6-5C82-4764-B489-F9A599C0A7EB}"/>
          </ac:spMkLst>
        </pc:spChg>
        <pc:picChg chg="add mod ord">
          <ac:chgData name="Mahadevan, Rishi - Ext" userId="S::rismahadevan.ext@deloitte.com::ac451ae5-0c33-40d2-a3fb-4ee43a28b235" providerId="AD" clId="Web-{C5F79D1E-D2FA-0E7D-A580-04BFC8B2F470}" dt="2024-11-07T11:17:39.100" v="318"/>
          <ac:picMkLst>
            <pc:docMk/>
            <pc:sldMk cId="4099653894" sldId="264"/>
            <ac:picMk id="4" creationId="{FE19EBFE-4FAF-6E27-799F-238BD75E90BA}"/>
          </ac:picMkLst>
        </pc:picChg>
        <pc:picChg chg="add mod">
          <ac:chgData name="Mahadevan, Rishi - Ext" userId="S::rismahadevan.ext@deloitte.com::ac451ae5-0c33-40d2-a3fb-4ee43a28b235" providerId="AD" clId="Web-{C5F79D1E-D2FA-0E7D-A580-04BFC8B2F470}" dt="2024-11-07T11:17:39.100" v="318"/>
          <ac:picMkLst>
            <pc:docMk/>
            <pc:sldMk cId="4099653894" sldId="264"/>
            <ac:picMk id="5" creationId="{0CF9F549-2214-0D03-D86C-C703E43F1A1A}"/>
          </ac:picMkLst>
        </pc:picChg>
      </pc:sldChg>
      <pc:sldChg chg="addSp modSp new">
        <pc:chgData name="Mahadevan, Rishi - Ext" userId="S::rismahadevan.ext@deloitte.com::ac451ae5-0c33-40d2-a3fb-4ee43a28b235" providerId="AD" clId="Web-{C5F79D1E-D2FA-0E7D-A580-04BFC8B2F470}" dt="2024-11-07T11:16:50.569" v="316" actId="20577"/>
        <pc:sldMkLst>
          <pc:docMk/>
          <pc:sldMk cId="1679661414" sldId="265"/>
        </pc:sldMkLst>
        <pc:spChg chg="mod">
          <ac:chgData name="Mahadevan, Rishi - Ext" userId="S::rismahadevan.ext@deloitte.com::ac451ae5-0c33-40d2-a3fb-4ee43a28b235" providerId="AD" clId="Web-{C5F79D1E-D2FA-0E7D-A580-04BFC8B2F470}" dt="2024-11-07T11:12:40.195" v="243" actId="20577"/>
          <ac:spMkLst>
            <pc:docMk/>
            <pc:sldMk cId="1679661414" sldId="265"/>
            <ac:spMk id="2" creationId="{CB3AAFE8-0781-05F7-C34B-F3AD51D4B537}"/>
          </ac:spMkLst>
        </pc:spChg>
        <pc:spChg chg="mod">
          <ac:chgData name="Mahadevan, Rishi - Ext" userId="S::rismahadevan.ext@deloitte.com::ac451ae5-0c33-40d2-a3fb-4ee43a28b235" providerId="AD" clId="Web-{C5F79D1E-D2FA-0E7D-A580-04BFC8B2F470}" dt="2024-11-07T11:14:01.100" v="279" actId="20577"/>
          <ac:spMkLst>
            <pc:docMk/>
            <pc:sldMk cId="1679661414" sldId="265"/>
            <ac:spMk id="3" creationId="{2E205073-51CB-8C92-AC00-FC5542A53886}"/>
          </ac:spMkLst>
        </pc:spChg>
        <pc:spChg chg="add mod">
          <ac:chgData name="Mahadevan, Rishi - Ext" userId="S::rismahadevan.ext@deloitte.com::ac451ae5-0c33-40d2-a3fb-4ee43a28b235" providerId="AD" clId="Web-{C5F79D1E-D2FA-0E7D-A580-04BFC8B2F470}" dt="2024-11-07T11:16:50.569" v="316" actId="20577"/>
          <ac:spMkLst>
            <pc:docMk/>
            <pc:sldMk cId="1679661414" sldId="265"/>
            <ac:spMk id="5" creationId="{60879C17-4D99-A45E-064C-339C92B181B6}"/>
          </ac:spMkLst>
        </pc:spChg>
        <pc:picChg chg="add mod">
          <ac:chgData name="Mahadevan, Rishi - Ext" userId="S::rismahadevan.ext@deloitte.com::ac451ae5-0c33-40d2-a3fb-4ee43a28b235" providerId="AD" clId="Web-{C5F79D1E-D2FA-0E7D-A580-04BFC8B2F470}" dt="2024-11-07T11:16:18.787" v="304" actId="1076"/>
          <ac:picMkLst>
            <pc:docMk/>
            <pc:sldMk cId="1679661414" sldId="265"/>
            <ac:picMk id="4" creationId="{FC1ED8B1-6BCA-1CE4-6E5D-25C69878E5E1}"/>
          </ac:picMkLst>
        </pc:picChg>
      </pc:sldChg>
      <pc:sldChg chg="add del replId">
        <pc:chgData name="Mahadevan, Rishi - Ext" userId="S::rismahadevan.ext@deloitte.com::ac451ae5-0c33-40d2-a3fb-4ee43a28b235" providerId="AD" clId="Web-{C5F79D1E-D2FA-0E7D-A580-04BFC8B2F470}" dt="2024-11-07T11:19:32.630" v="401"/>
        <pc:sldMkLst>
          <pc:docMk/>
          <pc:sldMk cId="524970029" sldId="266"/>
        </pc:sldMkLst>
      </pc:sldChg>
      <pc:sldChg chg="addSp delSp modSp new mod setBg">
        <pc:chgData name="Mahadevan, Rishi - Ext" userId="S::rismahadevan.ext@deloitte.com::ac451ae5-0c33-40d2-a3fb-4ee43a28b235" providerId="AD" clId="Web-{C5F79D1E-D2FA-0E7D-A580-04BFC8B2F470}" dt="2024-11-07T11:23:41.770" v="461"/>
        <pc:sldMkLst>
          <pc:docMk/>
          <pc:sldMk cId="2328357049" sldId="266"/>
        </pc:sldMkLst>
        <pc:spChg chg="mod">
          <ac:chgData name="Mahadevan, Rishi - Ext" userId="S::rismahadevan.ext@deloitte.com::ac451ae5-0c33-40d2-a3fb-4ee43a28b235" providerId="AD" clId="Web-{C5F79D1E-D2FA-0E7D-A580-04BFC8B2F470}" dt="2024-11-07T11:23:41.770" v="461"/>
          <ac:spMkLst>
            <pc:docMk/>
            <pc:sldMk cId="2328357049" sldId="266"/>
            <ac:spMk id="2" creationId="{CBA028AA-5FCB-83F5-1AB5-B3F8BE2D71FF}"/>
          </ac:spMkLst>
        </pc:spChg>
        <pc:spChg chg="del mod">
          <ac:chgData name="Mahadevan, Rishi - Ext" userId="S::rismahadevan.ext@deloitte.com::ac451ae5-0c33-40d2-a3fb-4ee43a28b235" providerId="AD" clId="Web-{C5F79D1E-D2FA-0E7D-A580-04BFC8B2F470}" dt="2024-11-07T11:23:41.770" v="461"/>
          <ac:spMkLst>
            <pc:docMk/>
            <pc:sldMk cId="2328357049" sldId="266"/>
            <ac:spMk id="3" creationId="{643C668E-866F-5A8F-4DB7-DD1324263E6E}"/>
          </ac:spMkLst>
        </pc:spChg>
        <pc:spChg chg="add">
          <ac:chgData name="Mahadevan, Rishi - Ext" userId="S::rismahadevan.ext@deloitte.com::ac451ae5-0c33-40d2-a3fb-4ee43a28b235" providerId="AD" clId="Web-{C5F79D1E-D2FA-0E7D-A580-04BFC8B2F470}" dt="2024-11-07T11:23:41.770" v="461"/>
          <ac:spMkLst>
            <pc:docMk/>
            <pc:sldMk cId="2328357049" sldId="266"/>
            <ac:spMk id="9" creationId="{DA8886A6-5426-494B-96D8-D962D2BA0818}"/>
          </ac:spMkLst>
        </pc:spChg>
        <pc:spChg chg="add">
          <ac:chgData name="Mahadevan, Rishi - Ext" userId="S::rismahadevan.ext@deloitte.com::ac451ae5-0c33-40d2-a3fb-4ee43a28b235" providerId="AD" clId="Web-{C5F79D1E-D2FA-0E7D-A580-04BFC8B2F470}" dt="2024-11-07T11:23:41.770" v="461"/>
          <ac:spMkLst>
            <pc:docMk/>
            <pc:sldMk cId="2328357049" sldId="266"/>
            <ac:spMk id="11" creationId="{AA3ED336-C09E-46E8-9774-B977D15FC5E0}"/>
          </ac:spMkLst>
        </pc:spChg>
        <pc:graphicFrameChg chg="add">
          <ac:chgData name="Mahadevan, Rishi - Ext" userId="S::rismahadevan.ext@deloitte.com::ac451ae5-0c33-40d2-a3fb-4ee43a28b235" providerId="AD" clId="Web-{C5F79D1E-D2FA-0E7D-A580-04BFC8B2F470}" dt="2024-11-07T11:23:41.770" v="461"/>
          <ac:graphicFrameMkLst>
            <pc:docMk/>
            <pc:sldMk cId="2328357049" sldId="266"/>
            <ac:graphicFrameMk id="5" creationId="{7B209BD8-D227-CEB2-C54B-4A405527C923}"/>
          </ac:graphicFrameMkLst>
        </pc:graphicFrameChg>
      </pc:sldChg>
    </pc:docChg>
  </pc:docChgLst>
  <pc:docChgLst>
    <pc:chgData name="Mahadevan, Rishi - Ext" userId="S::rismahadevan.ext@deloitte.com::ac451ae5-0c33-40d2-a3fb-4ee43a28b235" providerId="AD" clId="Web-{85771F8B-B64B-6B3C-8F57-713A8D69E74E}"/>
    <pc:docChg chg="modSld">
      <pc:chgData name="Mahadevan, Rishi - Ext" userId="S::rismahadevan.ext@deloitte.com::ac451ae5-0c33-40d2-a3fb-4ee43a28b235" providerId="AD" clId="Web-{85771F8B-B64B-6B3C-8F57-713A8D69E74E}" dt="2024-11-11T05:31:53.496" v="69" actId="1076"/>
      <pc:docMkLst>
        <pc:docMk/>
      </pc:docMkLst>
      <pc:sldChg chg="modSp">
        <pc:chgData name="Mahadevan, Rishi - Ext" userId="S::rismahadevan.ext@deloitte.com::ac451ae5-0c33-40d2-a3fb-4ee43a28b235" providerId="AD" clId="Web-{85771F8B-B64B-6B3C-8F57-713A8D69E74E}" dt="2024-11-11T05:26:10.281" v="13" actId="20577"/>
        <pc:sldMkLst>
          <pc:docMk/>
          <pc:sldMk cId="3798945205" sldId="256"/>
        </pc:sldMkLst>
        <pc:spChg chg="mod">
          <ac:chgData name="Mahadevan, Rishi - Ext" userId="S::rismahadevan.ext@deloitte.com::ac451ae5-0c33-40d2-a3fb-4ee43a28b235" providerId="AD" clId="Web-{85771F8B-B64B-6B3C-8F57-713A8D69E74E}" dt="2024-11-11T05:26:10.281" v="13" actId="20577"/>
          <ac:spMkLst>
            <pc:docMk/>
            <pc:sldMk cId="3798945205" sldId="256"/>
            <ac:spMk id="3" creationId="{2ECD2C62-9D28-B5E5-53BD-AC8BD068D554}"/>
          </ac:spMkLst>
        </pc:spChg>
      </pc:sldChg>
      <pc:sldChg chg="modSp">
        <pc:chgData name="Mahadevan, Rishi - Ext" userId="S::rismahadevan.ext@deloitte.com::ac451ae5-0c33-40d2-a3fb-4ee43a28b235" providerId="AD" clId="Web-{85771F8B-B64B-6B3C-8F57-713A8D69E74E}" dt="2024-11-11T05:31:53.496" v="69" actId="1076"/>
        <pc:sldMkLst>
          <pc:docMk/>
          <pc:sldMk cId="2562456252" sldId="257"/>
        </pc:sldMkLst>
        <pc:graphicFrameChg chg="mod">
          <ac:chgData name="Mahadevan, Rishi - Ext" userId="S::rismahadevan.ext@deloitte.com::ac451ae5-0c33-40d2-a3fb-4ee43a28b235" providerId="AD" clId="Web-{85771F8B-B64B-6B3C-8F57-713A8D69E74E}" dt="2024-11-11T05:31:53.496" v="69" actId="1076"/>
          <ac:graphicFrameMkLst>
            <pc:docMk/>
            <pc:sldMk cId="2562456252" sldId="257"/>
            <ac:graphicFrameMk id="53" creationId="{2E6370D9-CB75-DDF4-EDDE-C360D7F40322}"/>
          </ac:graphicFrameMkLst>
        </pc:graphicFrameChg>
      </pc:sldChg>
      <pc:sldChg chg="modSp">
        <pc:chgData name="Mahadevan, Rishi - Ext" userId="S::rismahadevan.ext@deloitte.com::ac451ae5-0c33-40d2-a3fb-4ee43a28b235" providerId="AD" clId="Web-{85771F8B-B64B-6B3C-8F57-713A8D69E74E}" dt="2024-11-11T05:30:10.352" v="61" actId="20577"/>
        <pc:sldMkLst>
          <pc:docMk/>
          <pc:sldMk cId="2147552817" sldId="260"/>
        </pc:sldMkLst>
        <pc:graphicFrameChg chg="modGraphic">
          <ac:chgData name="Mahadevan, Rishi - Ext" userId="S::rismahadevan.ext@deloitte.com::ac451ae5-0c33-40d2-a3fb-4ee43a28b235" providerId="AD" clId="Web-{85771F8B-B64B-6B3C-8F57-713A8D69E74E}" dt="2024-11-11T05:30:10.352" v="61" actId="20577"/>
          <ac:graphicFrameMkLst>
            <pc:docMk/>
            <pc:sldMk cId="2147552817" sldId="260"/>
            <ac:graphicFrameMk id="5" creationId="{53CE486E-52FF-2B62-B1C6-D61D2A24D51A}"/>
          </ac:graphicFrameMkLst>
        </pc:graphicFrameChg>
      </pc:sldChg>
      <pc:sldChg chg="modSp">
        <pc:chgData name="Mahadevan, Rishi - Ext" userId="S::rismahadevan.ext@deloitte.com::ac451ae5-0c33-40d2-a3fb-4ee43a28b235" providerId="AD" clId="Web-{85771F8B-B64B-6B3C-8F57-713A8D69E74E}" dt="2024-11-11T05:31:27.011" v="67" actId="20577"/>
        <pc:sldMkLst>
          <pc:docMk/>
          <pc:sldMk cId="4099653894" sldId="264"/>
        </pc:sldMkLst>
        <pc:spChg chg="mod">
          <ac:chgData name="Mahadevan, Rishi - Ext" userId="S::rismahadevan.ext@deloitte.com::ac451ae5-0c33-40d2-a3fb-4ee43a28b235" providerId="AD" clId="Web-{85771F8B-B64B-6B3C-8F57-713A8D69E74E}" dt="2024-11-11T05:31:27.011" v="67" actId="20577"/>
          <ac:spMkLst>
            <pc:docMk/>
            <pc:sldMk cId="4099653894" sldId="264"/>
            <ac:spMk id="9" creationId="{A2B14678-5568-4EB6-4506-59E0B4FE058B}"/>
          </ac:spMkLst>
        </pc:spChg>
      </pc:sldChg>
    </pc:docChg>
  </pc:docChgLst>
  <pc:docChgLst>
    <pc:chgData name="Matolia, Goran - Ext" userId="S::gormatolia.ext@deloitte.com::28b152e7-51bf-4b3f-83e5-31b968f1ab52" providerId="AD" clId="Web-{EDD59512-00B8-284B-04D2-B4AC34AF1C7C}"/>
    <pc:docChg chg="addSld delSld modSld">
      <pc:chgData name="Matolia, Goran - Ext" userId="S::gormatolia.ext@deloitte.com::28b152e7-51bf-4b3f-83e5-31b968f1ab52" providerId="AD" clId="Web-{EDD59512-00B8-284B-04D2-B4AC34AF1C7C}" dt="2024-11-11T07:20:23.120" v="69"/>
      <pc:docMkLst>
        <pc:docMk/>
      </pc:docMkLst>
      <pc:sldChg chg="del">
        <pc:chgData name="Matolia, Goran - Ext" userId="S::gormatolia.ext@deloitte.com::28b152e7-51bf-4b3f-83e5-31b968f1ab52" providerId="AD" clId="Web-{EDD59512-00B8-284B-04D2-B4AC34AF1C7C}" dt="2024-11-11T07:18:08.009" v="37"/>
        <pc:sldMkLst>
          <pc:docMk/>
          <pc:sldMk cId="3899989498" sldId="261"/>
        </pc:sldMkLst>
      </pc:sldChg>
      <pc:sldChg chg="del">
        <pc:chgData name="Matolia, Goran - Ext" userId="S::gormatolia.ext@deloitte.com::28b152e7-51bf-4b3f-83e5-31b968f1ab52" providerId="AD" clId="Web-{EDD59512-00B8-284B-04D2-B4AC34AF1C7C}" dt="2024-11-11T07:18:06.978" v="36"/>
        <pc:sldMkLst>
          <pc:docMk/>
          <pc:sldMk cId="3193333923" sldId="262"/>
        </pc:sldMkLst>
      </pc:sldChg>
      <pc:sldChg chg="del">
        <pc:chgData name="Matolia, Goran - Ext" userId="S::gormatolia.ext@deloitte.com::28b152e7-51bf-4b3f-83e5-31b968f1ab52" providerId="AD" clId="Web-{EDD59512-00B8-284B-04D2-B4AC34AF1C7C}" dt="2024-11-11T07:18:05.822" v="35"/>
        <pc:sldMkLst>
          <pc:docMk/>
          <pc:sldMk cId="2328357049" sldId="266"/>
        </pc:sldMkLst>
      </pc:sldChg>
      <pc:sldChg chg="addSp delSp modSp new">
        <pc:chgData name="Matolia, Goran - Ext" userId="S::gormatolia.ext@deloitte.com::28b152e7-51bf-4b3f-83e5-31b968f1ab52" providerId="AD" clId="Web-{EDD59512-00B8-284B-04D2-B4AC34AF1C7C}" dt="2024-11-11T07:17:24.930" v="34" actId="20577"/>
        <pc:sldMkLst>
          <pc:docMk/>
          <pc:sldMk cId="2447356181" sldId="267"/>
        </pc:sldMkLst>
        <pc:spChg chg="mod">
          <ac:chgData name="Matolia, Goran - Ext" userId="S::gormatolia.ext@deloitte.com::28b152e7-51bf-4b3f-83e5-31b968f1ab52" providerId="AD" clId="Web-{EDD59512-00B8-284B-04D2-B4AC34AF1C7C}" dt="2024-11-11T07:17:24.930" v="34" actId="20577"/>
          <ac:spMkLst>
            <pc:docMk/>
            <pc:sldMk cId="2447356181" sldId="267"/>
            <ac:spMk id="2" creationId="{05F5477E-766E-E138-0F04-5798B7CFB7E0}"/>
          </ac:spMkLst>
        </pc:spChg>
        <pc:spChg chg="del">
          <ac:chgData name="Matolia, Goran - Ext" userId="S::gormatolia.ext@deloitte.com::28b152e7-51bf-4b3f-83e5-31b968f1ab52" providerId="AD" clId="Web-{EDD59512-00B8-284B-04D2-B4AC34AF1C7C}" dt="2024-11-11T07:16:38.086" v="1"/>
          <ac:spMkLst>
            <pc:docMk/>
            <pc:sldMk cId="2447356181" sldId="267"/>
            <ac:spMk id="3" creationId="{2C16FDDE-8ABA-5B62-3BD1-B8CE741D1FA8}"/>
          </ac:spMkLst>
        </pc:spChg>
        <pc:picChg chg="add mod ord">
          <ac:chgData name="Matolia, Goran - Ext" userId="S::gormatolia.ext@deloitte.com::28b152e7-51bf-4b3f-83e5-31b968f1ab52" providerId="AD" clId="Web-{EDD59512-00B8-284B-04D2-B4AC34AF1C7C}" dt="2024-11-11T07:16:56.258" v="5" actId="1076"/>
          <ac:picMkLst>
            <pc:docMk/>
            <pc:sldMk cId="2447356181" sldId="267"/>
            <ac:picMk id="4" creationId="{A33D6600-A2B3-9390-80FC-EE493259FFDC}"/>
          </ac:picMkLst>
        </pc:picChg>
      </pc:sldChg>
      <pc:sldChg chg="modSp new del">
        <pc:chgData name="Matolia, Goran - Ext" userId="S::gormatolia.ext@deloitte.com::28b152e7-51bf-4b3f-83e5-31b968f1ab52" providerId="AD" clId="Web-{EDD59512-00B8-284B-04D2-B4AC34AF1C7C}" dt="2024-11-11T07:20:23.120" v="69"/>
        <pc:sldMkLst>
          <pc:docMk/>
          <pc:sldMk cId="3788416016" sldId="268"/>
        </pc:sldMkLst>
        <pc:spChg chg="mod">
          <ac:chgData name="Matolia, Goran - Ext" userId="S::gormatolia.ext@deloitte.com::28b152e7-51bf-4b3f-83e5-31b968f1ab52" providerId="AD" clId="Web-{EDD59512-00B8-284B-04D2-B4AC34AF1C7C}" dt="2024-11-11T07:19:05.041" v="66" actId="20577"/>
          <ac:spMkLst>
            <pc:docMk/>
            <pc:sldMk cId="3788416016" sldId="268"/>
            <ac:spMk id="2" creationId="{90ED7F93-4EE3-4A8D-AC29-FCF54855446A}"/>
          </ac:spMkLst>
        </pc:spChg>
        <pc:spChg chg="mod">
          <ac:chgData name="Matolia, Goran - Ext" userId="S::gormatolia.ext@deloitte.com::28b152e7-51bf-4b3f-83e5-31b968f1ab52" providerId="AD" clId="Web-{EDD59512-00B8-284B-04D2-B4AC34AF1C7C}" dt="2024-11-11T07:19:16.323" v="68" actId="14100"/>
          <ac:spMkLst>
            <pc:docMk/>
            <pc:sldMk cId="3788416016" sldId="268"/>
            <ac:spMk id="3" creationId="{FD68E71E-6402-296C-B5D8-3D3D3D407F6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EC109-87FA-4B77-A301-29DC2BCF3F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A646FA-DF32-434F-B88E-E76A6B974599}">
      <dgm:prSet/>
      <dgm:spPr/>
      <dgm:t>
        <a:bodyPr/>
        <a:lstStyle/>
        <a:p>
          <a:r>
            <a:rPr lang="en-US" b="1"/>
            <a:t>Azure Data Factory</a:t>
          </a:r>
          <a:r>
            <a:rPr lang="en-US"/>
            <a:t>: Use Azure Data Factory (ADF) as the primary data ingestion tool to gather data from various sources, such as on-premises databases, cloud-based storage, and external APIs.</a:t>
          </a:r>
        </a:p>
      </dgm:t>
    </dgm:pt>
    <dgm:pt modelId="{2949DC0D-BD26-46E9-A943-34F6B330DBD5}" type="parTrans" cxnId="{E5D1F811-F531-4F9B-8AEB-8DB5527B0998}">
      <dgm:prSet/>
      <dgm:spPr/>
      <dgm:t>
        <a:bodyPr/>
        <a:lstStyle/>
        <a:p>
          <a:endParaRPr lang="en-US"/>
        </a:p>
      </dgm:t>
    </dgm:pt>
    <dgm:pt modelId="{FBD0B1F4-37EA-417B-89E8-97FEC44ACB87}" type="sibTrans" cxnId="{E5D1F811-F531-4F9B-8AEB-8DB5527B0998}">
      <dgm:prSet/>
      <dgm:spPr/>
      <dgm:t>
        <a:bodyPr/>
        <a:lstStyle/>
        <a:p>
          <a:endParaRPr lang="en-US"/>
        </a:p>
      </dgm:t>
    </dgm:pt>
    <dgm:pt modelId="{1BF7F785-D624-4E65-9F17-A3FCAC9DD100}">
      <dgm:prSet/>
      <dgm:spPr/>
      <dgm:t>
        <a:bodyPr/>
        <a:lstStyle/>
        <a:p>
          <a:r>
            <a:rPr lang="en-US" b="1"/>
            <a:t>Azure Event Hub / Azure IoT Hub</a:t>
          </a:r>
          <a:r>
            <a:rPr lang="en-US"/>
            <a:t>: For real-time data ingestion (e.g., sales events, customer interactions), Azure Event Hub or IoT Hub can be used to capture and stream data into the pipeline.</a:t>
          </a:r>
        </a:p>
      </dgm:t>
    </dgm:pt>
    <dgm:pt modelId="{973CE58A-88F5-4A44-AB02-8F44121B2210}" type="parTrans" cxnId="{2ED6A945-07D4-475F-8BFE-10767E0ADFFA}">
      <dgm:prSet/>
      <dgm:spPr/>
      <dgm:t>
        <a:bodyPr/>
        <a:lstStyle/>
        <a:p>
          <a:endParaRPr lang="en-US"/>
        </a:p>
      </dgm:t>
    </dgm:pt>
    <dgm:pt modelId="{71A32E9D-3AB0-4CBB-A6AF-3A57A740DB43}" type="sibTrans" cxnId="{2ED6A945-07D4-475F-8BFE-10767E0ADFFA}">
      <dgm:prSet/>
      <dgm:spPr/>
      <dgm:t>
        <a:bodyPr/>
        <a:lstStyle/>
        <a:p>
          <a:endParaRPr lang="en-US"/>
        </a:p>
      </dgm:t>
    </dgm:pt>
    <dgm:pt modelId="{E63F7E46-D4CD-44EF-8F1E-AA98855B146E}">
      <dgm:prSet/>
      <dgm:spPr/>
      <dgm:t>
        <a:bodyPr/>
        <a:lstStyle/>
        <a:p>
          <a:r>
            <a:rPr lang="en-US" b="1"/>
            <a:t>Blob Storage / ADLS Gen2</a:t>
          </a:r>
          <a:r>
            <a:rPr lang="en-US"/>
            <a:t>: Store raw ingested data temporarily in Azure Blob Storage or Azure Data Lake Storage (ADLS) Gen2, which can serve as a data lake.</a:t>
          </a:r>
        </a:p>
      </dgm:t>
    </dgm:pt>
    <dgm:pt modelId="{56BE9815-04CE-4E5C-A230-1312EB33E689}" type="parTrans" cxnId="{67E9827B-CCDC-4A4F-833B-5E03D5657FE1}">
      <dgm:prSet/>
      <dgm:spPr/>
      <dgm:t>
        <a:bodyPr/>
        <a:lstStyle/>
        <a:p>
          <a:endParaRPr lang="en-US"/>
        </a:p>
      </dgm:t>
    </dgm:pt>
    <dgm:pt modelId="{9A66A044-0A13-4160-9026-EA9729B9B7EB}" type="sibTrans" cxnId="{67E9827B-CCDC-4A4F-833B-5E03D5657FE1}">
      <dgm:prSet/>
      <dgm:spPr/>
      <dgm:t>
        <a:bodyPr/>
        <a:lstStyle/>
        <a:p>
          <a:endParaRPr lang="en-US"/>
        </a:p>
      </dgm:t>
    </dgm:pt>
    <dgm:pt modelId="{8724109F-D51F-475E-A0C4-BB80BB4158D1}" type="pres">
      <dgm:prSet presAssocID="{CF4EC109-87FA-4B77-A301-29DC2BCF3FB9}" presName="root" presStyleCnt="0">
        <dgm:presLayoutVars>
          <dgm:dir/>
          <dgm:resizeHandles val="exact"/>
        </dgm:presLayoutVars>
      </dgm:prSet>
      <dgm:spPr/>
    </dgm:pt>
    <dgm:pt modelId="{18E8898C-D848-4C95-811F-85C0873C324E}" type="pres">
      <dgm:prSet presAssocID="{78A646FA-DF32-434F-B88E-E76A6B974599}" presName="compNode" presStyleCnt="0"/>
      <dgm:spPr/>
    </dgm:pt>
    <dgm:pt modelId="{58C35BE7-2E33-4EE1-918B-BE9561F14F13}" type="pres">
      <dgm:prSet presAssocID="{78A646FA-DF32-434F-B88E-E76A6B974599}" presName="bgRect" presStyleLbl="bgShp" presStyleIdx="0" presStyleCnt="3"/>
      <dgm:spPr/>
    </dgm:pt>
    <dgm:pt modelId="{24433017-EC9F-44D2-9DA2-ECF1B8090CF2}" type="pres">
      <dgm:prSet presAssocID="{78A646FA-DF32-434F-B88E-E76A6B9745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1552987-9168-4C66-9186-57A1379634FA}" type="pres">
      <dgm:prSet presAssocID="{78A646FA-DF32-434F-B88E-E76A6B974599}" presName="spaceRect" presStyleCnt="0"/>
      <dgm:spPr/>
    </dgm:pt>
    <dgm:pt modelId="{09D69D3B-69ED-4B2B-A895-F367EC8D1D52}" type="pres">
      <dgm:prSet presAssocID="{78A646FA-DF32-434F-B88E-E76A6B974599}" presName="parTx" presStyleLbl="revTx" presStyleIdx="0" presStyleCnt="3">
        <dgm:presLayoutVars>
          <dgm:chMax val="0"/>
          <dgm:chPref val="0"/>
        </dgm:presLayoutVars>
      </dgm:prSet>
      <dgm:spPr/>
    </dgm:pt>
    <dgm:pt modelId="{3AC26CA6-5E27-43C4-8E09-D7A87C15A1ED}" type="pres">
      <dgm:prSet presAssocID="{FBD0B1F4-37EA-417B-89E8-97FEC44ACB87}" presName="sibTrans" presStyleCnt="0"/>
      <dgm:spPr/>
    </dgm:pt>
    <dgm:pt modelId="{97DB2B94-FBEE-4F76-9B79-8516F84C3DF0}" type="pres">
      <dgm:prSet presAssocID="{1BF7F785-D624-4E65-9F17-A3FCAC9DD100}" presName="compNode" presStyleCnt="0"/>
      <dgm:spPr/>
    </dgm:pt>
    <dgm:pt modelId="{6C56E6B6-DF19-472B-BCE1-31F254F0F475}" type="pres">
      <dgm:prSet presAssocID="{1BF7F785-D624-4E65-9F17-A3FCAC9DD100}" presName="bgRect" presStyleLbl="bgShp" presStyleIdx="1" presStyleCnt="3"/>
      <dgm:spPr/>
    </dgm:pt>
    <dgm:pt modelId="{55E7584F-896A-4748-8D2B-F04986D87E88}" type="pres">
      <dgm:prSet presAssocID="{1BF7F785-D624-4E65-9F17-A3FCAC9DD1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E9D8209-EAFB-401B-A973-D25677F6BDCA}" type="pres">
      <dgm:prSet presAssocID="{1BF7F785-D624-4E65-9F17-A3FCAC9DD100}" presName="spaceRect" presStyleCnt="0"/>
      <dgm:spPr/>
    </dgm:pt>
    <dgm:pt modelId="{C8B59D72-7EAC-49E2-B4EC-F46D791FF80D}" type="pres">
      <dgm:prSet presAssocID="{1BF7F785-D624-4E65-9F17-A3FCAC9DD100}" presName="parTx" presStyleLbl="revTx" presStyleIdx="1" presStyleCnt="3">
        <dgm:presLayoutVars>
          <dgm:chMax val="0"/>
          <dgm:chPref val="0"/>
        </dgm:presLayoutVars>
      </dgm:prSet>
      <dgm:spPr/>
    </dgm:pt>
    <dgm:pt modelId="{3FB12F07-1039-4F80-A65F-ECC81ED5FF0D}" type="pres">
      <dgm:prSet presAssocID="{71A32E9D-3AB0-4CBB-A6AF-3A57A740DB43}" presName="sibTrans" presStyleCnt="0"/>
      <dgm:spPr/>
    </dgm:pt>
    <dgm:pt modelId="{61952378-E338-4FA1-B458-B41C5B2EE9C4}" type="pres">
      <dgm:prSet presAssocID="{E63F7E46-D4CD-44EF-8F1E-AA98855B146E}" presName="compNode" presStyleCnt="0"/>
      <dgm:spPr/>
    </dgm:pt>
    <dgm:pt modelId="{1BF5DCAC-072E-4561-8B8D-BE6829A2FE4E}" type="pres">
      <dgm:prSet presAssocID="{E63F7E46-D4CD-44EF-8F1E-AA98855B146E}" presName="bgRect" presStyleLbl="bgShp" presStyleIdx="2" presStyleCnt="3"/>
      <dgm:spPr/>
    </dgm:pt>
    <dgm:pt modelId="{02A46BC4-087B-4B14-B34D-F6BC02BD02C1}" type="pres">
      <dgm:prSet presAssocID="{E63F7E46-D4CD-44EF-8F1E-AA98855B14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7916DB9-B352-44A1-8CE9-7447BFB845F5}" type="pres">
      <dgm:prSet presAssocID="{E63F7E46-D4CD-44EF-8F1E-AA98855B146E}" presName="spaceRect" presStyleCnt="0"/>
      <dgm:spPr/>
    </dgm:pt>
    <dgm:pt modelId="{F1D4928C-4FE8-46C3-B950-9BD4FFDC683E}" type="pres">
      <dgm:prSet presAssocID="{E63F7E46-D4CD-44EF-8F1E-AA98855B14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D1F811-F531-4F9B-8AEB-8DB5527B0998}" srcId="{CF4EC109-87FA-4B77-A301-29DC2BCF3FB9}" destId="{78A646FA-DF32-434F-B88E-E76A6B974599}" srcOrd="0" destOrd="0" parTransId="{2949DC0D-BD26-46E9-A943-34F6B330DBD5}" sibTransId="{FBD0B1F4-37EA-417B-89E8-97FEC44ACB87}"/>
    <dgm:cxn modelId="{946C2F39-11AB-4068-820B-6446C46BC22C}" type="presOf" srcId="{1BF7F785-D624-4E65-9F17-A3FCAC9DD100}" destId="{C8B59D72-7EAC-49E2-B4EC-F46D791FF80D}" srcOrd="0" destOrd="0" presId="urn:microsoft.com/office/officeart/2018/2/layout/IconVerticalSolidList"/>
    <dgm:cxn modelId="{2ED6A945-07D4-475F-8BFE-10767E0ADFFA}" srcId="{CF4EC109-87FA-4B77-A301-29DC2BCF3FB9}" destId="{1BF7F785-D624-4E65-9F17-A3FCAC9DD100}" srcOrd="1" destOrd="0" parTransId="{973CE58A-88F5-4A44-AB02-8F44121B2210}" sibTransId="{71A32E9D-3AB0-4CBB-A6AF-3A57A740DB43}"/>
    <dgm:cxn modelId="{39860C71-1038-46DF-9C0A-3DB5F2F38DFA}" type="presOf" srcId="{CF4EC109-87FA-4B77-A301-29DC2BCF3FB9}" destId="{8724109F-D51F-475E-A0C4-BB80BB4158D1}" srcOrd="0" destOrd="0" presId="urn:microsoft.com/office/officeart/2018/2/layout/IconVerticalSolidList"/>
    <dgm:cxn modelId="{67E9827B-CCDC-4A4F-833B-5E03D5657FE1}" srcId="{CF4EC109-87FA-4B77-A301-29DC2BCF3FB9}" destId="{E63F7E46-D4CD-44EF-8F1E-AA98855B146E}" srcOrd="2" destOrd="0" parTransId="{56BE9815-04CE-4E5C-A230-1312EB33E689}" sibTransId="{9A66A044-0A13-4160-9026-EA9729B9B7EB}"/>
    <dgm:cxn modelId="{3DF16C8C-F600-43F8-8237-24772603A467}" type="presOf" srcId="{E63F7E46-D4CD-44EF-8F1E-AA98855B146E}" destId="{F1D4928C-4FE8-46C3-B950-9BD4FFDC683E}" srcOrd="0" destOrd="0" presId="urn:microsoft.com/office/officeart/2018/2/layout/IconVerticalSolidList"/>
    <dgm:cxn modelId="{2EBB88EF-24BD-4CB1-99F4-8D81D845CE14}" type="presOf" srcId="{78A646FA-DF32-434F-B88E-E76A6B974599}" destId="{09D69D3B-69ED-4B2B-A895-F367EC8D1D52}" srcOrd="0" destOrd="0" presId="urn:microsoft.com/office/officeart/2018/2/layout/IconVerticalSolidList"/>
    <dgm:cxn modelId="{9DBE4BB6-4127-4E6D-A785-72F516E8E5FE}" type="presParOf" srcId="{8724109F-D51F-475E-A0C4-BB80BB4158D1}" destId="{18E8898C-D848-4C95-811F-85C0873C324E}" srcOrd="0" destOrd="0" presId="urn:microsoft.com/office/officeart/2018/2/layout/IconVerticalSolidList"/>
    <dgm:cxn modelId="{98BB5009-A5B4-4AB3-A2A4-F8997D616370}" type="presParOf" srcId="{18E8898C-D848-4C95-811F-85C0873C324E}" destId="{58C35BE7-2E33-4EE1-918B-BE9561F14F13}" srcOrd="0" destOrd="0" presId="urn:microsoft.com/office/officeart/2018/2/layout/IconVerticalSolidList"/>
    <dgm:cxn modelId="{B9F8D092-AC59-454C-94D5-96008574D1C8}" type="presParOf" srcId="{18E8898C-D848-4C95-811F-85C0873C324E}" destId="{24433017-EC9F-44D2-9DA2-ECF1B8090CF2}" srcOrd="1" destOrd="0" presId="urn:microsoft.com/office/officeart/2018/2/layout/IconVerticalSolidList"/>
    <dgm:cxn modelId="{C7882558-E11D-43C6-92BF-43BA1ED6A831}" type="presParOf" srcId="{18E8898C-D848-4C95-811F-85C0873C324E}" destId="{11552987-9168-4C66-9186-57A1379634FA}" srcOrd="2" destOrd="0" presId="urn:microsoft.com/office/officeart/2018/2/layout/IconVerticalSolidList"/>
    <dgm:cxn modelId="{99DA73B8-B151-4BC6-B3BA-55F7B5145672}" type="presParOf" srcId="{18E8898C-D848-4C95-811F-85C0873C324E}" destId="{09D69D3B-69ED-4B2B-A895-F367EC8D1D52}" srcOrd="3" destOrd="0" presId="urn:microsoft.com/office/officeart/2018/2/layout/IconVerticalSolidList"/>
    <dgm:cxn modelId="{D80C3D44-54D6-4F02-A3FC-D60BCFF99E62}" type="presParOf" srcId="{8724109F-D51F-475E-A0C4-BB80BB4158D1}" destId="{3AC26CA6-5E27-43C4-8E09-D7A87C15A1ED}" srcOrd="1" destOrd="0" presId="urn:microsoft.com/office/officeart/2018/2/layout/IconVerticalSolidList"/>
    <dgm:cxn modelId="{E9EE6297-D3BE-457D-B459-6A2082E8578A}" type="presParOf" srcId="{8724109F-D51F-475E-A0C4-BB80BB4158D1}" destId="{97DB2B94-FBEE-4F76-9B79-8516F84C3DF0}" srcOrd="2" destOrd="0" presId="urn:microsoft.com/office/officeart/2018/2/layout/IconVerticalSolidList"/>
    <dgm:cxn modelId="{BBD94846-B5F8-47F9-A877-3CFB6901A6F2}" type="presParOf" srcId="{97DB2B94-FBEE-4F76-9B79-8516F84C3DF0}" destId="{6C56E6B6-DF19-472B-BCE1-31F254F0F475}" srcOrd="0" destOrd="0" presId="urn:microsoft.com/office/officeart/2018/2/layout/IconVerticalSolidList"/>
    <dgm:cxn modelId="{9C2F78B0-1228-4176-8182-AEEDED117E06}" type="presParOf" srcId="{97DB2B94-FBEE-4F76-9B79-8516F84C3DF0}" destId="{55E7584F-896A-4748-8D2B-F04986D87E88}" srcOrd="1" destOrd="0" presId="urn:microsoft.com/office/officeart/2018/2/layout/IconVerticalSolidList"/>
    <dgm:cxn modelId="{50E2E250-19E0-4BB8-9E4C-35FC5556F29B}" type="presParOf" srcId="{97DB2B94-FBEE-4F76-9B79-8516F84C3DF0}" destId="{7E9D8209-EAFB-401B-A973-D25677F6BDCA}" srcOrd="2" destOrd="0" presId="urn:microsoft.com/office/officeart/2018/2/layout/IconVerticalSolidList"/>
    <dgm:cxn modelId="{558D52AF-0F51-4430-B46C-483ADDF772BE}" type="presParOf" srcId="{97DB2B94-FBEE-4F76-9B79-8516F84C3DF0}" destId="{C8B59D72-7EAC-49E2-B4EC-F46D791FF80D}" srcOrd="3" destOrd="0" presId="urn:microsoft.com/office/officeart/2018/2/layout/IconVerticalSolidList"/>
    <dgm:cxn modelId="{7DBFE50A-AC26-43EB-B7A9-C016BD1E4D43}" type="presParOf" srcId="{8724109F-D51F-475E-A0C4-BB80BB4158D1}" destId="{3FB12F07-1039-4F80-A65F-ECC81ED5FF0D}" srcOrd="3" destOrd="0" presId="urn:microsoft.com/office/officeart/2018/2/layout/IconVerticalSolidList"/>
    <dgm:cxn modelId="{F049E4A9-4927-4611-81FD-CDD2B82E2BB6}" type="presParOf" srcId="{8724109F-D51F-475E-A0C4-BB80BB4158D1}" destId="{61952378-E338-4FA1-B458-B41C5B2EE9C4}" srcOrd="4" destOrd="0" presId="urn:microsoft.com/office/officeart/2018/2/layout/IconVerticalSolidList"/>
    <dgm:cxn modelId="{982FF991-5877-448C-89F8-BF39B780DE05}" type="presParOf" srcId="{61952378-E338-4FA1-B458-B41C5B2EE9C4}" destId="{1BF5DCAC-072E-4561-8B8D-BE6829A2FE4E}" srcOrd="0" destOrd="0" presId="urn:microsoft.com/office/officeart/2018/2/layout/IconVerticalSolidList"/>
    <dgm:cxn modelId="{AA6DA4C8-839E-4190-B4C9-29CE22E6D062}" type="presParOf" srcId="{61952378-E338-4FA1-B458-B41C5B2EE9C4}" destId="{02A46BC4-087B-4B14-B34D-F6BC02BD02C1}" srcOrd="1" destOrd="0" presId="urn:microsoft.com/office/officeart/2018/2/layout/IconVerticalSolidList"/>
    <dgm:cxn modelId="{A2AFD5B0-7404-4A21-8CB6-35E55D32321E}" type="presParOf" srcId="{61952378-E338-4FA1-B458-B41C5B2EE9C4}" destId="{07916DB9-B352-44A1-8CE9-7447BFB845F5}" srcOrd="2" destOrd="0" presId="urn:microsoft.com/office/officeart/2018/2/layout/IconVerticalSolidList"/>
    <dgm:cxn modelId="{AF06AEDE-9961-4205-890D-51AAABD3AE31}" type="presParOf" srcId="{61952378-E338-4FA1-B458-B41C5B2EE9C4}" destId="{F1D4928C-4FE8-46C3-B950-9BD4FFDC68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BD890B-35A2-4A30-B283-2E2691AF32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E820C2-4C7F-45B3-B9B4-47A9B6CB8D56}">
      <dgm:prSet/>
      <dgm:spPr/>
      <dgm:t>
        <a:bodyPr/>
        <a:lstStyle/>
        <a:p>
          <a:r>
            <a:rPr lang="en-US" b="1"/>
            <a:t>Azure Data Lake Storage (ADLS) Gen2</a:t>
          </a:r>
          <a:r>
            <a:rPr lang="en-US"/>
            <a:t>: Store curated and transformed data in a structured, hierarchical format. ADLS can serve as the primary repository for processed data.</a:t>
          </a:r>
        </a:p>
      </dgm:t>
    </dgm:pt>
    <dgm:pt modelId="{099C93EA-5B20-4DC6-B761-6F2FBB059C67}" type="parTrans" cxnId="{45C4CAA0-9B12-4F39-9B21-D6D2E4DCF99C}">
      <dgm:prSet/>
      <dgm:spPr/>
      <dgm:t>
        <a:bodyPr/>
        <a:lstStyle/>
        <a:p>
          <a:endParaRPr lang="en-US"/>
        </a:p>
      </dgm:t>
    </dgm:pt>
    <dgm:pt modelId="{FB8ED571-220F-4B2D-AA57-CC2ACF6464DF}" type="sibTrans" cxnId="{45C4CAA0-9B12-4F39-9B21-D6D2E4DCF99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C94B68B-AD7E-4337-8999-C2AE86802B00}">
      <dgm:prSet/>
      <dgm:spPr/>
      <dgm:t>
        <a:bodyPr/>
        <a:lstStyle/>
        <a:p>
          <a:r>
            <a:rPr lang="en-US" b="1"/>
            <a:t>Azure Synapse Analytics / SQL Database</a:t>
          </a:r>
          <a:r>
            <a:rPr lang="en-US"/>
            <a:t>: For optimized querying and analysis, move processed data to Azure Synapse Analytics or SQL Database. Synapse Analytics provides powerful analytical capabilities and can serve as a scalable data warehouse.</a:t>
          </a:r>
        </a:p>
      </dgm:t>
    </dgm:pt>
    <dgm:pt modelId="{B0A7F85C-ED71-4BC4-BB55-F78FD573592A}" type="parTrans" cxnId="{50F5CD69-7873-48B4-8D53-B37FF96831E4}">
      <dgm:prSet/>
      <dgm:spPr/>
      <dgm:t>
        <a:bodyPr/>
        <a:lstStyle/>
        <a:p>
          <a:endParaRPr lang="en-US"/>
        </a:p>
      </dgm:t>
    </dgm:pt>
    <dgm:pt modelId="{3B85BBFB-636C-4EDB-B7B9-F73FBD05BF4D}" type="sibTrans" cxnId="{50F5CD69-7873-48B4-8D53-B37FF96831E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013C2B5-DCC3-4B81-B6DC-FB6088B27EDE}">
      <dgm:prSet/>
      <dgm:spPr/>
      <dgm:t>
        <a:bodyPr/>
        <a:lstStyle/>
        <a:p>
          <a:r>
            <a:rPr lang="en-US" b="1"/>
            <a:t>Delta Lake Integration</a:t>
          </a:r>
          <a:r>
            <a:rPr lang="en-US"/>
            <a:t>: Use Delta Lake within Databricks for handling transactional updates on large datasets, enabling ACID-compliant storage for reliable data.</a:t>
          </a:r>
        </a:p>
      </dgm:t>
    </dgm:pt>
    <dgm:pt modelId="{28880B27-8378-4781-8AE1-58AC32B7AE0B}" type="parTrans" cxnId="{AC92CA89-5E4C-4D64-8DC4-454CFB1D8B17}">
      <dgm:prSet/>
      <dgm:spPr/>
      <dgm:t>
        <a:bodyPr/>
        <a:lstStyle/>
        <a:p>
          <a:endParaRPr lang="en-US"/>
        </a:p>
      </dgm:t>
    </dgm:pt>
    <dgm:pt modelId="{6E02DCCB-3D9B-4436-A7FF-E7297ABC8EA6}" type="sibTrans" cxnId="{AC92CA89-5E4C-4D64-8DC4-454CFB1D8B1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62A1ACB-6426-4851-B70E-1D588710151C}" type="pres">
      <dgm:prSet presAssocID="{68BD890B-35A2-4A30-B283-2E2691AF32EB}" presName="Name0" presStyleCnt="0">
        <dgm:presLayoutVars>
          <dgm:animLvl val="lvl"/>
          <dgm:resizeHandles val="exact"/>
        </dgm:presLayoutVars>
      </dgm:prSet>
      <dgm:spPr/>
    </dgm:pt>
    <dgm:pt modelId="{BD827E63-34CD-4E32-997C-08EE3BEAE83C}" type="pres">
      <dgm:prSet presAssocID="{CAE820C2-4C7F-45B3-B9B4-47A9B6CB8D56}" presName="compositeNode" presStyleCnt="0">
        <dgm:presLayoutVars>
          <dgm:bulletEnabled val="1"/>
        </dgm:presLayoutVars>
      </dgm:prSet>
      <dgm:spPr/>
    </dgm:pt>
    <dgm:pt modelId="{C32F69D8-ECE6-454F-AF84-002413C5997F}" type="pres">
      <dgm:prSet presAssocID="{CAE820C2-4C7F-45B3-B9B4-47A9B6CB8D56}" presName="bgRect" presStyleLbl="alignNode1" presStyleIdx="0" presStyleCnt="3"/>
      <dgm:spPr/>
    </dgm:pt>
    <dgm:pt modelId="{001F48B6-FEB6-4A5C-A15C-20B3CFC70FDA}" type="pres">
      <dgm:prSet presAssocID="{FB8ED571-220F-4B2D-AA57-CC2ACF6464D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352456-7AED-4CDD-9261-A0B4F87CB7B4}" type="pres">
      <dgm:prSet presAssocID="{CAE820C2-4C7F-45B3-B9B4-47A9B6CB8D56}" presName="nodeRect" presStyleLbl="alignNode1" presStyleIdx="0" presStyleCnt="3">
        <dgm:presLayoutVars>
          <dgm:bulletEnabled val="1"/>
        </dgm:presLayoutVars>
      </dgm:prSet>
      <dgm:spPr/>
    </dgm:pt>
    <dgm:pt modelId="{80469BC5-81FE-4C3B-B2D5-41CF4D45EEA4}" type="pres">
      <dgm:prSet presAssocID="{FB8ED571-220F-4B2D-AA57-CC2ACF6464DF}" presName="sibTrans" presStyleCnt="0"/>
      <dgm:spPr/>
    </dgm:pt>
    <dgm:pt modelId="{2864E8F2-2D03-4846-ABE7-FD39C6AA644A}" type="pres">
      <dgm:prSet presAssocID="{1C94B68B-AD7E-4337-8999-C2AE86802B00}" presName="compositeNode" presStyleCnt="0">
        <dgm:presLayoutVars>
          <dgm:bulletEnabled val="1"/>
        </dgm:presLayoutVars>
      </dgm:prSet>
      <dgm:spPr/>
    </dgm:pt>
    <dgm:pt modelId="{777D2FAE-9EE1-4559-A27D-416A7346557B}" type="pres">
      <dgm:prSet presAssocID="{1C94B68B-AD7E-4337-8999-C2AE86802B00}" presName="bgRect" presStyleLbl="alignNode1" presStyleIdx="1" presStyleCnt="3"/>
      <dgm:spPr/>
    </dgm:pt>
    <dgm:pt modelId="{582C267D-F398-43A2-A076-18F576FFAFA7}" type="pres">
      <dgm:prSet presAssocID="{3B85BBFB-636C-4EDB-B7B9-F73FBD05BF4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72FD062-D407-4643-9E1C-481F5B8A2719}" type="pres">
      <dgm:prSet presAssocID="{1C94B68B-AD7E-4337-8999-C2AE86802B00}" presName="nodeRect" presStyleLbl="alignNode1" presStyleIdx="1" presStyleCnt="3">
        <dgm:presLayoutVars>
          <dgm:bulletEnabled val="1"/>
        </dgm:presLayoutVars>
      </dgm:prSet>
      <dgm:spPr/>
    </dgm:pt>
    <dgm:pt modelId="{65394826-4701-4537-816F-F2C8FE58AB93}" type="pres">
      <dgm:prSet presAssocID="{3B85BBFB-636C-4EDB-B7B9-F73FBD05BF4D}" presName="sibTrans" presStyleCnt="0"/>
      <dgm:spPr/>
    </dgm:pt>
    <dgm:pt modelId="{8CBCDC7D-410D-4C39-B134-8D3C7EFA0AA4}" type="pres">
      <dgm:prSet presAssocID="{1013C2B5-DCC3-4B81-B6DC-FB6088B27EDE}" presName="compositeNode" presStyleCnt="0">
        <dgm:presLayoutVars>
          <dgm:bulletEnabled val="1"/>
        </dgm:presLayoutVars>
      </dgm:prSet>
      <dgm:spPr/>
    </dgm:pt>
    <dgm:pt modelId="{29C61DAA-056B-4489-81E2-085BC11EFD2E}" type="pres">
      <dgm:prSet presAssocID="{1013C2B5-DCC3-4B81-B6DC-FB6088B27EDE}" presName="bgRect" presStyleLbl="alignNode1" presStyleIdx="2" presStyleCnt="3"/>
      <dgm:spPr/>
    </dgm:pt>
    <dgm:pt modelId="{0B84E710-80BE-4930-9403-713C38B415BE}" type="pres">
      <dgm:prSet presAssocID="{6E02DCCB-3D9B-4436-A7FF-E7297ABC8EA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9FD33CE-AE1B-4AD9-A95E-54D05B17C4EA}" type="pres">
      <dgm:prSet presAssocID="{1013C2B5-DCC3-4B81-B6DC-FB6088B27ED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9B9882A-A347-4DF5-8A6E-8C51849B9E9C}" type="presOf" srcId="{1013C2B5-DCC3-4B81-B6DC-FB6088B27EDE}" destId="{29C61DAA-056B-4489-81E2-085BC11EFD2E}" srcOrd="0" destOrd="0" presId="urn:microsoft.com/office/officeart/2016/7/layout/LinearBlockProcessNumbered"/>
    <dgm:cxn modelId="{2AC25132-D5BA-4F8D-A0CC-2609BDE7B834}" type="presOf" srcId="{1C94B68B-AD7E-4337-8999-C2AE86802B00}" destId="{777D2FAE-9EE1-4559-A27D-416A7346557B}" srcOrd="0" destOrd="0" presId="urn:microsoft.com/office/officeart/2016/7/layout/LinearBlockProcessNumbered"/>
    <dgm:cxn modelId="{39BA4B5B-4B31-4661-9B32-A12004FDD2F8}" type="presOf" srcId="{6E02DCCB-3D9B-4436-A7FF-E7297ABC8EA6}" destId="{0B84E710-80BE-4930-9403-713C38B415BE}" srcOrd="0" destOrd="0" presId="urn:microsoft.com/office/officeart/2016/7/layout/LinearBlockProcessNumbered"/>
    <dgm:cxn modelId="{5A10C648-C3E5-4055-9354-07F5001AC3AB}" type="presOf" srcId="{FB8ED571-220F-4B2D-AA57-CC2ACF6464DF}" destId="{001F48B6-FEB6-4A5C-A15C-20B3CFC70FDA}" srcOrd="0" destOrd="0" presId="urn:microsoft.com/office/officeart/2016/7/layout/LinearBlockProcessNumbered"/>
    <dgm:cxn modelId="{50F5CD69-7873-48B4-8D53-B37FF96831E4}" srcId="{68BD890B-35A2-4A30-B283-2E2691AF32EB}" destId="{1C94B68B-AD7E-4337-8999-C2AE86802B00}" srcOrd="1" destOrd="0" parTransId="{B0A7F85C-ED71-4BC4-BB55-F78FD573592A}" sibTransId="{3B85BBFB-636C-4EDB-B7B9-F73FBD05BF4D}"/>
    <dgm:cxn modelId="{347E1888-E755-41EC-AA8A-ED2D388C60BA}" type="presOf" srcId="{1013C2B5-DCC3-4B81-B6DC-FB6088B27EDE}" destId="{09FD33CE-AE1B-4AD9-A95E-54D05B17C4EA}" srcOrd="1" destOrd="0" presId="urn:microsoft.com/office/officeart/2016/7/layout/LinearBlockProcessNumbered"/>
    <dgm:cxn modelId="{AC92CA89-5E4C-4D64-8DC4-454CFB1D8B17}" srcId="{68BD890B-35A2-4A30-B283-2E2691AF32EB}" destId="{1013C2B5-DCC3-4B81-B6DC-FB6088B27EDE}" srcOrd="2" destOrd="0" parTransId="{28880B27-8378-4781-8AE1-58AC32B7AE0B}" sibTransId="{6E02DCCB-3D9B-4436-A7FF-E7297ABC8EA6}"/>
    <dgm:cxn modelId="{D6110A97-7817-408C-88EB-70151A5020F4}" type="presOf" srcId="{3B85BBFB-636C-4EDB-B7B9-F73FBD05BF4D}" destId="{582C267D-F398-43A2-A076-18F576FFAFA7}" srcOrd="0" destOrd="0" presId="urn:microsoft.com/office/officeart/2016/7/layout/LinearBlockProcessNumbered"/>
    <dgm:cxn modelId="{9FF95C9D-7552-425C-8BA1-A2DC88F1C9B3}" type="presOf" srcId="{68BD890B-35A2-4A30-B283-2E2691AF32EB}" destId="{762A1ACB-6426-4851-B70E-1D588710151C}" srcOrd="0" destOrd="0" presId="urn:microsoft.com/office/officeart/2016/7/layout/LinearBlockProcessNumbered"/>
    <dgm:cxn modelId="{1E54DF9F-2590-445C-86E7-3CDDC80AE5DC}" type="presOf" srcId="{CAE820C2-4C7F-45B3-B9B4-47A9B6CB8D56}" destId="{B1352456-7AED-4CDD-9261-A0B4F87CB7B4}" srcOrd="1" destOrd="0" presId="urn:microsoft.com/office/officeart/2016/7/layout/LinearBlockProcessNumbered"/>
    <dgm:cxn modelId="{45C4CAA0-9B12-4F39-9B21-D6D2E4DCF99C}" srcId="{68BD890B-35A2-4A30-B283-2E2691AF32EB}" destId="{CAE820C2-4C7F-45B3-B9B4-47A9B6CB8D56}" srcOrd="0" destOrd="0" parTransId="{099C93EA-5B20-4DC6-B761-6F2FBB059C67}" sibTransId="{FB8ED571-220F-4B2D-AA57-CC2ACF6464DF}"/>
    <dgm:cxn modelId="{0267E5A1-5B0C-481F-9CF7-6F49BF656998}" type="presOf" srcId="{1C94B68B-AD7E-4337-8999-C2AE86802B00}" destId="{B72FD062-D407-4643-9E1C-481F5B8A2719}" srcOrd="1" destOrd="0" presId="urn:microsoft.com/office/officeart/2016/7/layout/LinearBlockProcessNumbered"/>
    <dgm:cxn modelId="{6A4E72F7-52FF-437F-8F5C-4715C3FAA33C}" type="presOf" srcId="{CAE820C2-4C7F-45B3-B9B4-47A9B6CB8D56}" destId="{C32F69D8-ECE6-454F-AF84-002413C5997F}" srcOrd="0" destOrd="0" presId="urn:microsoft.com/office/officeart/2016/7/layout/LinearBlockProcessNumbered"/>
    <dgm:cxn modelId="{354FB17F-E7FB-4004-915D-CE349ED59800}" type="presParOf" srcId="{762A1ACB-6426-4851-B70E-1D588710151C}" destId="{BD827E63-34CD-4E32-997C-08EE3BEAE83C}" srcOrd="0" destOrd="0" presId="urn:microsoft.com/office/officeart/2016/7/layout/LinearBlockProcessNumbered"/>
    <dgm:cxn modelId="{8D24DF6B-3320-446E-896E-CFB37F2A5222}" type="presParOf" srcId="{BD827E63-34CD-4E32-997C-08EE3BEAE83C}" destId="{C32F69D8-ECE6-454F-AF84-002413C5997F}" srcOrd="0" destOrd="0" presId="urn:microsoft.com/office/officeart/2016/7/layout/LinearBlockProcessNumbered"/>
    <dgm:cxn modelId="{C628313E-900C-440B-B094-8553B9221C09}" type="presParOf" srcId="{BD827E63-34CD-4E32-997C-08EE3BEAE83C}" destId="{001F48B6-FEB6-4A5C-A15C-20B3CFC70FDA}" srcOrd="1" destOrd="0" presId="urn:microsoft.com/office/officeart/2016/7/layout/LinearBlockProcessNumbered"/>
    <dgm:cxn modelId="{2AF27E66-01F7-4B58-9860-1C7B742A3135}" type="presParOf" srcId="{BD827E63-34CD-4E32-997C-08EE3BEAE83C}" destId="{B1352456-7AED-4CDD-9261-A0B4F87CB7B4}" srcOrd="2" destOrd="0" presId="urn:microsoft.com/office/officeart/2016/7/layout/LinearBlockProcessNumbered"/>
    <dgm:cxn modelId="{C76774AF-0F43-401A-8F44-9E7EC1DEEBAD}" type="presParOf" srcId="{762A1ACB-6426-4851-B70E-1D588710151C}" destId="{80469BC5-81FE-4C3B-B2D5-41CF4D45EEA4}" srcOrd="1" destOrd="0" presId="urn:microsoft.com/office/officeart/2016/7/layout/LinearBlockProcessNumbered"/>
    <dgm:cxn modelId="{3631FD15-3D9E-40BA-8498-20CEDCB5DDF4}" type="presParOf" srcId="{762A1ACB-6426-4851-B70E-1D588710151C}" destId="{2864E8F2-2D03-4846-ABE7-FD39C6AA644A}" srcOrd="2" destOrd="0" presId="urn:microsoft.com/office/officeart/2016/7/layout/LinearBlockProcessNumbered"/>
    <dgm:cxn modelId="{E04146FF-818C-4649-88EB-35FE90F465CC}" type="presParOf" srcId="{2864E8F2-2D03-4846-ABE7-FD39C6AA644A}" destId="{777D2FAE-9EE1-4559-A27D-416A7346557B}" srcOrd="0" destOrd="0" presId="urn:microsoft.com/office/officeart/2016/7/layout/LinearBlockProcessNumbered"/>
    <dgm:cxn modelId="{6CA7C94C-9133-45A8-8D1F-86F75FBC0059}" type="presParOf" srcId="{2864E8F2-2D03-4846-ABE7-FD39C6AA644A}" destId="{582C267D-F398-43A2-A076-18F576FFAFA7}" srcOrd="1" destOrd="0" presId="urn:microsoft.com/office/officeart/2016/7/layout/LinearBlockProcessNumbered"/>
    <dgm:cxn modelId="{F19E08EA-A533-414B-A7E8-4AEA1CA9DD02}" type="presParOf" srcId="{2864E8F2-2D03-4846-ABE7-FD39C6AA644A}" destId="{B72FD062-D407-4643-9E1C-481F5B8A2719}" srcOrd="2" destOrd="0" presId="urn:microsoft.com/office/officeart/2016/7/layout/LinearBlockProcessNumbered"/>
    <dgm:cxn modelId="{46ED658E-5FFA-4035-9387-B02387115EC2}" type="presParOf" srcId="{762A1ACB-6426-4851-B70E-1D588710151C}" destId="{65394826-4701-4537-816F-F2C8FE58AB93}" srcOrd="3" destOrd="0" presId="urn:microsoft.com/office/officeart/2016/7/layout/LinearBlockProcessNumbered"/>
    <dgm:cxn modelId="{37214064-75EB-475E-A1E3-62C14DCE162D}" type="presParOf" srcId="{762A1ACB-6426-4851-B70E-1D588710151C}" destId="{8CBCDC7D-410D-4C39-B134-8D3C7EFA0AA4}" srcOrd="4" destOrd="0" presId="urn:microsoft.com/office/officeart/2016/7/layout/LinearBlockProcessNumbered"/>
    <dgm:cxn modelId="{D908D298-4F55-4D5E-81B5-C035246DB98F}" type="presParOf" srcId="{8CBCDC7D-410D-4C39-B134-8D3C7EFA0AA4}" destId="{29C61DAA-056B-4489-81E2-085BC11EFD2E}" srcOrd="0" destOrd="0" presId="urn:microsoft.com/office/officeart/2016/7/layout/LinearBlockProcessNumbered"/>
    <dgm:cxn modelId="{AED62CA3-090D-4162-8985-137991F93466}" type="presParOf" srcId="{8CBCDC7D-410D-4C39-B134-8D3C7EFA0AA4}" destId="{0B84E710-80BE-4930-9403-713C38B415BE}" srcOrd="1" destOrd="0" presId="urn:microsoft.com/office/officeart/2016/7/layout/LinearBlockProcessNumbered"/>
    <dgm:cxn modelId="{D037821C-F845-4688-A022-4E6743C413FB}" type="presParOf" srcId="{8CBCDC7D-410D-4C39-B134-8D3C7EFA0AA4}" destId="{09FD33CE-AE1B-4AD9-A95E-54D05B17C4E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48354-3766-44EF-A7C4-2B70DDC6326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C400C3-109B-4E5D-9486-7BD96C045D2B}">
      <dgm:prSet/>
      <dgm:spPr/>
      <dgm:t>
        <a:bodyPr/>
        <a:lstStyle/>
        <a:p>
          <a:pPr rtl="0">
            <a:defRPr b="1"/>
          </a:pPr>
          <a:r>
            <a:rPr lang="en-US" b="1" dirty="0"/>
            <a:t>Microsoft Power BI Integration</a:t>
          </a:r>
          <a:r>
            <a:rPr lang="en-US" dirty="0"/>
            <a:t>: Use</a:t>
          </a:r>
          <a:r>
            <a:rPr lang="en-US" dirty="0">
              <a:latin typeface="Calibri Light" panose="020F0302020204030204"/>
            </a:rPr>
            <a:t> Power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BI </a:t>
          </a:r>
          <a:r>
            <a:rPr lang="en-US" dirty="0"/>
            <a:t>to integrate data across services and enable seamless visualization.</a:t>
          </a:r>
        </a:p>
      </dgm:t>
    </dgm:pt>
    <dgm:pt modelId="{E9E6647A-5AF2-4E31-AEF2-BEF54B7BD9D6}" type="parTrans" cxnId="{B0DD409F-6F07-4C52-BDD0-95D4523D06A7}">
      <dgm:prSet/>
      <dgm:spPr/>
      <dgm:t>
        <a:bodyPr/>
        <a:lstStyle/>
        <a:p>
          <a:endParaRPr lang="en-US"/>
        </a:p>
      </dgm:t>
    </dgm:pt>
    <dgm:pt modelId="{94AA8159-2F10-433E-A621-C37A7E1E9BC4}" type="sibTrans" cxnId="{B0DD409F-6F07-4C52-BDD0-95D4523D06A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F4EF750-70EB-4401-AF59-D5AD64DA0C08}">
      <dgm:prSet/>
      <dgm:spPr/>
      <dgm:t>
        <a:bodyPr/>
        <a:lstStyle/>
        <a:p>
          <a:pPr rtl="0"/>
          <a:r>
            <a:rPr lang="en-US" b="1" dirty="0"/>
            <a:t>Power BI</a:t>
          </a:r>
          <a:r>
            <a:rPr lang="en-US" dirty="0"/>
            <a:t>: Connect Power BI to </a:t>
          </a:r>
          <a:r>
            <a:rPr lang="en-US" dirty="0">
              <a:latin typeface="Calibri Light" panose="020F0302020204030204"/>
            </a:rPr>
            <a:t>Databricks or Synapse</a:t>
          </a:r>
          <a:r>
            <a:rPr lang="en-US" dirty="0"/>
            <a:t> Analytics or the Delta Lake tables in ADLS for data visualization. Power BI can be used to build dashboards that display sales trends, inventory levels, and other KPIs.</a:t>
          </a:r>
        </a:p>
      </dgm:t>
    </dgm:pt>
    <dgm:pt modelId="{51085841-3CC2-4149-9164-4CB353F2FBF8}" type="parTrans" cxnId="{A14A5E2B-7A6B-4AEF-91BF-2E9CA952233A}">
      <dgm:prSet/>
      <dgm:spPr/>
      <dgm:t>
        <a:bodyPr/>
        <a:lstStyle/>
        <a:p>
          <a:endParaRPr lang="en-US"/>
        </a:p>
      </dgm:t>
    </dgm:pt>
    <dgm:pt modelId="{966DE1BF-9667-43F7-861C-F917BEB69170}" type="sibTrans" cxnId="{A14A5E2B-7A6B-4AEF-91BF-2E9CA952233A}">
      <dgm:prSet/>
      <dgm:spPr/>
      <dgm:t>
        <a:bodyPr/>
        <a:lstStyle/>
        <a:p>
          <a:endParaRPr lang="en-US"/>
        </a:p>
      </dgm:t>
    </dgm:pt>
    <dgm:pt modelId="{41697130-9555-4B52-BFAB-BC14D635A479}">
      <dgm:prSet/>
      <dgm:spPr/>
      <dgm:t>
        <a:bodyPr/>
        <a:lstStyle/>
        <a:p>
          <a:pPr>
            <a:defRPr b="1"/>
          </a:pPr>
          <a:r>
            <a:rPr lang="en-US" b="1" dirty="0"/>
            <a:t>Data Sharing</a:t>
          </a:r>
          <a:r>
            <a:rPr lang="en-US" dirty="0"/>
            <a:t>: Microsoft provides a unified experience to share insights across departments in </a:t>
          </a:r>
          <a:r>
            <a:rPr lang="en-US" dirty="0" err="1"/>
            <a:t>TechRetail</a:t>
          </a:r>
          <a:r>
            <a:rPr lang="en-US" dirty="0"/>
            <a:t> and support collaborative decision-making.</a:t>
          </a:r>
        </a:p>
      </dgm:t>
    </dgm:pt>
    <dgm:pt modelId="{BB4FB5F2-FB7D-4105-8A21-EEF745C04954}" type="parTrans" cxnId="{C90B7DD2-5D2B-46D3-A376-A9DB39F1C248}">
      <dgm:prSet/>
      <dgm:spPr/>
      <dgm:t>
        <a:bodyPr/>
        <a:lstStyle/>
        <a:p>
          <a:endParaRPr lang="en-US"/>
        </a:p>
      </dgm:t>
    </dgm:pt>
    <dgm:pt modelId="{000A9304-24CC-4CB6-9A01-DC3BBEFA784D}" type="sibTrans" cxnId="{C90B7DD2-5D2B-46D3-A376-A9DB39F1C24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6C279E7-CCBF-4475-8121-30A7B28F917E}">
      <dgm:prSet/>
      <dgm:spPr/>
      <dgm:t>
        <a:bodyPr/>
        <a:lstStyle/>
        <a:p>
          <a:pPr rtl="0">
            <a:defRPr b="1"/>
          </a:pPr>
          <a:r>
            <a:rPr lang="en-US" b="1" dirty="0"/>
            <a:t>Scheduled Refreshes</a:t>
          </a:r>
          <a:r>
            <a:rPr lang="en-US" dirty="0"/>
            <a:t>: Configure Power BI to refresh data </a:t>
          </a:r>
          <a:r>
            <a:rPr lang="en-US" dirty="0">
              <a:latin typeface="Calibri Light" panose="020F0302020204030204"/>
            </a:rPr>
            <a:t>from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Databricks or Synapse</a:t>
          </a:r>
          <a:r>
            <a:rPr lang="en-US" dirty="0"/>
            <a:t> or Delta tables on a schedule, ensuring that dashboards reflect the latest insights.</a:t>
          </a:r>
        </a:p>
      </dgm:t>
    </dgm:pt>
    <dgm:pt modelId="{F778955F-EE8F-4B85-9FBA-190C1D7EC0FF}" type="parTrans" cxnId="{64D6A1D3-A1F4-4E93-87A9-E41609E1EB36}">
      <dgm:prSet/>
      <dgm:spPr/>
      <dgm:t>
        <a:bodyPr/>
        <a:lstStyle/>
        <a:p>
          <a:endParaRPr lang="en-US"/>
        </a:p>
      </dgm:t>
    </dgm:pt>
    <dgm:pt modelId="{C99C93F6-60D6-4BC5-A7B7-4ED04173080B}" type="sibTrans" cxnId="{64D6A1D3-A1F4-4E93-87A9-E41609E1EB3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F2DDF59-E19D-496E-840B-8397E6B56625}" type="pres">
      <dgm:prSet presAssocID="{E5B48354-3766-44EF-A7C4-2B70DDC6326A}" presName="Name0" presStyleCnt="0">
        <dgm:presLayoutVars>
          <dgm:animLvl val="lvl"/>
          <dgm:resizeHandles val="exact"/>
        </dgm:presLayoutVars>
      </dgm:prSet>
      <dgm:spPr/>
    </dgm:pt>
    <dgm:pt modelId="{86DBA68E-7058-4CD8-9A10-07E4CFB34BCB}" type="pres">
      <dgm:prSet presAssocID="{F1C400C3-109B-4E5D-9486-7BD96C045D2B}" presName="compositeNode" presStyleCnt="0">
        <dgm:presLayoutVars>
          <dgm:bulletEnabled val="1"/>
        </dgm:presLayoutVars>
      </dgm:prSet>
      <dgm:spPr/>
    </dgm:pt>
    <dgm:pt modelId="{C1F13A02-14D8-44D5-9A4A-060B3BA9B58F}" type="pres">
      <dgm:prSet presAssocID="{F1C400C3-109B-4E5D-9486-7BD96C045D2B}" presName="bgRect" presStyleLbl="alignNode1" presStyleIdx="0" presStyleCnt="3"/>
      <dgm:spPr/>
    </dgm:pt>
    <dgm:pt modelId="{6DD22574-7BD0-490A-AC40-FDB8533ACE68}" type="pres">
      <dgm:prSet presAssocID="{94AA8159-2F10-433E-A621-C37A7E1E9BC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2DC0C25-404B-4323-A529-A31CACF6977F}" type="pres">
      <dgm:prSet presAssocID="{F1C400C3-109B-4E5D-9486-7BD96C045D2B}" presName="nodeRect" presStyleLbl="alignNode1" presStyleIdx="0" presStyleCnt="3">
        <dgm:presLayoutVars>
          <dgm:bulletEnabled val="1"/>
        </dgm:presLayoutVars>
      </dgm:prSet>
      <dgm:spPr/>
    </dgm:pt>
    <dgm:pt modelId="{D5788AB9-7464-4461-8C1E-D27C64F5FEB6}" type="pres">
      <dgm:prSet presAssocID="{94AA8159-2F10-433E-A621-C37A7E1E9BC4}" presName="sibTrans" presStyleCnt="0"/>
      <dgm:spPr/>
    </dgm:pt>
    <dgm:pt modelId="{DD02CA86-1BC7-4775-87A3-521F1B3A75BC}" type="pres">
      <dgm:prSet presAssocID="{41697130-9555-4B52-BFAB-BC14D635A479}" presName="compositeNode" presStyleCnt="0">
        <dgm:presLayoutVars>
          <dgm:bulletEnabled val="1"/>
        </dgm:presLayoutVars>
      </dgm:prSet>
      <dgm:spPr/>
    </dgm:pt>
    <dgm:pt modelId="{C6A1D154-5FB6-4D83-9A7F-A686AE549E19}" type="pres">
      <dgm:prSet presAssocID="{41697130-9555-4B52-BFAB-BC14D635A479}" presName="bgRect" presStyleLbl="alignNode1" presStyleIdx="1" presStyleCnt="3"/>
      <dgm:spPr/>
    </dgm:pt>
    <dgm:pt modelId="{A3ADDB0D-A73E-4C98-B571-4EBF12FBFCF6}" type="pres">
      <dgm:prSet presAssocID="{000A9304-24CC-4CB6-9A01-DC3BBEFA784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6ED122A-4A72-4C5F-8A45-D6DC71664006}" type="pres">
      <dgm:prSet presAssocID="{41697130-9555-4B52-BFAB-BC14D635A479}" presName="nodeRect" presStyleLbl="alignNode1" presStyleIdx="1" presStyleCnt="3">
        <dgm:presLayoutVars>
          <dgm:bulletEnabled val="1"/>
        </dgm:presLayoutVars>
      </dgm:prSet>
      <dgm:spPr/>
    </dgm:pt>
    <dgm:pt modelId="{414EED8A-80B0-4CE0-B7FA-6CEE064A426E}" type="pres">
      <dgm:prSet presAssocID="{000A9304-24CC-4CB6-9A01-DC3BBEFA784D}" presName="sibTrans" presStyleCnt="0"/>
      <dgm:spPr/>
    </dgm:pt>
    <dgm:pt modelId="{B3E389A8-7EB2-4FCD-867B-35D06F8E0C40}" type="pres">
      <dgm:prSet presAssocID="{E6C279E7-CCBF-4475-8121-30A7B28F917E}" presName="compositeNode" presStyleCnt="0">
        <dgm:presLayoutVars>
          <dgm:bulletEnabled val="1"/>
        </dgm:presLayoutVars>
      </dgm:prSet>
      <dgm:spPr/>
    </dgm:pt>
    <dgm:pt modelId="{669E6935-C344-442D-9B45-EF0F28BE43C3}" type="pres">
      <dgm:prSet presAssocID="{E6C279E7-CCBF-4475-8121-30A7B28F917E}" presName="bgRect" presStyleLbl="alignNode1" presStyleIdx="2" presStyleCnt="3"/>
      <dgm:spPr/>
    </dgm:pt>
    <dgm:pt modelId="{5F1B1B05-C423-470F-8B50-E823D3BE9823}" type="pres">
      <dgm:prSet presAssocID="{C99C93F6-60D6-4BC5-A7B7-4ED04173080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D529AF8-BF36-4DC8-9E4F-596E70069F63}" type="pres">
      <dgm:prSet presAssocID="{E6C279E7-CCBF-4475-8121-30A7B28F917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01DA05-DA20-413B-8224-7407F35F9C84}" type="presOf" srcId="{000A9304-24CC-4CB6-9A01-DC3BBEFA784D}" destId="{A3ADDB0D-A73E-4C98-B571-4EBF12FBFCF6}" srcOrd="0" destOrd="0" presId="urn:microsoft.com/office/officeart/2016/7/layout/LinearBlockProcessNumbered"/>
    <dgm:cxn modelId="{593C8713-9515-4A48-BF9F-28E33B9F9ADC}" type="presOf" srcId="{E6C279E7-CCBF-4475-8121-30A7B28F917E}" destId="{4D529AF8-BF36-4DC8-9E4F-596E70069F63}" srcOrd="1" destOrd="0" presId="urn:microsoft.com/office/officeart/2016/7/layout/LinearBlockProcessNumbered"/>
    <dgm:cxn modelId="{A14A5E2B-7A6B-4AEF-91BF-2E9CA952233A}" srcId="{F1C400C3-109B-4E5D-9486-7BD96C045D2B}" destId="{1F4EF750-70EB-4401-AF59-D5AD64DA0C08}" srcOrd="0" destOrd="0" parTransId="{51085841-3CC2-4149-9164-4CB353F2FBF8}" sibTransId="{966DE1BF-9667-43F7-861C-F917BEB69170}"/>
    <dgm:cxn modelId="{87BE182C-26B1-4F71-9635-8AC0246794C6}" type="presOf" srcId="{1F4EF750-70EB-4401-AF59-D5AD64DA0C08}" destId="{B2DC0C25-404B-4323-A529-A31CACF6977F}" srcOrd="0" destOrd="1" presId="urn:microsoft.com/office/officeart/2016/7/layout/LinearBlockProcessNumbered"/>
    <dgm:cxn modelId="{6E56CE5C-ADF2-4A32-84BA-3E27659ACE2D}" type="presOf" srcId="{F1C400C3-109B-4E5D-9486-7BD96C045D2B}" destId="{B2DC0C25-404B-4323-A529-A31CACF6977F}" srcOrd="1" destOrd="0" presId="urn:microsoft.com/office/officeart/2016/7/layout/LinearBlockProcessNumbered"/>
    <dgm:cxn modelId="{7BE32558-7EC7-4018-9FEB-7B2182C0B908}" type="presOf" srcId="{F1C400C3-109B-4E5D-9486-7BD96C045D2B}" destId="{C1F13A02-14D8-44D5-9A4A-060B3BA9B58F}" srcOrd="0" destOrd="0" presId="urn:microsoft.com/office/officeart/2016/7/layout/LinearBlockProcessNumbered"/>
    <dgm:cxn modelId="{496CDE83-603F-477D-9BED-5280C3B97C0E}" type="presOf" srcId="{41697130-9555-4B52-BFAB-BC14D635A479}" destId="{F6ED122A-4A72-4C5F-8A45-D6DC71664006}" srcOrd="1" destOrd="0" presId="urn:microsoft.com/office/officeart/2016/7/layout/LinearBlockProcessNumbered"/>
    <dgm:cxn modelId="{9D34CE96-0ADB-4083-8F76-737F39CC323E}" type="presOf" srcId="{94AA8159-2F10-433E-A621-C37A7E1E9BC4}" destId="{6DD22574-7BD0-490A-AC40-FDB8533ACE68}" srcOrd="0" destOrd="0" presId="urn:microsoft.com/office/officeart/2016/7/layout/LinearBlockProcessNumbered"/>
    <dgm:cxn modelId="{B0DD409F-6F07-4C52-BDD0-95D4523D06A7}" srcId="{E5B48354-3766-44EF-A7C4-2B70DDC6326A}" destId="{F1C400C3-109B-4E5D-9486-7BD96C045D2B}" srcOrd="0" destOrd="0" parTransId="{E9E6647A-5AF2-4E31-AEF2-BEF54B7BD9D6}" sibTransId="{94AA8159-2F10-433E-A621-C37A7E1E9BC4}"/>
    <dgm:cxn modelId="{43DF85AF-A13F-4754-8D91-58C297A1AD9D}" type="presOf" srcId="{41697130-9555-4B52-BFAB-BC14D635A479}" destId="{C6A1D154-5FB6-4D83-9A7F-A686AE549E19}" srcOrd="0" destOrd="0" presId="urn:microsoft.com/office/officeart/2016/7/layout/LinearBlockProcessNumbered"/>
    <dgm:cxn modelId="{502EA0BE-8E93-4533-A559-CA9B83DBF1D2}" type="presOf" srcId="{E6C279E7-CCBF-4475-8121-30A7B28F917E}" destId="{669E6935-C344-442D-9B45-EF0F28BE43C3}" srcOrd="0" destOrd="0" presId="urn:microsoft.com/office/officeart/2016/7/layout/LinearBlockProcessNumbered"/>
    <dgm:cxn modelId="{C90B7DD2-5D2B-46D3-A376-A9DB39F1C248}" srcId="{E5B48354-3766-44EF-A7C4-2B70DDC6326A}" destId="{41697130-9555-4B52-BFAB-BC14D635A479}" srcOrd="1" destOrd="0" parTransId="{BB4FB5F2-FB7D-4105-8A21-EEF745C04954}" sibTransId="{000A9304-24CC-4CB6-9A01-DC3BBEFA784D}"/>
    <dgm:cxn modelId="{64D6A1D3-A1F4-4E93-87A9-E41609E1EB36}" srcId="{E5B48354-3766-44EF-A7C4-2B70DDC6326A}" destId="{E6C279E7-CCBF-4475-8121-30A7B28F917E}" srcOrd="2" destOrd="0" parTransId="{F778955F-EE8F-4B85-9FBA-190C1D7EC0FF}" sibTransId="{C99C93F6-60D6-4BC5-A7B7-4ED04173080B}"/>
    <dgm:cxn modelId="{6B3027F9-4C3F-4247-AFDE-0398AC307271}" type="presOf" srcId="{C99C93F6-60D6-4BC5-A7B7-4ED04173080B}" destId="{5F1B1B05-C423-470F-8B50-E823D3BE9823}" srcOrd="0" destOrd="0" presId="urn:microsoft.com/office/officeart/2016/7/layout/LinearBlockProcessNumbered"/>
    <dgm:cxn modelId="{0419D7FD-147A-4A7D-81AE-A64CFF568370}" type="presOf" srcId="{E5B48354-3766-44EF-A7C4-2B70DDC6326A}" destId="{6F2DDF59-E19D-496E-840B-8397E6B56625}" srcOrd="0" destOrd="0" presId="urn:microsoft.com/office/officeart/2016/7/layout/LinearBlockProcessNumbered"/>
    <dgm:cxn modelId="{0C706A30-F978-4951-ADC9-A37A1AEAC86C}" type="presParOf" srcId="{6F2DDF59-E19D-496E-840B-8397E6B56625}" destId="{86DBA68E-7058-4CD8-9A10-07E4CFB34BCB}" srcOrd="0" destOrd="0" presId="urn:microsoft.com/office/officeart/2016/7/layout/LinearBlockProcessNumbered"/>
    <dgm:cxn modelId="{52A5F1A1-674B-4D5F-A745-C685DA3D2E78}" type="presParOf" srcId="{86DBA68E-7058-4CD8-9A10-07E4CFB34BCB}" destId="{C1F13A02-14D8-44D5-9A4A-060B3BA9B58F}" srcOrd="0" destOrd="0" presId="urn:microsoft.com/office/officeart/2016/7/layout/LinearBlockProcessNumbered"/>
    <dgm:cxn modelId="{F6D89637-9137-4B9A-B577-4D41B19F8743}" type="presParOf" srcId="{86DBA68E-7058-4CD8-9A10-07E4CFB34BCB}" destId="{6DD22574-7BD0-490A-AC40-FDB8533ACE68}" srcOrd="1" destOrd="0" presId="urn:microsoft.com/office/officeart/2016/7/layout/LinearBlockProcessNumbered"/>
    <dgm:cxn modelId="{7AD3833A-9B06-4400-8DCF-DCA9502D362F}" type="presParOf" srcId="{86DBA68E-7058-4CD8-9A10-07E4CFB34BCB}" destId="{B2DC0C25-404B-4323-A529-A31CACF6977F}" srcOrd="2" destOrd="0" presId="urn:microsoft.com/office/officeart/2016/7/layout/LinearBlockProcessNumbered"/>
    <dgm:cxn modelId="{1FCDACF2-4B73-4907-8E58-2269155BD725}" type="presParOf" srcId="{6F2DDF59-E19D-496E-840B-8397E6B56625}" destId="{D5788AB9-7464-4461-8C1E-D27C64F5FEB6}" srcOrd="1" destOrd="0" presId="urn:microsoft.com/office/officeart/2016/7/layout/LinearBlockProcessNumbered"/>
    <dgm:cxn modelId="{CF47F0E4-62E6-4A24-A671-E364BD04B183}" type="presParOf" srcId="{6F2DDF59-E19D-496E-840B-8397E6B56625}" destId="{DD02CA86-1BC7-4775-87A3-521F1B3A75BC}" srcOrd="2" destOrd="0" presId="urn:microsoft.com/office/officeart/2016/7/layout/LinearBlockProcessNumbered"/>
    <dgm:cxn modelId="{CA4F59D8-F94E-4D93-8BC6-F5CD5B18BE0B}" type="presParOf" srcId="{DD02CA86-1BC7-4775-87A3-521F1B3A75BC}" destId="{C6A1D154-5FB6-4D83-9A7F-A686AE549E19}" srcOrd="0" destOrd="0" presId="urn:microsoft.com/office/officeart/2016/7/layout/LinearBlockProcessNumbered"/>
    <dgm:cxn modelId="{83C81536-EE3F-4C20-832D-661F5BA85451}" type="presParOf" srcId="{DD02CA86-1BC7-4775-87A3-521F1B3A75BC}" destId="{A3ADDB0D-A73E-4C98-B571-4EBF12FBFCF6}" srcOrd="1" destOrd="0" presId="urn:microsoft.com/office/officeart/2016/7/layout/LinearBlockProcessNumbered"/>
    <dgm:cxn modelId="{883773CE-5563-4A36-8B56-594657654FAD}" type="presParOf" srcId="{DD02CA86-1BC7-4775-87A3-521F1B3A75BC}" destId="{F6ED122A-4A72-4C5F-8A45-D6DC71664006}" srcOrd="2" destOrd="0" presId="urn:microsoft.com/office/officeart/2016/7/layout/LinearBlockProcessNumbered"/>
    <dgm:cxn modelId="{E1D922FC-3F2D-4D89-ABB5-581557718AF6}" type="presParOf" srcId="{6F2DDF59-E19D-496E-840B-8397E6B56625}" destId="{414EED8A-80B0-4CE0-B7FA-6CEE064A426E}" srcOrd="3" destOrd="0" presId="urn:microsoft.com/office/officeart/2016/7/layout/LinearBlockProcessNumbered"/>
    <dgm:cxn modelId="{BDC77A5D-A96D-421E-911B-92FA8ED004C1}" type="presParOf" srcId="{6F2DDF59-E19D-496E-840B-8397E6B56625}" destId="{B3E389A8-7EB2-4FCD-867B-35D06F8E0C40}" srcOrd="4" destOrd="0" presId="urn:microsoft.com/office/officeart/2016/7/layout/LinearBlockProcessNumbered"/>
    <dgm:cxn modelId="{3A1FE779-F71F-449F-A72B-D9E2AE91CE33}" type="presParOf" srcId="{B3E389A8-7EB2-4FCD-867B-35D06F8E0C40}" destId="{669E6935-C344-442D-9B45-EF0F28BE43C3}" srcOrd="0" destOrd="0" presId="urn:microsoft.com/office/officeart/2016/7/layout/LinearBlockProcessNumbered"/>
    <dgm:cxn modelId="{BEE4E4A6-8CD7-47EA-90CE-10D263789779}" type="presParOf" srcId="{B3E389A8-7EB2-4FCD-867B-35D06F8E0C40}" destId="{5F1B1B05-C423-470F-8B50-E823D3BE9823}" srcOrd="1" destOrd="0" presId="urn:microsoft.com/office/officeart/2016/7/layout/LinearBlockProcessNumbered"/>
    <dgm:cxn modelId="{F0CD6A23-0497-4A02-87D5-45FB13097CCD}" type="presParOf" srcId="{B3E389A8-7EB2-4FCD-867B-35D06F8E0C40}" destId="{4D529AF8-BF36-4DC8-9E4F-596E70069F6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5BE7-2E33-4EE1-918B-BE9561F14F13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33017-EC9F-44D2-9DA2-ECF1B8090CF2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69D3B-69ED-4B2B-A895-F367EC8D1D5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Azure Data Factory</a:t>
          </a:r>
          <a:r>
            <a:rPr lang="en-US" sz="2300" kern="1200"/>
            <a:t>: Use Azure Data Factory (ADF) as the primary data ingestion tool to gather data from various sources, such as on-premises databases, cloud-based storage, and external APIs.</a:t>
          </a:r>
        </a:p>
      </dsp:txBody>
      <dsp:txXfrm>
        <a:off x="1437631" y="531"/>
        <a:ext cx="9077968" cy="1244702"/>
      </dsp:txXfrm>
    </dsp:sp>
    <dsp:sp modelId="{6C56E6B6-DF19-472B-BCE1-31F254F0F47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7584F-896A-4748-8D2B-F04986D87E8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59D72-7EAC-49E2-B4EC-F46D791FF80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Azure Event Hub / Azure IoT Hub</a:t>
          </a:r>
          <a:r>
            <a:rPr lang="en-US" sz="2300" kern="1200"/>
            <a:t>: For real-time data ingestion (e.g., sales events, customer interactions), Azure Event Hub or IoT Hub can be used to capture and stream data into the pipeline.</a:t>
          </a:r>
        </a:p>
      </dsp:txBody>
      <dsp:txXfrm>
        <a:off x="1437631" y="1556410"/>
        <a:ext cx="9077968" cy="1244702"/>
      </dsp:txXfrm>
    </dsp:sp>
    <dsp:sp modelId="{1BF5DCAC-072E-4561-8B8D-BE6829A2FE4E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46BC4-087B-4B14-B34D-F6BC02BD02C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928C-4FE8-46C3-B950-9BD4FFDC683E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Blob Storage / ADLS Gen2</a:t>
          </a:r>
          <a:r>
            <a:rPr lang="en-US" sz="2300" kern="1200"/>
            <a:t>: Store raw ingested data temporarily in Azure Blob Storage or Azure Data Lake Storage (ADLS) Gen2, which can serve as a data lake.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F69D8-ECE6-454F-AF84-002413C5997F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Azure Data Lake Storage (ADLS) Gen2</a:t>
          </a:r>
          <a:r>
            <a:rPr lang="en-US" sz="1600" kern="1200"/>
            <a:t>: Store curated and transformed data in a structured, hierarchical format. ADLS can serve as the primary repository for processed data.</a:t>
          </a:r>
        </a:p>
      </dsp:txBody>
      <dsp:txXfrm>
        <a:off x="821" y="1776404"/>
        <a:ext cx="3327201" cy="2395585"/>
      </dsp:txXfrm>
    </dsp:sp>
    <dsp:sp modelId="{001F48B6-FEB6-4A5C-A15C-20B3CFC70FDA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777D2FAE-9EE1-4559-A27D-416A7346557B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Azure Synapse Analytics / SQL Database</a:t>
          </a:r>
          <a:r>
            <a:rPr lang="en-US" sz="1600" kern="1200"/>
            <a:t>: For optimized querying and analysis, move processed data to Azure Synapse Analytics or SQL Database. Synapse Analytics provides powerful analytical capabilities and can serve as a scalable data warehouse.</a:t>
          </a:r>
        </a:p>
      </dsp:txBody>
      <dsp:txXfrm>
        <a:off x="3594199" y="1776404"/>
        <a:ext cx="3327201" cy="2395585"/>
      </dsp:txXfrm>
    </dsp:sp>
    <dsp:sp modelId="{582C267D-F398-43A2-A076-18F576FFAFA7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29C61DAA-056B-4489-81E2-085BC11EFD2E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Delta Lake Integration</a:t>
          </a:r>
          <a:r>
            <a:rPr lang="en-US" sz="1600" kern="1200"/>
            <a:t>: Use Delta Lake within Databricks for handling transactional updates on large datasets, enabling ACID-compliant storage for reliable data.</a:t>
          </a:r>
        </a:p>
      </dsp:txBody>
      <dsp:txXfrm>
        <a:off x="7187576" y="1776404"/>
        <a:ext cx="3327201" cy="2395585"/>
      </dsp:txXfrm>
    </dsp:sp>
    <dsp:sp modelId="{0B84E710-80BE-4930-9403-713C38B415BE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13A02-14D8-44D5-9A4A-060B3BA9B58F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Microsoft Power BI Integration</a:t>
          </a:r>
          <a:r>
            <a:rPr lang="en-US" sz="1600" kern="1200" dirty="0"/>
            <a:t>: Use</a:t>
          </a:r>
          <a:r>
            <a:rPr lang="en-US" sz="1600" kern="1200" dirty="0">
              <a:latin typeface="Calibri Light" panose="020F0302020204030204"/>
            </a:rPr>
            <a:t> Power</a:t>
          </a:r>
          <a:r>
            <a:rPr lang="en-US" sz="1600" kern="1200" dirty="0"/>
            <a:t> </a:t>
          </a:r>
          <a:r>
            <a:rPr lang="en-US" sz="1600" kern="1200" dirty="0">
              <a:latin typeface="Calibri Light" panose="020F0302020204030204"/>
            </a:rPr>
            <a:t>BI </a:t>
          </a:r>
          <a:r>
            <a:rPr lang="en-US" sz="1600" kern="1200" dirty="0"/>
            <a:t>to integrate data across services and enable seamless visualization.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Power BI</a:t>
          </a:r>
          <a:r>
            <a:rPr lang="en-US" sz="1200" kern="1200" dirty="0"/>
            <a:t>: Connect Power BI to </a:t>
          </a:r>
          <a:r>
            <a:rPr lang="en-US" sz="1200" kern="1200" dirty="0">
              <a:latin typeface="Calibri Light" panose="020F0302020204030204"/>
            </a:rPr>
            <a:t>Databricks or Synapse</a:t>
          </a:r>
          <a:r>
            <a:rPr lang="en-US" sz="1200" kern="1200" dirty="0"/>
            <a:t> Analytics or the Delta Lake tables in ADLS for data visualization. Power BI can be used to build dashboards that display sales trends, inventory levels, and other KPIs.</a:t>
          </a:r>
        </a:p>
      </dsp:txBody>
      <dsp:txXfrm>
        <a:off x="821" y="1776404"/>
        <a:ext cx="3327201" cy="2395585"/>
      </dsp:txXfrm>
    </dsp:sp>
    <dsp:sp modelId="{6DD22574-7BD0-490A-AC40-FDB8533ACE68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C6A1D154-5FB6-4D83-9A7F-A686AE549E19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Data Sharing</a:t>
          </a:r>
          <a:r>
            <a:rPr lang="en-US" sz="1600" kern="1200" dirty="0"/>
            <a:t>: Microsoft provides a unified experience to share insights across departments in </a:t>
          </a:r>
          <a:r>
            <a:rPr lang="en-US" sz="1600" kern="1200" dirty="0" err="1"/>
            <a:t>TechRetail</a:t>
          </a:r>
          <a:r>
            <a:rPr lang="en-US" sz="1600" kern="1200" dirty="0"/>
            <a:t> and support collaborative decision-making.</a:t>
          </a:r>
        </a:p>
      </dsp:txBody>
      <dsp:txXfrm>
        <a:off x="3594199" y="1776404"/>
        <a:ext cx="3327201" cy="2395585"/>
      </dsp:txXfrm>
    </dsp:sp>
    <dsp:sp modelId="{A3ADDB0D-A73E-4C98-B571-4EBF12FBFCF6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669E6935-C344-442D-9B45-EF0F28BE43C3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Scheduled Refreshes</a:t>
          </a:r>
          <a:r>
            <a:rPr lang="en-US" sz="1600" kern="1200" dirty="0"/>
            <a:t>: Configure Power BI to refresh data </a:t>
          </a:r>
          <a:r>
            <a:rPr lang="en-US" sz="1600" kern="1200" dirty="0">
              <a:latin typeface="Calibri Light" panose="020F0302020204030204"/>
            </a:rPr>
            <a:t>from</a:t>
          </a:r>
          <a:r>
            <a:rPr lang="en-US" sz="1600" kern="1200" dirty="0"/>
            <a:t> </a:t>
          </a:r>
          <a:r>
            <a:rPr lang="en-US" sz="1600" kern="1200" dirty="0">
              <a:latin typeface="Calibri Light" panose="020F0302020204030204"/>
            </a:rPr>
            <a:t>Databricks or Synapse</a:t>
          </a:r>
          <a:r>
            <a:rPr lang="en-US" sz="1600" kern="1200" dirty="0"/>
            <a:t> or Delta tables on a schedule, ensuring that dashboards reflect the latest insights.</a:t>
          </a:r>
        </a:p>
      </dsp:txBody>
      <dsp:txXfrm>
        <a:off x="7187576" y="1776404"/>
        <a:ext cx="3327201" cy="2395585"/>
      </dsp:txXfrm>
    </dsp:sp>
    <dsp:sp modelId="{5F1B1B05-C423-470F-8B50-E823D3BE9823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AC1E-4A22-D32D-7B18-1BDE4F4AD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FAAA8-8125-19C7-F406-51DB0926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86DF-F8E0-979E-3B56-257450FA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C21A-A64F-7B50-BD29-11B1C194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1DFD-BDED-2C67-1FA5-897DB616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9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63CB-6B9D-9360-D02B-CFF0CA78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83E4-BF39-7FE3-E58D-E366A9F1E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FA62-CFB7-B4D3-8A81-B79E7929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9A52-792C-8E94-F2E7-F08789DC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9B7D-B6B5-3EDD-65AD-8F41541B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0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6581D-415B-5BB7-A3D7-C5E627B94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BF9A-408D-D996-E4B2-E62DC739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58EF-B202-C6A0-528E-D2F121F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6A7C-C82F-163A-70A9-1D424EDF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94F7-11C2-7FB2-9C0C-EDA7B3DE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1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E9B0-B47E-C35B-8D5D-09B3E77D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1A95-04CF-4768-DCB5-12DF3013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4BC3-E3CA-8356-CF7D-2ED066FF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3621-AF4E-6AEE-7D91-3F2C1499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ECDC-6555-A43A-7479-92106B8D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C50A-5068-713A-F008-23AB1FD3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431D-BDBB-B3DC-2CFC-2272BF3FC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73DDB-7D82-3A32-BDB5-B954F2E5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8A4B-6BF5-52B3-32FA-43235195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7BF6-CF96-666E-5E1B-1D5993D5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7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5D0B-52B0-46AC-40D1-3A415329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EFFE-5269-DF2E-4083-7016DCD4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2D830-F1AA-CE30-9F74-D1A250F8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20ABA-1ADC-613F-E9C7-0F989116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109DD-F208-9D2D-3F8F-B2AB5358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0EA6-A1F9-E021-98D5-17B47BA4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2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18C-F1D6-7710-9D87-5087B6B5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6DBD-DA7F-C0BD-74A9-384B39E0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68118-5A75-663F-3C8F-D69B47A43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BC5C9-6B3E-CCF6-EC97-1C73B28D8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64501-F1B3-25F6-DFFB-B5A08FBB2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9B796-2CCB-D8B0-429B-C8C25412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CDB62-2250-0339-C5D2-EE04ADF5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EA7D9-77E7-E9DC-EC33-93B87C5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C5CE-C4DD-890F-CFF0-2FCAB33D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CC05E-F49E-018B-4431-D1EA00E3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9B763-C8B8-2A6A-9648-075312F9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84B8-6C94-2917-B20D-4BAB8F6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2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4DC76-CE2F-A5FE-AF4F-33ABE125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CCF54-09E5-7C22-2179-C93DEC63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459A2-2781-FC84-060C-E4A1606A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5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F7A5-F478-F029-48B0-E5BE2BE4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5359-92F6-4F35-8C6C-60B6094F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C3B5-7B76-0838-8340-53920A22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907E-1F90-21BD-A0F6-BDEC8915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8279-548C-ED83-71C2-F37991BD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4B7B-4019-D7A7-9A69-1B0B3BEE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3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919F-E7B2-AC8F-2BC8-C82981E3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48ABB-D1F0-930A-688F-DD965B8BA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D9436-854D-2E15-D2F3-0334025B9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36DAF-76E9-3DCD-08BA-F029033C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646C5-0C1A-DF72-A1CB-71B1EED8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D8A7-9F2E-B31E-0B7C-936F6A2D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6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579A8-B325-D7C9-69CB-39038629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8869-1484-5AFD-4CB8-6AE51AF0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49FA-23C1-63FE-F163-DBD6DAA64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7384-1B6C-4B83-BFE8-B776F202146D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CF11A-90E9-70CF-53E7-93C251D4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EBEC-AE73-51BB-66CE-D8D324C10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5CB6-99C2-453A-BD5F-B976EFB2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CD6283-92CC-AB9C-D8E3-BBEDA2019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636" y="1283675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 b="1">
                <a:solidFill>
                  <a:schemeClr val="tx2"/>
                </a:solidFill>
                <a:ea typeface="Calibri Light"/>
                <a:cs typeface="Calibri Light"/>
              </a:rPr>
              <a:t>Azure Data Pipeline</a:t>
            </a:r>
            <a:endParaRPr lang="en-IN" sz="5200" b="1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D2C62-9D28-B5E5-53BD-AC8BD068D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3429000"/>
            <a:ext cx="5760846" cy="468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  <a:ea typeface="Calibri"/>
                <a:cs typeface="Calibri"/>
              </a:rPr>
              <a:t>Case Study –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4939D-661D-4CE5-A752-FA41B946D0A8}"/>
              </a:ext>
            </a:extLst>
          </p:cNvPr>
          <p:cNvSpPr txBox="1"/>
          <p:nvPr/>
        </p:nvSpPr>
        <p:spPr>
          <a:xfrm>
            <a:off x="8841375" y="5421213"/>
            <a:ext cx="3580148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400">
                <a:solidFill>
                  <a:schemeClr val="tx2"/>
                </a:solidFill>
                <a:ea typeface="Calibri"/>
                <a:cs typeface="Calibri"/>
              </a:rPr>
              <a:t>Rishi S Mahadevan</a:t>
            </a:r>
          </a:p>
          <a:p>
            <a:pPr algn="ctr"/>
            <a:r>
              <a:rPr lang="en-US" sz="2400">
                <a:solidFill>
                  <a:schemeClr val="tx2"/>
                </a:solidFill>
              </a:rPr>
              <a:t>Chanchal Kumar</a:t>
            </a:r>
            <a:endParaRPr lang="en-US" sz="2400">
              <a:solidFill>
                <a:schemeClr val="tx2"/>
              </a:solidFill>
              <a:ea typeface="Calibri"/>
              <a:cs typeface="Calibri"/>
            </a:endParaRPr>
          </a:p>
          <a:p>
            <a:pPr algn="ctr"/>
            <a:r>
              <a:rPr lang="en-US" sz="2400">
                <a:solidFill>
                  <a:schemeClr val="tx2"/>
                </a:solidFill>
              </a:rPr>
              <a:t>Goran </a:t>
            </a:r>
            <a:r>
              <a:rPr lang="en-US" sz="2400" err="1">
                <a:solidFill>
                  <a:schemeClr val="tx2"/>
                </a:solidFill>
              </a:rPr>
              <a:t>Matolia</a:t>
            </a:r>
            <a:endParaRPr lang="en-US" sz="2400" err="1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94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0B11E-B8BD-7026-A9D7-34275497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Step 1: Data Ingestion</a:t>
            </a:r>
            <a:endParaRPr lang="en-US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E6370D9-CB75-DDF4-EDDE-C360D7F40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7480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45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88258-8EE4-FB50-5239-7D4B2F6A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Step 2: Data Processing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9F8DD0-004D-F9B3-F418-3825B95B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Azure Databricks</a:t>
            </a:r>
            <a:r>
              <a:rPr lang="en-US" sz="1800">
                <a:ea typeface="+mn-lt"/>
                <a:cs typeface="+mn-lt"/>
              </a:rPr>
              <a:t>: This is the core processing engine. Set up Azure Databricks with Spark clusters to: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Clean and preprocess data.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Perform advanced analytics, machine learning, or data transformation tasks.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Prepare data for storage and visualization in a structured and optimized format.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>
                <a:ea typeface="+mn-lt"/>
                <a:cs typeface="+mn-lt"/>
              </a:rPr>
              <a:t>Notebook Orchestration</a:t>
            </a:r>
            <a:r>
              <a:rPr lang="en-US" sz="1800">
                <a:ea typeface="+mn-lt"/>
                <a:cs typeface="+mn-lt"/>
              </a:rPr>
              <a:t>: Use Azure Databricks Notebooks to write ETL (Extract, Transform, Load) scripts and model training.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>
                <a:ea typeface="+mn-lt"/>
                <a:cs typeface="+mn-lt"/>
              </a:rPr>
              <a:t>Data Lakehouse Architecture</a:t>
            </a:r>
            <a:r>
              <a:rPr lang="en-US" sz="1800">
                <a:ea typeface="+mn-lt"/>
                <a:cs typeface="+mn-lt"/>
              </a:rPr>
              <a:t>: Consider structuring the data in a Lakehouse format, using Delta Lake tables in Databricks to combine batch and streaming data for a unified processing approach.</a:t>
            </a:r>
          </a:p>
        </p:txBody>
      </p:sp>
    </p:spTree>
    <p:extLst>
      <p:ext uri="{BB962C8B-B14F-4D97-AF65-F5344CB8AC3E}">
        <p14:creationId xmlns:p14="http://schemas.microsoft.com/office/powerpoint/2010/main" val="5439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66BB-31E4-5AC4-29F8-BFB2B0F3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Exploration and Findings</a:t>
            </a:r>
            <a:endParaRPr lang="en-US"/>
          </a:p>
        </p:txBody>
      </p:sp>
      <p:pic>
        <p:nvPicPr>
          <p:cNvPr id="4" name="Content Placeholder 3" descr="A screenshot of a table&#10;&#10;Description automatically generated">
            <a:extLst>
              <a:ext uri="{FF2B5EF4-FFF2-40B4-BE49-F238E27FC236}">
                <a16:creationId xmlns:a16="http://schemas.microsoft.com/office/drawing/2014/main" id="{8482AF78-036A-E367-EC4F-AFF346FF7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245" t="8571" r="8844" b="5195"/>
          <a:stretch/>
        </p:blipFill>
        <p:spPr>
          <a:xfrm>
            <a:off x="8953150" y="2181763"/>
            <a:ext cx="1270262" cy="361406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580858-8E56-5B59-261B-49FE24FF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89" y="2176849"/>
            <a:ext cx="39624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C5A8E-DA1A-7584-3D13-A4700DC863C1}"/>
              </a:ext>
            </a:extLst>
          </p:cNvPr>
          <p:cNvSpPr txBox="1"/>
          <p:nvPr/>
        </p:nvSpPr>
        <p:spPr>
          <a:xfrm>
            <a:off x="841215" y="5967357"/>
            <a:ext cx="4818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There are a few missing values in a few records.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724A0-488A-9425-A0FB-A2BD36C12E03}"/>
              </a:ext>
            </a:extLst>
          </p:cNvPr>
          <p:cNvSpPr txBox="1"/>
          <p:nvPr/>
        </p:nvSpPr>
        <p:spPr>
          <a:xfrm>
            <a:off x="7638756" y="5964342"/>
            <a:ext cx="3905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Date values are of different formats.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61DF3-9861-EFD0-8445-F3C774137955}"/>
              </a:ext>
            </a:extLst>
          </p:cNvPr>
          <p:cNvSpPr txBox="1"/>
          <p:nvPr/>
        </p:nvSpPr>
        <p:spPr>
          <a:xfrm>
            <a:off x="4024183" y="1521940"/>
            <a:ext cx="41539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</a:rPr>
              <a:t>302010 rows × 30 columns =&gt; Dataset size</a:t>
            </a:r>
            <a:r>
              <a:rPr lang="en-US" sz="1600">
                <a:latin typeface="Arial"/>
                <a:cs typeface="Arial"/>
              </a:rPr>
              <a:t>​</a:t>
            </a:r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05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AFE8-0781-05F7-C34B-F3AD51D4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Findings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5073-51CB-8C92-AC00-FC5542A5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ea typeface="Roboto"/>
              <a:cs typeface="Arial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1ED8B1-6BCA-1CE4-6E5D-25C69878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601"/>
            <a:ext cx="9625912" cy="4341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79C17-4D99-A45E-064C-339C92B181B6}"/>
              </a:ext>
            </a:extLst>
          </p:cNvPr>
          <p:cNvSpPr txBox="1"/>
          <p:nvPr/>
        </p:nvSpPr>
        <p:spPr>
          <a:xfrm>
            <a:off x="849347" y="6112729"/>
            <a:ext cx="5662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4 Duplicate Rows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19EBFE-4FAF-6E27-799F-238BD75E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669"/>
          <a:stretch/>
        </p:blipFill>
        <p:spPr>
          <a:xfrm>
            <a:off x="680483" y="685792"/>
            <a:ext cx="2931299" cy="5486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1782" y="685800"/>
            <a:ext cx="4994335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3B11-A644-A6AE-866A-A3125B57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96" y="1084521"/>
            <a:ext cx="4019107" cy="1292027"/>
          </a:xfrm>
        </p:spPr>
        <p:txBody>
          <a:bodyPr anchor="b">
            <a:normAutofit/>
          </a:bodyPr>
          <a:lstStyle/>
          <a:p>
            <a:pPr algn="ctr"/>
            <a:r>
              <a:rPr lang="en-US" sz="2800">
                <a:solidFill>
                  <a:srgbClr val="595959"/>
                </a:solidFill>
                <a:ea typeface="Calibri Light"/>
                <a:cs typeface="Calibri Light"/>
              </a:rPr>
              <a:t>Data Exploration and Findings</a:t>
            </a:r>
            <a:endParaRPr lang="en-US" sz="2800">
              <a:solidFill>
                <a:srgbClr val="595959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B14678-5568-4EB6-4506-59E0B4FE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661" y="2678654"/>
            <a:ext cx="3976577" cy="3137355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rgbClr val="595959"/>
                </a:solidFill>
                <a:ea typeface="Calibri"/>
                <a:cs typeface="Calibri"/>
              </a:rPr>
              <a:t>&lt;== Missing Values column wise count.</a:t>
            </a:r>
          </a:p>
          <a:p>
            <a:pPr algn="ctr"/>
            <a:r>
              <a:rPr lang="en-US" sz="2000" dirty="0">
                <a:solidFill>
                  <a:srgbClr val="595959"/>
                </a:solidFill>
                <a:ea typeface="Calibri"/>
                <a:cs typeface="Calibri"/>
              </a:rPr>
              <a:t>Total 119115 rows have different  Date format. ==&gt;</a:t>
            </a:r>
          </a:p>
          <a:p>
            <a:pPr algn="ctr"/>
            <a:endParaRPr lang="en-US" sz="2000">
              <a:solidFill>
                <a:srgbClr val="595959"/>
              </a:solidFill>
              <a:ea typeface="Calibri"/>
              <a:cs typeface="Calibri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F9F549-2214-0D03-D86C-C703E43F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957"/>
          <a:stretch/>
        </p:blipFill>
        <p:spPr>
          <a:xfrm>
            <a:off x="8606117" y="685808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611B5-ED71-14E2-DA67-8A953850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ea typeface="Calibri Light"/>
                <a:cs typeface="Calibri Light"/>
              </a:rPr>
              <a:t>Step 3: Data Storage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20D3B3-457E-52CB-8151-9DEA0F74D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8181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48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3D230-2C5A-BDD3-FED1-FD1336D1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Step 4: Data Visualisation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CE486E-52FF-2B62-B1C6-D61D2A24D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4578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55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77E-766E-E138-0F04-5798B7CF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900" cy="474663"/>
          </a:xfrm>
        </p:spPr>
        <p:txBody>
          <a:bodyPr>
            <a:normAutofit/>
          </a:bodyPr>
          <a:lstStyle/>
          <a:p>
            <a:r>
              <a:rPr lang="en-US" sz="2400" b="1" dirty="0">
                <a:ea typeface="Calibri Light"/>
                <a:cs typeface="Calibri Light"/>
              </a:rPr>
              <a:t>Expected Output after Visualization</a:t>
            </a:r>
            <a:endParaRPr lang="en-US" sz="2400" b="1" dirty="0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A33D6600-A2B3-9390-80FC-EE493259F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1029824"/>
            <a:ext cx="9702800" cy="5561940"/>
          </a:xfrm>
        </p:spPr>
      </p:pic>
    </p:spTree>
    <p:extLst>
      <p:ext uri="{BB962C8B-B14F-4D97-AF65-F5344CB8AC3E}">
        <p14:creationId xmlns:p14="http://schemas.microsoft.com/office/powerpoint/2010/main" val="244735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Azure Data Pipeline</vt:lpstr>
      <vt:lpstr>Step 1: Data Ingestion</vt:lpstr>
      <vt:lpstr>Step 2: Data Processing</vt:lpstr>
      <vt:lpstr>Data Exploration and Findings</vt:lpstr>
      <vt:lpstr>Data Findings</vt:lpstr>
      <vt:lpstr>Data Exploration and Findings</vt:lpstr>
      <vt:lpstr>Step 3: Data Storage</vt:lpstr>
      <vt:lpstr>Step 4: Data Visualisation</vt:lpstr>
      <vt:lpstr>Expected Output after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Matolia, Goran - Ext</dc:creator>
  <cp:revision>39</cp:revision>
  <dcterms:created xsi:type="dcterms:W3CDTF">2024-11-07T05:37:42Z</dcterms:created>
  <dcterms:modified xsi:type="dcterms:W3CDTF">2024-11-11T07:20:23Z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2024-11-07T05:38:11Z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fe66d16a-b48d-4341-80cd-832d38add7c2</vt:lpwstr>
  </property>
  <property fmtid="{D5CDD505-2E9C-101B-9397-08002B2CF9AE}" pid="8" name="MSIP_Label_ea60d57e-af5b-4752-ac57-3e4f28ca11dc_ContentBits">
    <vt:lpwstr>0</vt:lpwstr>
  </property>
</Properties>
</file>