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61" r:id="rId3"/>
    <p:sldId id="262" r:id="rId4"/>
    <p:sldId id="264" r:id="rId5"/>
    <p:sldId id="312" r:id="rId6"/>
    <p:sldId id="278" r:id="rId7"/>
    <p:sldId id="313" r:id="rId8"/>
    <p:sldId id="270" r:id="rId9"/>
    <p:sldId id="27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  <a:srgbClr val="EC0000"/>
    <a:srgbClr val="66FFCC"/>
    <a:srgbClr val="CEB2D2"/>
    <a:srgbClr val="DA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28D9A2-36C5-49D2-B249-40E239BA78E9}">
  <a:tblStyle styleId="{5028D9A2-36C5-49D2-B249-40E239BA7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3DA8A-F628-4250-8DE6-7B2E28B64D04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B7BF3005-8C43-4617-9E34-3E2B3EAA97A7}">
      <dgm:prSet phldrT="[Text]"/>
      <dgm:spPr/>
      <dgm:t>
        <a:bodyPr/>
        <a:lstStyle/>
        <a:p>
          <a:pPr algn="l"/>
          <a:r>
            <a:rPr lang="en-IN" dirty="0"/>
            <a:t>More Reliable, Flexible &amp; Efficient.</a:t>
          </a:r>
        </a:p>
      </dgm:t>
    </dgm:pt>
    <dgm:pt modelId="{74FEF646-454B-4FC5-9A9E-E0020A551E7E}" type="parTrans" cxnId="{E8D58A07-B7A5-440E-96D1-E222507A7552}">
      <dgm:prSet/>
      <dgm:spPr/>
      <dgm:t>
        <a:bodyPr/>
        <a:lstStyle/>
        <a:p>
          <a:endParaRPr lang="en-IN"/>
        </a:p>
      </dgm:t>
    </dgm:pt>
    <dgm:pt modelId="{9943C637-F694-45DD-9CAF-FFF502E18DAC}" type="sibTrans" cxnId="{E8D58A07-B7A5-440E-96D1-E222507A7552}">
      <dgm:prSet/>
      <dgm:spPr/>
      <dgm:t>
        <a:bodyPr/>
        <a:lstStyle/>
        <a:p>
          <a:endParaRPr lang="en-IN"/>
        </a:p>
      </dgm:t>
    </dgm:pt>
    <dgm:pt modelId="{C32ECA72-58DD-444E-A573-732113C4E3C2}">
      <dgm:prSet phldrT="[Text]"/>
      <dgm:spPr/>
      <dgm:t>
        <a:bodyPr/>
        <a:lstStyle/>
        <a:p>
          <a:pPr algn="l"/>
          <a:r>
            <a:rPr lang="en-US" dirty="0"/>
            <a:t>A rating and review system, and efficient in-app messaging for queries. </a:t>
          </a:r>
          <a:endParaRPr lang="en-IN" dirty="0"/>
        </a:p>
      </dgm:t>
    </dgm:pt>
    <dgm:pt modelId="{39DE9761-420A-4FC4-A213-B25744C31BA1}" type="parTrans" cxnId="{9D994AF3-5237-4DFC-9332-F4EFB722C456}">
      <dgm:prSet/>
      <dgm:spPr/>
      <dgm:t>
        <a:bodyPr/>
        <a:lstStyle/>
        <a:p>
          <a:endParaRPr lang="en-IN"/>
        </a:p>
      </dgm:t>
    </dgm:pt>
    <dgm:pt modelId="{C4BF9970-5656-4EAD-8ADD-13F1F3A7FA94}" type="sibTrans" cxnId="{9D994AF3-5237-4DFC-9332-F4EFB722C456}">
      <dgm:prSet/>
      <dgm:spPr/>
      <dgm:t>
        <a:bodyPr/>
        <a:lstStyle/>
        <a:p>
          <a:endParaRPr lang="en-IN"/>
        </a:p>
      </dgm:t>
    </dgm:pt>
    <dgm:pt modelId="{375FCE0A-37F3-4459-8C8B-842A546049FD}">
      <dgm:prSet phldrT="[Text]"/>
      <dgm:spPr/>
      <dgm:t>
        <a:bodyPr/>
        <a:lstStyle/>
        <a:p>
          <a:pPr algn="l"/>
          <a:r>
            <a:rPr lang="en-IN" dirty="0"/>
            <a:t>Feedback and Instant Booking or Rentals.</a:t>
          </a:r>
        </a:p>
      </dgm:t>
    </dgm:pt>
    <dgm:pt modelId="{589B8C72-1319-4B15-BCB0-0D0C0DE854F6}" type="parTrans" cxnId="{127B0345-7834-47F0-8D80-436A8DE85994}">
      <dgm:prSet/>
      <dgm:spPr/>
      <dgm:t>
        <a:bodyPr/>
        <a:lstStyle/>
        <a:p>
          <a:endParaRPr lang="en-IN"/>
        </a:p>
      </dgm:t>
    </dgm:pt>
    <dgm:pt modelId="{020F5DF7-E317-48CE-8D83-AC5FCC95E5BD}" type="sibTrans" cxnId="{127B0345-7834-47F0-8D80-436A8DE85994}">
      <dgm:prSet/>
      <dgm:spPr/>
      <dgm:t>
        <a:bodyPr/>
        <a:lstStyle/>
        <a:p>
          <a:endParaRPr lang="en-IN"/>
        </a:p>
      </dgm:t>
    </dgm:pt>
    <dgm:pt modelId="{D9498BA1-69BD-4CF3-906E-0D8A3186E59C}" type="pres">
      <dgm:prSet presAssocID="{6043DA8A-F628-4250-8DE6-7B2E28B64D04}" presName="Name0" presStyleCnt="0">
        <dgm:presLayoutVars>
          <dgm:resizeHandles/>
        </dgm:presLayoutVars>
      </dgm:prSet>
      <dgm:spPr/>
    </dgm:pt>
    <dgm:pt modelId="{A7DF13F1-901D-4B15-B1C9-9BCA15C81BBB}" type="pres">
      <dgm:prSet presAssocID="{B7BF3005-8C43-4617-9E34-3E2B3EAA97A7}" presName="text" presStyleLbl="node1" presStyleIdx="0" presStyleCnt="3" custScaleX="186836">
        <dgm:presLayoutVars>
          <dgm:bulletEnabled val="1"/>
        </dgm:presLayoutVars>
      </dgm:prSet>
      <dgm:spPr/>
    </dgm:pt>
    <dgm:pt modelId="{EE8DFE90-16B3-4888-A614-945FA0F6CC90}" type="pres">
      <dgm:prSet presAssocID="{9943C637-F694-45DD-9CAF-FFF502E18DAC}" presName="space" presStyleCnt="0"/>
      <dgm:spPr/>
    </dgm:pt>
    <dgm:pt modelId="{18C5F09D-CC30-4F9C-B1A4-E55B5CA066BE}" type="pres">
      <dgm:prSet presAssocID="{C32ECA72-58DD-444E-A573-732113C4E3C2}" presName="text" presStyleLbl="node1" presStyleIdx="1" presStyleCnt="3" custScaleX="95963">
        <dgm:presLayoutVars>
          <dgm:bulletEnabled val="1"/>
        </dgm:presLayoutVars>
      </dgm:prSet>
      <dgm:spPr/>
    </dgm:pt>
    <dgm:pt modelId="{FE0AB7E1-A971-4C39-9C47-D9116AA189F0}" type="pres">
      <dgm:prSet presAssocID="{C4BF9970-5656-4EAD-8ADD-13F1F3A7FA94}" presName="space" presStyleCnt="0"/>
      <dgm:spPr/>
    </dgm:pt>
    <dgm:pt modelId="{F97B4426-721A-4497-879E-E53F1E56D556}" type="pres">
      <dgm:prSet presAssocID="{375FCE0A-37F3-4459-8C8B-842A546049FD}" presName="text" presStyleLbl="node1" presStyleIdx="2" presStyleCnt="3" custScaleX="172545">
        <dgm:presLayoutVars>
          <dgm:bulletEnabled val="1"/>
        </dgm:presLayoutVars>
      </dgm:prSet>
      <dgm:spPr/>
    </dgm:pt>
  </dgm:ptLst>
  <dgm:cxnLst>
    <dgm:cxn modelId="{E8D58A07-B7A5-440E-96D1-E222507A7552}" srcId="{6043DA8A-F628-4250-8DE6-7B2E28B64D04}" destId="{B7BF3005-8C43-4617-9E34-3E2B3EAA97A7}" srcOrd="0" destOrd="0" parTransId="{74FEF646-454B-4FC5-9A9E-E0020A551E7E}" sibTransId="{9943C637-F694-45DD-9CAF-FFF502E18DAC}"/>
    <dgm:cxn modelId="{A6CD8209-94E3-4BE6-99DA-CFE8E9B322A7}" type="presOf" srcId="{375FCE0A-37F3-4459-8C8B-842A546049FD}" destId="{F97B4426-721A-4497-879E-E53F1E56D556}" srcOrd="0" destOrd="0" presId="urn:diagrams.loki3.com/VaryingWidthList"/>
    <dgm:cxn modelId="{127B0345-7834-47F0-8D80-436A8DE85994}" srcId="{6043DA8A-F628-4250-8DE6-7B2E28B64D04}" destId="{375FCE0A-37F3-4459-8C8B-842A546049FD}" srcOrd="2" destOrd="0" parTransId="{589B8C72-1319-4B15-BCB0-0D0C0DE854F6}" sibTransId="{020F5DF7-E317-48CE-8D83-AC5FCC95E5BD}"/>
    <dgm:cxn modelId="{0A034698-9782-4ECB-A279-16081C5805CE}" type="presOf" srcId="{C32ECA72-58DD-444E-A573-732113C4E3C2}" destId="{18C5F09D-CC30-4F9C-B1A4-E55B5CA066BE}" srcOrd="0" destOrd="0" presId="urn:diagrams.loki3.com/VaryingWidthList"/>
    <dgm:cxn modelId="{79949B9D-4118-4524-AAD4-F41C8A7590B9}" type="presOf" srcId="{6043DA8A-F628-4250-8DE6-7B2E28B64D04}" destId="{D9498BA1-69BD-4CF3-906E-0D8A3186E59C}" srcOrd="0" destOrd="0" presId="urn:diagrams.loki3.com/VaryingWidthList"/>
    <dgm:cxn modelId="{3451C1A9-2577-49F7-B8E3-F887B6038F8E}" type="presOf" srcId="{B7BF3005-8C43-4617-9E34-3E2B3EAA97A7}" destId="{A7DF13F1-901D-4B15-B1C9-9BCA15C81BBB}" srcOrd="0" destOrd="0" presId="urn:diagrams.loki3.com/VaryingWidthList"/>
    <dgm:cxn modelId="{9D994AF3-5237-4DFC-9332-F4EFB722C456}" srcId="{6043DA8A-F628-4250-8DE6-7B2E28B64D04}" destId="{C32ECA72-58DD-444E-A573-732113C4E3C2}" srcOrd="1" destOrd="0" parTransId="{39DE9761-420A-4FC4-A213-B25744C31BA1}" sibTransId="{C4BF9970-5656-4EAD-8ADD-13F1F3A7FA94}"/>
    <dgm:cxn modelId="{9582A575-073B-4ABF-8B61-DCCDEF1C8CFC}" type="presParOf" srcId="{D9498BA1-69BD-4CF3-906E-0D8A3186E59C}" destId="{A7DF13F1-901D-4B15-B1C9-9BCA15C81BBB}" srcOrd="0" destOrd="0" presId="urn:diagrams.loki3.com/VaryingWidthList"/>
    <dgm:cxn modelId="{E6F09D0A-3265-4B89-9B08-D954C5A06C25}" type="presParOf" srcId="{D9498BA1-69BD-4CF3-906E-0D8A3186E59C}" destId="{EE8DFE90-16B3-4888-A614-945FA0F6CC90}" srcOrd="1" destOrd="0" presId="urn:diagrams.loki3.com/VaryingWidthList"/>
    <dgm:cxn modelId="{659DC987-F4AE-48B3-BF41-E100D92D2292}" type="presParOf" srcId="{D9498BA1-69BD-4CF3-906E-0D8A3186E59C}" destId="{18C5F09D-CC30-4F9C-B1A4-E55B5CA066BE}" srcOrd="2" destOrd="0" presId="urn:diagrams.loki3.com/VaryingWidthList"/>
    <dgm:cxn modelId="{34BC8F5B-7929-4D40-9E7F-2A4C5710807D}" type="presParOf" srcId="{D9498BA1-69BD-4CF3-906E-0D8A3186E59C}" destId="{FE0AB7E1-A971-4C39-9C47-D9116AA189F0}" srcOrd="3" destOrd="0" presId="urn:diagrams.loki3.com/VaryingWidthList"/>
    <dgm:cxn modelId="{99D3EE59-A2FF-48B5-A358-D179AB0BC7C0}" type="presParOf" srcId="{D9498BA1-69BD-4CF3-906E-0D8A3186E59C}" destId="{F97B4426-721A-4497-879E-E53F1E56D556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F13F1-901D-4B15-B1C9-9BCA15C81BBB}">
      <dsp:nvSpPr>
        <dsp:cNvPr id="0" name=""/>
        <dsp:cNvSpPr/>
      </dsp:nvSpPr>
      <dsp:spPr>
        <a:xfrm>
          <a:off x="609790" y="1116"/>
          <a:ext cx="4876419" cy="73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More Reliable, Flexible &amp; Efficient.</a:t>
          </a:r>
        </a:p>
      </dsp:txBody>
      <dsp:txXfrm>
        <a:off x="609790" y="1116"/>
        <a:ext cx="4876419" cy="737108"/>
      </dsp:txXfrm>
    </dsp:sp>
    <dsp:sp modelId="{18C5F09D-CC30-4F9C-B1A4-E55B5CA066BE}">
      <dsp:nvSpPr>
        <dsp:cNvPr id="0" name=""/>
        <dsp:cNvSpPr/>
      </dsp:nvSpPr>
      <dsp:spPr>
        <a:xfrm>
          <a:off x="586549" y="775080"/>
          <a:ext cx="4922901" cy="73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rating and review system, and efficient in-app messaging for queries. </a:t>
          </a:r>
          <a:endParaRPr lang="en-IN" sz="2200" kern="1200" dirty="0"/>
        </a:p>
      </dsp:txBody>
      <dsp:txXfrm>
        <a:off x="586549" y="775080"/>
        <a:ext cx="4922901" cy="737108"/>
      </dsp:txXfrm>
    </dsp:sp>
    <dsp:sp modelId="{F97B4426-721A-4497-879E-E53F1E56D556}">
      <dsp:nvSpPr>
        <dsp:cNvPr id="0" name=""/>
        <dsp:cNvSpPr/>
      </dsp:nvSpPr>
      <dsp:spPr>
        <a:xfrm>
          <a:off x="602174" y="1549044"/>
          <a:ext cx="4891650" cy="73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Feedback and Instant Booking or Rentals.</a:t>
          </a:r>
        </a:p>
      </dsp:txBody>
      <dsp:txXfrm>
        <a:off x="602174" y="1549044"/>
        <a:ext cx="4891650" cy="737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4" name="Google Shape;7774;geaa3465073_2_7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5" name="Google Shape;7775;geaa3465073_2_7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459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34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76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54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20100" y="1313050"/>
            <a:ext cx="27063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1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46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Number and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713150" y="1327075"/>
            <a:ext cx="7717800" cy="3275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989425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2"/>
          </p:nvPr>
        </p:nvSpPr>
        <p:spPr>
          <a:xfrm>
            <a:off x="6301327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3"/>
          </p:nvPr>
        </p:nvSpPr>
        <p:spPr>
          <a:xfrm>
            <a:off x="3645376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4"/>
          </p:nvPr>
        </p:nvSpPr>
        <p:spPr>
          <a:xfrm>
            <a:off x="989413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5"/>
          </p:nvPr>
        </p:nvSpPr>
        <p:spPr>
          <a:xfrm>
            <a:off x="3645363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6"/>
          </p:nvPr>
        </p:nvSpPr>
        <p:spPr>
          <a:xfrm>
            <a:off x="6301312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7" hasCustomPrompt="1"/>
          </p:nvPr>
        </p:nvSpPr>
        <p:spPr>
          <a:xfrm>
            <a:off x="673697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 idx="8" hasCustomPrompt="1"/>
          </p:nvPr>
        </p:nvSpPr>
        <p:spPr>
          <a:xfrm>
            <a:off x="4077750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9" hasCustomPrompt="1"/>
          </p:nvPr>
        </p:nvSpPr>
        <p:spPr>
          <a:xfrm>
            <a:off x="142502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13" hasCustomPrompt="1"/>
          </p:nvPr>
        </p:nvSpPr>
        <p:spPr>
          <a:xfrm>
            <a:off x="3021600" y="1608175"/>
            <a:ext cx="31008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4769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2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20100" y="540000"/>
            <a:ext cx="2937900" cy="1644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50700" y="624250"/>
            <a:ext cx="287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_1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7131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2" r:id="rId5"/>
    <p:sldLayoutId id="2147483666" r:id="rId6"/>
    <p:sldLayoutId id="2147483669" r:id="rId7"/>
    <p:sldLayoutId id="2147483672" r:id="rId8"/>
    <p:sldLayoutId id="2147483678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Hackathon    </a:t>
            </a:r>
            <a:br>
              <a:rPr lang="en" sz="4800" dirty="0"/>
            </a:br>
            <a:r>
              <a:rPr lang="en" sz="4800" dirty="0">
                <a:solidFill>
                  <a:schemeClr val="lt1"/>
                </a:solidFill>
              </a:rPr>
              <a:t>Project presentation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218125" y="2831900"/>
            <a:ext cx="6707700" cy="4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i="1" dirty="0">
                <a:solidFill>
                  <a:schemeClr val="tx1"/>
                </a:solidFill>
              </a:rPr>
              <a:t>by team   </a:t>
            </a:r>
            <a:r>
              <a:rPr lang="en-IN" sz="2000" b="1" i="1" dirty="0" err="1">
                <a:solidFill>
                  <a:schemeClr val="bg1"/>
                </a:solidFill>
              </a:rPr>
              <a:t>Devomakes</a:t>
            </a:r>
            <a:r>
              <a:rPr lang="en-IN" sz="2000" b="1" i="1" dirty="0">
                <a:solidFill>
                  <a:schemeClr val="bg1"/>
                </a:solidFill>
              </a:rPr>
              <a:t>  </a:t>
            </a:r>
            <a:endParaRPr lang="en-IN" sz="2000" b="1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i="1" dirty="0">
                <a:solidFill>
                  <a:schemeClr val="tx1"/>
                </a:solidFill>
              </a:rPr>
              <a:t>Team code  </a:t>
            </a:r>
            <a:r>
              <a:rPr lang="en-IN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P5H2023662422</a:t>
            </a:r>
            <a:endParaRPr lang="en-IN" sz="1800" b="1" i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b="1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solidFill>
                  <a:schemeClr val="tx1"/>
                </a:solidFill>
              </a:rPr>
              <a:t>Hackathon 2023 | 08/11/2023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1" dirty="0">
              <a:solidFill>
                <a:schemeClr val="tx1"/>
              </a:solidFill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1218125" y="2571750"/>
            <a:ext cx="65334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 flipH="1">
            <a:off x="740750" y="1167331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lt1"/>
                </a:solidFill>
              </a:rPr>
              <a:t>devomakes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</a:t>
            </a:r>
            <a:endParaRPr dirty="0"/>
          </a:p>
        </p:txBody>
      </p:sp>
      <p:sp>
        <p:nvSpPr>
          <p:cNvPr id="289" name="Google Shape;289;p41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analyst </a:t>
            </a:r>
            <a:endParaRPr dirty="0"/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Rishi kumar singh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Alok kumar jha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</a:t>
            </a:r>
            <a:r>
              <a:rPr lang="en" dirty="0"/>
              <a:t>itish raj</a:t>
            </a:r>
            <a:endParaRPr dirty="0"/>
          </a:p>
        </p:txBody>
      </p:sp>
      <p:grpSp>
        <p:nvGrpSpPr>
          <p:cNvPr id="293" name="Google Shape;293;p41"/>
          <p:cNvGrpSpPr/>
          <p:nvPr/>
        </p:nvGrpSpPr>
        <p:grpSpPr>
          <a:xfrm>
            <a:off x="740750" y="1744015"/>
            <a:ext cx="7704000" cy="114300"/>
            <a:chOff x="221825" y="3859053"/>
            <a:chExt cx="7704000" cy="114300"/>
          </a:xfrm>
        </p:grpSpPr>
        <p:sp>
          <p:nvSpPr>
            <p:cNvPr id="294" name="Google Shape;294;p41"/>
            <p:cNvSpPr/>
            <p:nvPr/>
          </p:nvSpPr>
          <p:spPr>
            <a:xfrm>
              <a:off x="221825" y="3859053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814825" y="3859053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IN" dirty="0"/>
              <a:t>u</a:t>
            </a:r>
            <a:r>
              <a:rPr lang="en" dirty="0"/>
              <a:t>r Problem </a:t>
            </a:r>
            <a:r>
              <a:rPr lang="en" dirty="0">
                <a:solidFill>
                  <a:srgbClr val="000000"/>
                </a:solidFill>
              </a:rPr>
              <a:t>Statement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302" name="Google Shape;302;p42"/>
          <p:cNvGrpSpPr/>
          <p:nvPr/>
        </p:nvGrpSpPr>
        <p:grpSpPr>
          <a:xfrm>
            <a:off x="2900600" y="960437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CFCDF98-2503-2825-E048-19B4C1729158}"/>
              </a:ext>
            </a:extLst>
          </p:cNvPr>
          <p:cNvSpPr/>
          <p:nvPr/>
        </p:nvSpPr>
        <p:spPr>
          <a:xfrm>
            <a:off x="2366157" y="1471771"/>
            <a:ext cx="4737100" cy="3873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0000"/>
                </a:solidFill>
              </a:rPr>
              <a:t>Is a target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70F85-E921-8F97-B6E8-DA4B0A2EF3D4}"/>
              </a:ext>
            </a:extLst>
          </p:cNvPr>
          <p:cNvSpPr txBox="1"/>
          <p:nvPr/>
        </p:nvSpPr>
        <p:spPr>
          <a:xfrm>
            <a:off x="838200" y="2459162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who needs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48719-DB2E-7E89-0686-E11BE0437903}"/>
              </a:ext>
            </a:extLst>
          </p:cNvPr>
          <p:cNvSpPr txBox="1"/>
          <p:nvPr/>
        </p:nvSpPr>
        <p:spPr>
          <a:xfrm>
            <a:off x="2743200" y="2459162"/>
            <a:ext cx="5905500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find a  </a:t>
            </a:r>
            <a:r>
              <a:rPr lang="en-IN" sz="2000" b="1" i="1" u="sng" dirty="0">
                <a:solidFill>
                  <a:schemeClr val="tx1"/>
                </a:solidFill>
              </a:rPr>
              <a:t>PG</a:t>
            </a:r>
            <a:r>
              <a:rPr lang="en-IN" sz="2000" b="1" i="1" dirty="0">
                <a:solidFill>
                  <a:schemeClr val="tx1"/>
                </a:solidFill>
              </a:rPr>
              <a:t> , </a:t>
            </a:r>
            <a:r>
              <a:rPr lang="en-IN" sz="2000" b="1" i="1" u="sng" dirty="0">
                <a:solidFill>
                  <a:schemeClr val="tx1"/>
                </a:solidFill>
              </a:rPr>
              <a:t>HOSTEL</a:t>
            </a:r>
            <a:r>
              <a:rPr lang="en-IN" sz="2000" b="1" dirty="0">
                <a:solidFill>
                  <a:schemeClr val="tx1"/>
                </a:solidFill>
              </a:rPr>
              <a:t> or a </a:t>
            </a:r>
            <a:r>
              <a:rPr lang="en-IN" sz="2000" b="1" i="1" u="sng" dirty="0">
                <a:solidFill>
                  <a:schemeClr val="tx1"/>
                </a:solidFill>
              </a:rPr>
              <a:t>APARTMENT  to </a:t>
            </a:r>
            <a:r>
              <a:rPr lang="en-IN" sz="2000" b="1" dirty="0">
                <a:solidFill>
                  <a:schemeClr val="tx1"/>
                </a:solidFill>
              </a:rPr>
              <a:t>rent,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8B09-0A4D-82A6-2891-77616096C427}"/>
              </a:ext>
            </a:extLst>
          </p:cNvPr>
          <p:cNvSpPr txBox="1"/>
          <p:nvPr/>
        </p:nvSpPr>
        <p:spPr>
          <a:xfrm>
            <a:off x="977900" y="3408573"/>
            <a:ext cx="8128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04BCA-EAF8-5F53-DA7E-EAED6145947A}"/>
              </a:ext>
            </a:extLst>
          </p:cNvPr>
          <p:cNvSpPr txBox="1"/>
          <p:nvPr/>
        </p:nvSpPr>
        <p:spPr>
          <a:xfrm>
            <a:off x="2062950" y="3408573"/>
            <a:ext cx="6965950" cy="10156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he is worried because it is very difficult to find it door to door home like stay in random streets in city for new comers .</a:t>
            </a:r>
          </a:p>
        </p:txBody>
      </p:sp>
      <p:grpSp>
        <p:nvGrpSpPr>
          <p:cNvPr id="14" name="Google Shape;1003;p71">
            <a:extLst>
              <a:ext uri="{FF2B5EF4-FFF2-40B4-BE49-F238E27FC236}">
                <a16:creationId xmlns:a16="http://schemas.microsoft.com/office/drawing/2014/main" id="{853D0532-D36E-2A13-26FB-6B42A9686CCF}"/>
              </a:ext>
            </a:extLst>
          </p:cNvPr>
          <p:cNvGrpSpPr/>
          <p:nvPr/>
        </p:nvGrpSpPr>
        <p:grpSpPr>
          <a:xfrm>
            <a:off x="748500" y="1272864"/>
            <a:ext cx="1314450" cy="689554"/>
            <a:chOff x="4411970" y="1801825"/>
            <a:chExt cx="734586" cy="409262"/>
          </a:xfrm>
        </p:grpSpPr>
        <p:sp>
          <p:nvSpPr>
            <p:cNvPr id="15" name="Google Shape;1004;p71">
              <a:extLst>
                <a:ext uri="{FF2B5EF4-FFF2-40B4-BE49-F238E27FC236}">
                  <a16:creationId xmlns:a16="http://schemas.microsoft.com/office/drawing/2014/main" id="{11C31C28-3E12-29EB-D484-C7C383015D16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tx1"/>
                  </a:solidFill>
                </a:rPr>
                <a:t>p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6" name="Google Shape;1005;p71">
              <a:extLst>
                <a:ext uri="{FF2B5EF4-FFF2-40B4-BE49-F238E27FC236}">
                  <a16:creationId xmlns:a16="http://schemas.microsoft.com/office/drawing/2014/main" id="{AB81A468-5ED9-338E-27B5-CDFA3CFF1D4D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3BC69E-E234-3616-60D3-3C0323F4349A}"/>
              </a:ext>
            </a:extLst>
          </p:cNvPr>
          <p:cNvSpPr txBox="1"/>
          <p:nvPr/>
        </p:nvSpPr>
        <p:spPr>
          <a:xfrm>
            <a:off x="1051707" y="1328144"/>
            <a:ext cx="131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Peter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6950" y="181788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Why </a:t>
            </a:r>
            <a:r>
              <a:rPr lang="en" dirty="0">
                <a:solidFill>
                  <a:schemeClr val="tx1"/>
                </a:solidFill>
              </a:rPr>
              <a:t>this</a:t>
            </a:r>
            <a:r>
              <a:rPr lang="en" dirty="0"/>
              <a:t> problem ?</a:t>
            </a:r>
            <a:endParaRPr dirty="0"/>
          </a:p>
        </p:txBody>
      </p:sp>
      <p:grpSp>
        <p:nvGrpSpPr>
          <p:cNvPr id="320" name="Google Shape;320;p44"/>
          <p:cNvGrpSpPr/>
          <p:nvPr/>
        </p:nvGrpSpPr>
        <p:grpSpPr>
          <a:xfrm>
            <a:off x="726950" y="755238"/>
            <a:ext cx="7704000" cy="114300"/>
            <a:chOff x="221825" y="2771838"/>
            <a:chExt cx="7704000" cy="114300"/>
          </a:xfrm>
        </p:grpSpPr>
        <p:sp>
          <p:nvSpPr>
            <p:cNvPr id="321" name="Google Shape;321;p44"/>
            <p:cNvSpPr/>
            <p:nvPr/>
          </p:nvSpPr>
          <p:spPr>
            <a:xfrm>
              <a:off x="221825" y="2771838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2771838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003;p71">
            <a:extLst>
              <a:ext uri="{FF2B5EF4-FFF2-40B4-BE49-F238E27FC236}">
                <a16:creationId xmlns:a16="http://schemas.microsoft.com/office/drawing/2014/main" id="{D69A453B-3A5F-A028-F1DD-A518FDB52A25}"/>
              </a:ext>
            </a:extLst>
          </p:cNvPr>
          <p:cNvGrpSpPr/>
          <p:nvPr/>
        </p:nvGrpSpPr>
        <p:grpSpPr>
          <a:xfrm>
            <a:off x="2824042" y="3430924"/>
            <a:ext cx="3025773" cy="1704300"/>
            <a:chOff x="4411970" y="1801825"/>
            <a:chExt cx="734586" cy="409262"/>
          </a:xfrm>
        </p:grpSpPr>
        <p:sp>
          <p:nvSpPr>
            <p:cNvPr id="3" name="Google Shape;1004;p71">
              <a:extLst>
                <a:ext uri="{FF2B5EF4-FFF2-40B4-BE49-F238E27FC236}">
                  <a16:creationId xmlns:a16="http://schemas.microsoft.com/office/drawing/2014/main" id="{7033E99D-2821-6C64-B34C-1EB2097EDD1F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05;p71">
              <a:extLst>
                <a:ext uri="{FF2B5EF4-FFF2-40B4-BE49-F238E27FC236}">
                  <a16:creationId xmlns:a16="http://schemas.microsoft.com/office/drawing/2014/main" id="{21C7F401-E0F5-4694-32FD-85B8DF454C2E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000000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1003;p71">
            <a:extLst>
              <a:ext uri="{FF2B5EF4-FFF2-40B4-BE49-F238E27FC236}">
                <a16:creationId xmlns:a16="http://schemas.microsoft.com/office/drawing/2014/main" id="{C092815D-BAA5-A6EA-C1D8-C573C3ED0467}"/>
              </a:ext>
            </a:extLst>
          </p:cNvPr>
          <p:cNvGrpSpPr/>
          <p:nvPr/>
        </p:nvGrpSpPr>
        <p:grpSpPr>
          <a:xfrm rot="20988565">
            <a:off x="975359" y="1365927"/>
            <a:ext cx="3224527" cy="1682462"/>
            <a:chOff x="4411970" y="1801825"/>
            <a:chExt cx="734586" cy="409262"/>
          </a:xfrm>
        </p:grpSpPr>
        <p:sp>
          <p:nvSpPr>
            <p:cNvPr id="6" name="Google Shape;1004;p71">
              <a:extLst>
                <a:ext uri="{FF2B5EF4-FFF2-40B4-BE49-F238E27FC236}">
                  <a16:creationId xmlns:a16="http://schemas.microsoft.com/office/drawing/2014/main" id="{FCA9F402-9B4D-F354-9BEC-18A87D9DF6FE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005;p71">
              <a:extLst>
                <a:ext uri="{FF2B5EF4-FFF2-40B4-BE49-F238E27FC236}">
                  <a16:creationId xmlns:a16="http://schemas.microsoft.com/office/drawing/2014/main" id="{5C210A28-A0ED-3CDF-38DD-D7841B0A38B5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000000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1003;p71">
            <a:extLst>
              <a:ext uri="{FF2B5EF4-FFF2-40B4-BE49-F238E27FC236}">
                <a16:creationId xmlns:a16="http://schemas.microsoft.com/office/drawing/2014/main" id="{6EF2D071-9B6C-34A8-0443-F4ECEBE7932B}"/>
              </a:ext>
            </a:extLst>
          </p:cNvPr>
          <p:cNvGrpSpPr/>
          <p:nvPr/>
        </p:nvGrpSpPr>
        <p:grpSpPr>
          <a:xfrm rot="20575382">
            <a:off x="4590083" y="1232383"/>
            <a:ext cx="3224526" cy="1887395"/>
            <a:chOff x="4411970" y="1801825"/>
            <a:chExt cx="734586" cy="409262"/>
          </a:xfrm>
        </p:grpSpPr>
        <p:sp>
          <p:nvSpPr>
            <p:cNvPr id="9" name="Google Shape;1004;p71">
              <a:extLst>
                <a:ext uri="{FF2B5EF4-FFF2-40B4-BE49-F238E27FC236}">
                  <a16:creationId xmlns:a16="http://schemas.microsoft.com/office/drawing/2014/main" id="{B5A9CA47-5D83-3BC9-681A-54BB72E43771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05;p71">
              <a:extLst>
                <a:ext uri="{FF2B5EF4-FFF2-40B4-BE49-F238E27FC236}">
                  <a16:creationId xmlns:a16="http://schemas.microsoft.com/office/drawing/2014/main" id="{859B1670-645C-0C8D-A526-6055AC24A8BE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000000"/>
            </a:solidFill>
            <a:ln w="7620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4BC9F5B-4145-3221-3B96-5C6C7BBC2432}"/>
              </a:ext>
            </a:extLst>
          </p:cNvPr>
          <p:cNvSpPr txBox="1"/>
          <p:nvPr/>
        </p:nvSpPr>
        <p:spPr>
          <a:xfrm rot="20958159">
            <a:off x="1808099" y="1394966"/>
            <a:ext cx="2362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Physically going door to door and finding room  is so time taking.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1A921-FE1E-EDF5-0F4F-F43AE07195C9}"/>
              </a:ext>
            </a:extLst>
          </p:cNvPr>
          <p:cNvSpPr txBox="1"/>
          <p:nvPr/>
        </p:nvSpPr>
        <p:spPr>
          <a:xfrm rot="20634103">
            <a:off x="5928525" y="1308714"/>
            <a:ext cx="158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No proper information about the facilities.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E1B3D-0E4E-6937-D687-FF2A4F5F65CE}"/>
              </a:ext>
            </a:extLst>
          </p:cNvPr>
          <p:cNvSpPr txBox="1"/>
          <p:nvPr/>
        </p:nvSpPr>
        <p:spPr>
          <a:xfrm>
            <a:off x="3715649" y="3624429"/>
            <a:ext cx="2094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No collective list of available options and vacant beds or rooms.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0;p58">
            <a:extLst>
              <a:ext uri="{FF2B5EF4-FFF2-40B4-BE49-F238E27FC236}">
                <a16:creationId xmlns:a16="http://schemas.microsoft.com/office/drawing/2014/main" id="{AEA70F77-9C1C-A767-4FD5-1F4684445435}"/>
              </a:ext>
            </a:extLst>
          </p:cNvPr>
          <p:cNvSpPr txBox="1">
            <a:spLocks/>
          </p:cNvSpPr>
          <p:nvPr/>
        </p:nvSpPr>
        <p:spPr>
          <a:xfrm>
            <a:off x="511398" y="466882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Potential </a:t>
            </a:r>
            <a:r>
              <a:rPr lang="en-IN" dirty="0">
                <a:solidFill>
                  <a:schemeClr val="lt1"/>
                </a:solidFill>
              </a:rPr>
              <a:t>solutions </a:t>
            </a:r>
            <a:r>
              <a:rPr lang="en-IN" dirty="0">
                <a:solidFill>
                  <a:schemeClr val="lt1"/>
                </a:solidFill>
                <a:latin typeface="+mj-lt"/>
              </a:rPr>
              <a:t>!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7950" name="Google Shape;7851;p84">
            <a:extLst>
              <a:ext uri="{FF2B5EF4-FFF2-40B4-BE49-F238E27FC236}">
                <a16:creationId xmlns:a16="http://schemas.microsoft.com/office/drawing/2014/main" id="{EB93F2ED-F6AB-4DC8-5786-4FDCE892F58A}"/>
              </a:ext>
            </a:extLst>
          </p:cNvPr>
          <p:cNvSpPr/>
          <p:nvPr/>
        </p:nvSpPr>
        <p:spPr>
          <a:xfrm>
            <a:off x="1790446" y="1920815"/>
            <a:ext cx="687939" cy="741642"/>
          </a:xfrm>
          <a:custGeom>
            <a:avLst/>
            <a:gdLst/>
            <a:ahLst/>
            <a:cxnLst/>
            <a:rect l="l" t="t" r="r" b="b"/>
            <a:pathLst>
              <a:path w="44212" h="47671" extrusionOk="0">
                <a:moveTo>
                  <a:pt x="1" y="1"/>
                </a:moveTo>
                <a:lnTo>
                  <a:pt x="1" y="1379"/>
                </a:lnTo>
                <a:lnTo>
                  <a:pt x="20352" y="1379"/>
                </a:lnTo>
                <a:cubicBezTo>
                  <a:pt x="32758" y="1379"/>
                  <a:pt x="42833" y="11455"/>
                  <a:pt x="42833" y="23836"/>
                </a:cubicBezTo>
                <a:cubicBezTo>
                  <a:pt x="42833" y="36217"/>
                  <a:pt x="32758" y="46292"/>
                  <a:pt x="20352" y="46292"/>
                </a:cubicBezTo>
                <a:lnTo>
                  <a:pt x="1" y="46292"/>
                </a:lnTo>
                <a:lnTo>
                  <a:pt x="1" y="47670"/>
                </a:lnTo>
                <a:lnTo>
                  <a:pt x="20352" y="47670"/>
                </a:lnTo>
                <a:cubicBezTo>
                  <a:pt x="33510" y="47670"/>
                  <a:pt x="44212" y="36969"/>
                  <a:pt x="44212" y="23836"/>
                </a:cubicBezTo>
                <a:cubicBezTo>
                  <a:pt x="44212" y="10678"/>
                  <a:pt x="33510" y="1"/>
                  <a:pt x="20352" y="1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1" name="Google Shape;7852;p84">
            <a:extLst>
              <a:ext uri="{FF2B5EF4-FFF2-40B4-BE49-F238E27FC236}">
                <a16:creationId xmlns:a16="http://schemas.microsoft.com/office/drawing/2014/main" id="{B1016EAB-062A-AD0E-5558-C0C4D8F90456}"/>
              </a:ext>
            </a:extLst>
          </p:cNvPr>
          <p:cNvSpPr/>
          <p:nvPr/>
        </p:nvSpPr>
        <p:spPr>
          <a:xfrm>
            <a:off x="516908" y="1920815"/>
            <a:ext cx="687550" cy="741642"/>
          </a:xfrm>
          <a:custGeom>
            <a:avLst/>
            <a:gdLst/>
            <a:ahLst/>
            <a:cxnLst/>
            <a:rect l="l" t="t" r="r" b="b"/>
            <a:pathLst>
              <a:path w="44187" h="47671" extrusionOk="0">
                <a:moveTo>
                  <a:pt x="23835" y="1"/>
                </a:moveTo>
                <a:cubicBezTo>
                  <a:pt x="10677" y="1"/>
                  <a:pt x="1" y="10678"/>
                  <a:pt x="1" y="23836"/>
                </a:cubicBezTo>
                <a:cubicBezTo>
                  <a:pt x="1" y="36969"/>
                  <a:pt x="10677" y="47670"/>
                  <a:pt x="23835" y="47670"/>
                </a:cubicBezTo>
                <a:lnTo>
                  <a:pt x="44186" y="47670"/>
                </a:lnTo>
                <a:lnTo>
                  <a:pt x="44186" y="46292"/>
                </a:lnTo>
                <a:lnTo>
                  <a:pt x="23835" y="46292"/>
                </a:lnTo>
                <a:cubicBezTo>
                  <a:pt x="11454" y="46292"/>
                  <a:pt x="1379" y="36217"/>
                  <a:pt x="1379" y="23836"/>
                </a:cubicBezTo>
                <a:cubicBezTo>
                  <a:pt x="1379" y="11455"/>
                  <a:pt x="11454" y="1379"/>
                  <a:pt x="23835" y="1379"/>
                </a:cubicBezTo>
                <a:lnTo>
                  <a:pt x="44186" y="1379"/>
                </a:lnTo>
                <a:lnTo>
                  <a:pt x="44186" y="1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2" name="Google Shape;7872;p84">
            <a:extLst>
              <a:ext uri="{FF2B5EF4-FFF2-40B4-BE49-F238E27FC236}">
                <a16:creationId xmlns:a16="http://schemas.microsoft.com/office/drawing/2014/main" id="{1F8AEDAB-F2DD-4506-D0A5-2D7CE1463865}"/>
              </a:ext>
            </a:extLst>
          </p:cNvPr>
          <p:cNvSpPr/>
          <p:nvPr/>
        </p:nvSpPr>
        <p:spPr>
          <a:xfrm>
            <a:off x="1337353" y="1896190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3" name="Google Shape;7873;p84">
            <a:extLst>
              <a:ext uri="{FF2B5EF4-FFF2-40B4-BE49-F238E27FC236}">
                <a16:creationId xmlns:a16="http://schemas.microsoft.com/office/drawing/2014/main" id="{0E262050-42AD-91AC-5887-6DADD22DC4A7}"/>
              </a:ext>
            </a:extLst>
          </p:cNvPr>
          <p:cNvSpPr/>
          <p:nvPr/>
        </p:nvSpPr>
        <p:spPr>
          <a:xfrm>
            <a:off x="1465406" y="1896190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4" name="Google Shape;7874;p84">
            <a:extLst>
              <a:ext uri="{FF2B5EF4-FFF2-40B4-BE49-F238E27FC236}">
                <a16:creationId xmlns:a16="http://schemas.microsoft.com/office/drawing/2014/main" id="{6E5D6059-0336-F141-4218-5AC49863538B}"/>
              </a:ext>
            </a:extLst>
          </p:cNvPr>
          <p:cNvSpPr/>
          <p:nvPr/>
        </p:nvSpPr>
        <p:spPr>
          <a:xfrm>
            <a:off x="1593460" y="1896190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5" name="Google Shape;7850;p84">
            <a:extLst>
              <a:ext uri="{FF2B5EF4-FFF2-40B4-BE49-F238E27FC236}">
                <a16:creationId xmlns:a16="http://schemas.microsoft.com/office/drawing/2014/main" id="{0EF57E71-D4EB-E6F4-7430-1B76CE689D84}"/>
              </a:ext>
            </a:extLst>
          </p:cNvPr>
          <p:cNvSpPr/>
          <p:nvPr/>
        </p:nvSpPr>
        <p:spPr>
          <a:xfrm>
            <a:off x="640909" y="2024153"/>
            <a:ext cx="1713187" cy="534976"/>
          </a:xfrm>
          <a:custGeom>
            <a:avLst/>
            <a:gdLst/>
            <a:ahLst/>
            <a:cxnLst/>
            <a:rect l="l" t="t" r="r" b="b"/>
            <a:pathLst>
              <a:path w="110102" h="34387" extrusionOk="0">
                <a:moveTo>
                  <a:pt x="17194" y="1"/>
                </a:moveTo>
                <a:cubicBezTo>
                  <a:pt x="7695" y="1"/>
                  <a:pt x="1" y="7695"/>
                  <a:pt x="1" y="17194"/>
                </a:cubicBezTo>
                <a:cubicBezTo>
                  <a:pt x="1" y="26693"/>
                  <a:pt x="7695" y="34387"/>
                  <a:pt x="17194" y="34387"/>
                </a:cubicBezTo>
                <a:lnTo>
                  <a:pt x="92908" y="34387"/>
                </a:lnTo>
                <a:cubicBezTo>
                  <a:pt x="102407" y="34387"/>
                  <a:pt x="110102" y="26693"/>
                  <a:pt x="110102" y="17194"/>
                </a:cubicBezTo>
                <a:cubicBezTo>
                  <a:pt x="110102" y="7695"/>
                  <a:pt x="102407" y="1"/>
                  <a:pt x="92908" y="1"/>
                </a:cubicBez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6" name="Google Shape;7859;p84">
            <a:extLst>
              <a:ext uri="{FF2B5EF4-FFF2-40B4-BE49-F238E27FC236}">
                <a16:creationId xmlns:a16="http://schemas.microsoft.com/office/drawing/2014/main" id="{816A7A0C-2F12-8F23-AF62-A053E12EA807}"/>
              </a:ext>
            </a:extLst>
          </p:cNvPr>
          <p:cNvSpPr txBox="1"/>
          <p:nvPr/>
        </p:nvSpPr>
        <p:spPr>
          <a:xfrm>
            <a:off x="601154" y="2149209"/>
            <a:ext cx="181631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Target Users</a:t>
            </a:r>
            <a:endParaRPr sz="2000" b="1" dirty="0"/>
          </a:p>
        </p:txBody>
      </p:sp>
      <p:sp>
        <p:nvSpPr>
          <p:cNvPr id="7957" name="Google Shape;7869;p84">
            <a:extLst>
              <a:ext uri="{FF2B5EF4-FFF2-40B4-BE49-F238E27FC236}">
                <a16:creationId xmlns:a16="http://schemas.microsoft.com/office/drawing/2014/main" id="{654C0DDA-A72A-12E9-EA8A-76A70B40F344}"/>
              </a:ext>
            </a:extLst>
          </p:cNvPr>
          <p:cNvSpPr/>
          <p:nvPr/>
        </p:nvSpPr>
        <p:spPr>
          <a:xfrm>
            <a:off x="511398" y="2892520"/>
            <a:ext cx="63900" cy="63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8" name="Google Shape;7871;p84">
            <a:extLst>
              <a:ext uri="{FF2B5EF4-FFF2-40B4-BE49-F238E27FC236}">
                <a16:creationId xmlns:a16="http://schemas.microsoft.com/office/drawing/2014/main" id="{E8237F90-18C9-DC42-5FB6-45E749D2F171}"/>
              </a:ext>
            </a:extLst>
          </p:cNvPr>
          <p:cNvSpPr/>
          <p:nvPr/>
        </p:nvSpPr>
        <p:spPr>
          <a:xfrm>
            <a:off x="2415096" y="2892520"/>
            <a:ext cx="63900" cy="63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9" name="Google Shape;7875;p84">
            <a:extLst>
              <a:ext uri="{FF2B5EF4-FFF2-40B4-BE49-F238E27FC236}">
                <a16:creationId xmlns:a16="http://schemas.microsoft.com/office/drawing/2014/main" id="{87E4ADAB-BCB3-B90A-2C31-88750FEE3973}"/>
              </a:ext>
            </a:extLst>
          </p:cNvPr>
          <p:cNvSpPr/>
          <p:nvPr/>
        </p:nvSpPr>
        <p:spPr>
          <a:xfrm>
            <a:off x="1337353" y="2624903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0" name="Google Shape;7876;p84">
            <a:extLst>
              <a:ext uri="{FF2B5EF4-FFF2-40B4-BE49-F238E27FC236}">
                <a16:creationId xmlns:a16="http://schemas.microsoft.com/office/drawing/2014/main" id="{597992CF-84E2-B4D7-7E23-282A3A3B6A5B}"/>
              </a:ext>
            </a:extLst>
          </p:cNvPr>
          <p:cNvSpPr/>
          <p:nvPr/>
        </p:nvSpPr>
        <p:spPr>
          <a:xfrm>
            <a:off x="1465406" y="2624903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1" name="Google Shape;7877;p84">
            <a:extLst>
              <a:ext uri="{FF2B5EF4-FFF2-40B4-BE49-F238E27FC236}">
                <a16:creationId xmlns:a16="http://schemas.microsoft.com/office/drawing/2014/main" id="{2CFAC1EA-3354-E440-0EF0-608FF33A0628}"/>
              </a:ext>
            </a:extLst>
          </p:cNvPr>
          <p:cNvSpPr/>
          <p:nvPr/>
        </p:nvSpPr>
        <p:spPr>
          <a:xfrm>
            <a:off x="1593460" y="2624903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62" name="Google Shape;7881;p84">
            <a:extLst>
              <a:ext uri="{FF2B5EF4-FFF2-40B4-BE49-F238E27FC236}">
                <a16:creationId xmlns:a16="http://schemas.microsoft.com/office/drawing/2014/main" id="{5A7643DA-D69F-B808-6054-6C562CA6432A}"/>
              </a:ext>
            </a:extLst>
          </p:cNvPr>
          <p:cNvCxnSpPr>
            <a:cxnSpLocks/>
            <a:stCxn id="7957" idx="0"/>
            <a:endCxn id="7959" idx="4"/>
          </p:cNvCxnSpPr>
          <p:nvPr/>
        </p:nvCxnSpPr>
        <p:spPr>
          <a:xfrm rot="-5400000">
            <a:off x="854448" y="2377720"/>
            <a:ext cx="203700" cy="8259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3" name="Google Shape;7882;p84">
            <a:extLst>
              <a:ext uri="{FF2B5EF4-FFF2-40B4-BE49-F238E27FC236}">
                <a16:creationId xmlns:a16="http://schemas.microsoft.com/office/drawing/2014/main" id="{2B96A454-DFA3-C93E-3A5E-53984E4C3426}"/>
              </a:ext>
            </a:extLst>
          </p:cNvPr>
          <p:cNvCxnSpPr>
            <a:stCxn id="7958" idx="0"/>
            <a:endCxn id="7961" idx="4"/>
          </p:cNvCxnSpPr>
          <p:nvPr/>
        </p:nvCxnSpPr>
        <p:spPr>
          <a:xfrm rot="5400000" flipH="1">
            <a:off x="1934346" y="2379820"/>
            <a:ext cx="203700" cy="8217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64" name="Rectangle 7963">
            <a:extLst>
              <a:ext uri="{FF2B5EF4-FFF2-40B4-BE49-F238E27FC236}">
                <a16:creationId xmlns:a16="http://schemas.microsoft.com/office/drawing/2014/main" id="{FB870E19-9180-6291-C440-0BC377733967}"/>
              </a:ext>
            </a:extLst>
          </p:cNvPr>
          <p:cNvSpPr/>
          <p:nvPr/>
        </p:nvSpPr>
        <p:spPr>
          <a:xfrm>
            <a:off x="94060" y="3035359"/>
            <a:ext cx="1371346" cy="603431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Working Professionals</a:t>
            </a:r>
          </a:p>
        </p:txBody>
      </p:sp>
      <p:sp>
        <p:nvSpPr>
          <p:cNvPr id="7965" name="Rectangle 7964">
            <a:extLst>
              <a:ext uri="{FF2B5EF4-FFF2-40B4-BE49-F238E27FC236}">
                <a16:creationId xmlns:a16="http://schemas.microsoft.com/office/drawing/2014/main" id="{4AC98E9D-296C-55D2-F52E-372F99F2B513}"/>
              </a:ext>
            </a:extLst>
          </p:cNvPr>
          <p:cNvSpPr/>
          <p:nvPr/>
        </p:nvSpPr>
        <p:spPr>
          <a:xfrm>
            <a:off x="1883619" y="3030769"/>
            <a:ext cx="1292827" cy="603431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Bachelors</a:t>
            </a:r>
          </a:p>
        </p:txBody>
      </p:sp>
      <p:sp>
        <p:nvSpPr>
          <p:cNvPr id="7966" name="Parallelogram 7965">
            <a:extLst>
              <a:ext uri="{FF2B5EF4-FFF2-40B4-BE49-F238E27FC236}">
                <a16:creationId xmlns:a16="http://schemas.microsoft.com/office/drawing/2014/main" id="{FB317762-594D-9298-D0D3-0B450C4CE4AB}"/>
              </a:ext>
            </a:extLst>
          </p:cNvPr>
          <p:cNvSpPr/>
          <p:nvPr/>
        </p:nvSpPr>
        <p:spPr>
          <a:xfrm>
            <a:off x="3724892" y="1720228"/>
            <a:ext cx="4902200" cy="1873250"/>
          </a:xfrm>
          <a:prstGeom prst="parallelogram">
            <a:avLst/>
          </a:prstGeom>
          <a:solidFill>
            <a:srgbClr val="0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7967" name="TextBox 7966">
            <a:extLst>
              <a:ext uri="{FF2B5EF4-FFF2-40B4-BE49-F238E27FC236}">
                <a16:creationId xmlns:a16="http://schemas.microsoft.com/office/drawing/2014/main" id="{FE32F77C-8014-102D-7C3F-4796D574AC29}"/>
              </a:ext>
            </a:extLst>
          </p:cNvPr>
          <p:cNvSpPr txBox="1"/>
          <p:nvPr/>
        </p:nvSpPr>
        <p:spPr>
          <a:xfrm>
            <a:off x="4222294" y="1960089"/>
            <a:ext cx="4147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Our project Aims to create an </a:t>
            </a:r>
            <a:r>
              <a:rPr lang="en-US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 easy-to-use </a:t>
            </a:r>
            <a:r>
              <a:rPr lang="en-US" sz="2800" b="1" u="sng" dirty="0">
                <a:solidFill>
                  <a:schemeClr val="tx1"/>
                </a:solidFill>
                <a:highlight>
                  <a:srgbClr val="EC0000"/>
                </a:highlight>
                <a:latin typeface="Agency FB" panose="020B0503020202020204" pitchFamily="34" charset="0"/>
              </a:rPr>
              <a:t>Website</a:t>
            </a:r>
            <a:r>
              <a:rPr lang="en-US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 to find and rent lodges, </a:t>
            </a:r>
            <a:r>
              <a:rPr lang="en-US" sz="28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pg</a:t>
            </a:r>
            <a:r>
              <a:rPr lang="en-US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 or apartments.</a:t>
            </a:r>
            <a:endParaRPr lang="en-IN" sz="2800" b="1" dirty="0">
              <a:solidFill>
                <a:schemeClr val="tx1"/>
              </a:solidFill>
              <a:highlight>
                <a:srgbClr val="000000"/>
              </a:highligh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2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7778;p84">
            <a:extLst>
              <a:ext uri="{FF2B5EF4-FFF2-40B4-BE49-F238E27FC236}">
                <a16:creationId xmlns:a16="http://schemas.microsoft.com/office/drawing/2014/main" id="{C92F10CD-BAA1-DC38-994C-25055680EA2B}"/>
              </a:ext>
            </a:extLst>
          </p:cNvPr>
          <p:cNvSpPr/>
          <p:nvPr/>
        </p:nvSpPr>
        <p:spPr>
          <a:xfrm>
            <a:off x="5069942" y="3587630"/>
            <a:ext cx="343251" cy="386661"/>
          </a:xfrm>
          <a:custGeom>
            <a:avLst/>
            <a:gdLst/>
            <a:ahLst/>
            <a:cxnLst/>
            <a:rect l="l" t="t" r="r" b="b"/>
            <a:pathLst>
              <a:path w="19539" h="22010" extrusionOk="0">
                <a:moveTo>
                  <a:pt x="9761" y="1"/>
                </a:moveTo>
                <a:cubicBezTo>
                  <a:pt x="9461" y="1"/>
                  <a:pt x="9164" y="80"/>
                  <a:pt x="8902" y="240"/>
                </a:cubicBezTo>
                <a:lnTo>
                  <a:pt x="867" y="4874"/>
                </a:lnTo>
                <a:cubicBezTo>
                  <a:pt x="342" y="5171"/>
                  <a:pt x="0" y="5741"/>
                  <a:pt x="0" y="6380"/>
                </a:cubicBezTo>
                <a:lnTo>
                  <a:pt x="0" y="15647"/>
                </a:lnTo>
                <a:cubicBezTo>
                  <a:pt x="0" y="16264"/>
                  <a:pt x="342" y="16834"/>
                  <a:pt x="867" y="17154"/>
                </a:cubicBezTo>
                <a:lnTo>
                  <a:pt x="8902" y="21787"/>
                </a:lnTo>
                <a:cubicBezTo>
                  <a:pt x="9164" y="21936"/>
                  <a:pt x="9461" y="22010"/>
                  <a:pt x="9761" y="22010"/>
                </a:cubicBezTo>
                <a:cubicBezTo>
                  <a:pt x="10060" y="22010"/>
                  <a:pt x="10363" y="21936"/>
                  <a:pt x="10637" y="21787"/>
                </a:cubicBezTo>
                <a:lnTo>
                  <a:pt x="18671" y="17154"/>
                </a:lnTo>
                <a:cubicBezTo>
                  <a:pt x="19196" y="16834"/>
                  <a:pt x="19539" y="16264"/>
                  <a:pt x="19539" y="15647"/>
                </a:cubicBezTo>
                <a:lnTo>
                  <a:pt x="19539" y="6380"/>
                </a:lnTo>
                <a:cubicBezTo>
                  <a:pt x="19539" y="5741"/>
                  <a:pt x="19196" y="5171"/>
                  <a:pt x="18671" y="4874"/>
                </a:cubicBezTo>
                <a:lnTo>
                  <a:pt x="10637" y="240"/>
                </a:lnTo>
                <a:cubicBezTo>
                  <a:pt x="10363" y="80"/>
                  <a:pt x="10060" y="1"/>
                  <a:pt x="9761" y="1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7787;p84">
            <a:extLst>
              <a:ext uri="{FF2B5EF4-FFF2-40B4-BE49-F238E27FC236}">
                <a16:creationId xmlns:a16="http://schemas.microsoft.com/office/drawing/2014/main" id="{4F4EB364-E6A0-719A-5117-17C9640C3438}"/>
              </a:ext>
            </a:extLst>
          </p:cNvPr>
          <p:cNvSpPr/>
          <p:nvPr/>
        </p:nvSpPr>
        <p:spPr>
          <a:xfrm>
            <a:off x="2766381" y="3600580"/>
            <a:ext cx="342847" cy="386678"/>
          </a:xfrm>
          <a:custGeom>
            <a:avLst/>
            <a:gdLst/>
            <a:ahLst/>
            <a:cxnLst/>
            <a:rect l="l" t="t" r="r" b="b"/>
            <a:pathLst>
              <a:path w="19516" h="22011" extrusionOk="0">
                <a:moveTo>
                  <a:pt x="9758" y="1"/>
                </a:moveTo>
                <a:cubicBezTo>
                  <a:pt x="9456" y="1"/>
                  <a:pt x="9153" y="75"/>
                  <a:pt x="8879" y="223"/>
                </a:cubicBezTo>
                <a:lnTo>
                  <a:pt x="868" y="4857"/>
                </a:lnTo>
                <a:cubicBezTo>
                  <a:pt x="320" y="5177"/>
                  <a:pt x="0" y="5747"/>
                  <a:pt x="0" y="6363"/>
                </a:cubicBezTo>
                <a:lnTo>
                  <a:pt x="0" y="15630"/>
                </a:lnTo>
                <a:cubicBezTo>
                  <a:pt x="0" y="16247"/>
                  <a:pt x="320" y="16817"/>
                  <a:pt x="868" y="17137"/>
                </a:cubicBezTo>
                <a:lnTo>
                  <a:pt x="8879" y="21770"/>
                </a:lnTo>
                <a:cubicBezTo>
                  <a:pt x="9153" y="21930"/>
                  <a:pt x="9456" y="22010"/>
                  <a:pt x="9758" y="22010"/>
                </a:cubicBezTo>
                <a:cubicBezTo>
                  <a:pt x="10060" y="22010"/>
                  <a:pt x="10363" y="21930"/>
                  <a:pt x="10637" y="21770"/>
                </a:cubicBezTo>
                <a:lnTo>
                  <a:pt x="18648" y="17137"/>
                </a:lnTo>
                <a:cubicBezTo>
                  <a:pt x="19196" y="16817"/>
                  <a:pt x="19516" y="16247"/>
                  <a:pt x="19516" y="15630"/>
                </a:cubicBezTo>
                <a:lnTo>
                  <a:pt x="19516" y="6363"/>
                </a:lnTo>
                <a:cubicBezTo>
                  <a:pt x="19516" y="5747"/>
                  <a:pt x="19196" y="5177"/>
                  <a:pt x="18648" y="4857"/>
                </a:cubicBezTo>
                <a:lnTo>
                  <a:pt x="10637" y="223"/>
                </a:lnTo>
                <a:cubicBezTo>
                  <a:pt x="10363" y="75"/>
                  <a:pt x="10060" y="1"/>
                  <a:pt x="9758" y="1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7788;p84">
            <a:extLst>
              <a:ext uri="{FF2B5EF4-FFF2-40B4-BE49-F238E27FC236}">
                <a16:creationId xmlns:a16="http://schemas.microsoft.com/office/drawing/2014/main" id="{A0061F5D-5E3E-384C-8159-A20C6A02BC43}"/>
              </a:ext>
            </a:extLst>
          </p:cNvPr>
          <p:cNvSpPr/>
          <p:nvPr/>
        </p:nvSpPr>
        <p:spPr>
          <a:xfrm>
            <a:off x="3173641" y="1214989"/>
            <a:ext cx="342865" cy="386555"/>
          </a:xfrm>
          <a:custGeom>
            <a:avLst/>
            <a:gdLst/>
            <a:ahLst/>
            <a:cxnLst/>
            <a:rect l="l" t="t" r="r" b="b"/>
            <a:pathLst>
              <a:path w="19517" h="22004" extrusionOk="0">
                <a:moveTo>
                  <a:pt x="9759" y="0"/>
                </a:moveTo>
                <a:cubicBezTo>
                  <a:pt x="9456" y="0"/>
                  <a:pt x="9154" y="80"/>
                  <a:pt x="8880" y="240"/>
                </a:cubicBezTo>
                <a:lnTo>
                  <a:pt x="868" y="4851"/>
                </a:lnTo>
                <a:cubicBezTo>
                  <a:pt x="320" y="5170"/>
                  <a:pt x="1" y="5741"/>
                  <a:pt x="1" y="6380"/>
                </a:cubicBezTo>
                <a:lnTo>
                  <a:pt x="1" y="15624"/>
                </a:lnTo>
                <a:cubicBezTo>
                  <a:pt x="1" y="16263"/>
                  <a:pt x="320" y="16834"/>
                  <a:pt x="868" y="17131"/>
                </a:cubicBezTo>
                <a:lnTo>
                  <a:pt x="8880" y="21764"/>
                </a:lnTo>
                <a:cubicBezTo>
                  <a:pt x="9154" y="21924"/>
                  <a:pt x="9456" y="22004"/>
                  <a:pt x="9759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7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7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9" y="0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7798;p84">
            <a:extLst>
              <a:ext uri="{FF2B5EF4-FFF2-40B4-BE49-F238E27FC236}">
                <a16:creationId xmlns:a16="http://schemas.microsoft.com/office/drawing/2014/main" id="{C9E95BAE-4A4E-B559-F1A5-7B4FF59253CE}"/>
              </a:ext>
            </a:extLst>
          </p:cNvPr>
          <p:cNvSpPr/>
          <p:nvPr/>
        </p:nvSpPr>
        <p:spPr>
          <a:xfrm>
            <a:off x="5819277" y="1242062"/>
            <a:ext cx="342847" cy="386555"/>
          </a:xfrm>
          <a:custGeom>
            <a:avLst/>
            <a:gdLst/>
            <a:ahLst/>
            <a:cxnLst/>
            <a:rect l="l" t="t" r="r" b="b"/>
            <a:pathLst>
              <a:path w="19516" h="22004" extrusionOk="0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8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8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8" y="0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7891;p84">
            <a:extLst>
              <a:ext uri="{FF2B5EF4-FFF2-40B4-BE49-F238E27FC236}">
                <a16:creationId xmlns:a16="http://schemas.microsoft.com/office/drawing/2014/main" id="{8F47AA04-F655-62A7-5A45-E3A978E096C6}"/>
              </a:ext>
            </a:extLst>
          </p:cNvPr>
          <p:cNvSpPr/>
          <p:nvPr/>
        </p:nvSpPr>
        <p:spPr>
          <a:xfrm>
            <a:off x="3314005" y="2159094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7892;p84">
            <a:extLst>
              <a:ext uri="{FF2B5EF4-FFF2-40B4-BE49-F238E27FC236}">
                <a16:creationId xmlns:a16="http://schemas.microsoft.com/office/drawing/2014/main" id="{571F3E55-2D78-5A66-7ED9-AF1C85B8550C}"/>
              </a:ext>
            </a:extLst>
          </p:cNvPr>
          <p:cNvSpPr/>
          <p:nvPr/>
        </p:nvSpPr>
        <p:spPr>
          <a:xfrm>
            <a:off x="5959615" y="2159094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7893;p84">
            <a:extLst>
              <a:ext uri="{FF2B5EF4-FFF2-40B4-BE49-F238E27FC236}">
                <a16:creationId xmlns:a16="http://schemas.microsoft.com/office/drawing/2014/main" id="{1B3BF762-F308-DDD9-CF7F-79F758E88321}"/>
              </a:ext>
            </a:extLst>
          </p:cNvPr>
          <p:cNvSpPr/>
          <p:nvPr/>
        </p:nvSpPr>
        <p:spPr>
          <a:xfrm>
            <a:off x="2906746" y="2941966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7894;p84">
            <a:extLst>
              <a:ext uri="{FF2B5EF4-FFF2-40B4-BE49-F238E27FC236}">
                <a16:creationId xmlns:a16="http://schemas.microsoft.com/office/drawing/2014/main" id="{4ACC5641-A831-8F0A-B765-CED761BF8810}"/>
              </a:ext>
            </a:extLst>
          </p:cNvPr>
          <p:cNvSpPr/>
          <p:nvPr/>
        </p:nvSpPr>
        <p:spPr>
          <a:xfrm>
            <a:off x="5210500" y="2928961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7897;p84">
            <a:extLst>
              <a:ext uri="{FF2B5EF4-FFF2-40B4-BE49-F238E27FC236}">
                <a16:creationId xmlns:a16="http://schemas.microsoft.com/office/drawing/2014/main" id="{598BA179-925E-DB30-DA7B-09559EAEF97B}"/>
              </a:ext>
            </a:extLst>
          </p:cNvPr>
          <p:cNvSpPr/>
          <p:nvPr/>
        </p:nvSpPr>
        <p:spPr>
          <a:xfrm>
            <a:off x="3319431" y="1627896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7898;p84">
            <a:extLst>
              <a:ext uri="{FF2B5EF4-FFF2-40B4-BE49-F238E27FC236}">
                <a16:creationId xmlns:a16="http://schemas.microsoft.com/office/drawing/2014/main" id="{51F3C5BC-866E-FFD5-FFDC-C12D7A4E9699}"/>
              </a:ext>
            </a:extLst>
          </p:cNvPr>
          <p:cNvSpPr/>
          <p:nvPr/>
        </p:nvSpPr>
        <p:spPr>
          <a:xfrm>
            <a:off x="5959615" y="1654969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7899;p84">
            <a:extLst>
              <a:ext uri="{FF2B5EF4-FFF2-40B4-BE49-F238E27FC236}">
                <a16:creationId xmlns:a16="http://schemas.microsoft.com/office/drawing/2014/main" id="{8248160C-47E5-2C61-731D-4A47283D6702}"/>
              </a:ext>
            </a:extLst>
          </p:cNvPr>
          <p:cNvSpPr/>
          <p:nvPr/>
        </p:nvSpPr>
        <p:spPr>
          <a:xfrm>
            <a:off x="2906349" y="3511843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7900;p84">
            <a:extLst>
              <a:ext uri="{FF2B5EF4-FFF2-40B4-BE49-F238E27FC236}">
                <a16:creationId xmlns:a16="http://schemas.microsoft.com/office/drawing/2014/main" id="{F4B42CB1-B703-E9A3-772B-3CB03B299AA6}"/>
              </a:ext>
            </a:extLst>
          </p:cNvPr>
          <p:cNvSpPr/>
          <p:nvPr/>
        </p:nvSpPr>
        <p:spPr>
          <a:xfrm>
            <a:off x="5210503" y="3498788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7" name="Google Shape;7902;p84">
            <a:extLst>
              <a:ext uri="{FF2B5EF4-FFF2-40B4-BE49-F238E27FC236}">
                <a16:creationId xmlns:a16="http://schemas.microsoft.com/office/drawing/2014/main" id="{E20095DB-24EF-983B-1813-32BEAC1C045B}"/>
              </a:ext>
            </a:extLst>
          </p:cNvPr>
          <p:cNvCxnSpPr>
            <a:cxnSpLocks/>
            <a:endCxn id="522" idx="4"/>
          </p:cNvCxnSpPr>
          <p:nvPr/>
        </p:nvCxnSpPr>
        <p:spPr>
          <a:xfrm rot="10800000" flipH="1">
            <a:off x="3345056" y="1690121"/>
            <a:ext cx="5400" cy="441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8" name="Google Shape;7903;p84">
            <a:extLst>
              <a:ext uri="{FF2B5EF4-FFF2-40B4-BE49-F238E27FC236}">
                <a16:creationId xmlns:a16="http://schemas.microsoft.com/office/drawing/2014/main" id="{C898B012-672B-4A17-E053-5F4C48595696}"/>
              </a:ext>
            </a:extLst>
          </p:cNvPr>
          <p:cNvCxnSpPr>
            <a:cxnSpLocks/>
            <a:stCxn id="517" idx="0"/>
            <a:endCxn id="523" idx="4"/>
          </p:cNvCxnSpPr>
          <p:nvPr/>
        </p:nvCxnSpPr>
        <p:spPr>
          <a:xfrm rot="10800000">
            <a:off x="5990665" y="1717194"/>
            <a:ext cx="0" cy="441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9" name="Google Shape;7904;p84">
            <a:extLst>
              <a:ext uri="{FF2B5EF4-FFF2-40B4-BE49-F238E27FC236}">
                <a16:creationId xmlns:a16="http://schemas.microsoft.com/office/drawing/2014/main" id="{0D0E4A0E-12C3-21A0-6B1A-5EFC6E3501AE}"/>
              </a:ext>
            </a:extLst>
          </p:cNvPr>
          <p:cNvCxnSpPr>
            <a:cxnSpLocks/>
            <a:stCxn id="518" idx="4"/>
            <a:endCxn id="524" idx="0"/>
          </p:cNvCxnSpPr>
          <p:nvPr/>
        </p:nvCxnSpPr>
        <p:spPr>
          <a:xfrm flipH="1">
            <a:off x="2937496" y="3004066"/>
            <a:ext cx="300" cy="507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0" name="Google Shape;7905;p84">
            <a:extLst>
              <a:ext uri="{FF2B5EF4-FFF2-40B4-BE49-F238E27FC236}">
                <a16:creationId xmlns:a16="http://schemas.microsoft.com/office/drawing/2014/main" id="{D2933847-B771-FCF5-D07E-66F40FCD4059}"/>
              </a:ext>
            </a:extLst>
          </p:cNvPr>
          <p:cNvCxnSpPr>
            <a:cxnSpLocks/>
            <a:stCxn id="519" idx="4"/>
            <a:endCxn id="525" idx="0"/>
          </p:cNvCxnSpPr>
          <p:nvPr/>
        </p:nvCxnSpPr>
        <p:spPr>
          <a:xfrm>
            <a:off x="5241550" y="2991061"/>
            <a:ext cx="0" cy="507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3" name="Google Shape;395;p51">
            <a:extLst>
              <a:ext uri="{FF2B5EF4-FFF2-40B4-BE49-F238E27FC236}">
                <a16:creationId xmlns:a16="http://schemas.microsoft.com/office/drawing/2014/main" id="{C5E7601B-67FA-EF0D-DAAA-98FEAD4A9884}"/>
              </a:ext>
            </a:extLst>
          </p:cNvPr>
          <p:cNvSpPr txBox="1">
            <a:spLocks/>
          </p:cNvSpPr>
          <p:nvPr/>
        </p:nvSpPr>
        <p:spPr>
          <a:xfrm>
            <a:off x="720000" y="233295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66FFCC"/>
                </a:solidFill>
                <a:latin typeface="Agency FB" panose="020B0503020202020204" pitchFamily="34" charset="0"/>
              </a:rPr>
              <a:t>Features of our </a:t>
            </a:r>
            <a:r>
              <a:rPr lang="en-IN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website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08B2382A-EEE2-1BA2-6359-36508C0FE5C2}"/>
              </a:ext>
            </a:extLst>
          </p:cNvPr>
          <p:cNvSpPr txBox="1"/>
          <p:nvPr/>
        </p:nvSpPr>
        <p:spPr>
          <a:xfrm>
            <a:off x="1148286" y="1400770"/>
            <a:ext cx="1665048" cy="73866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Advance filters for  personalized choices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0F6C2A59-D430-DAA7-CF6E-DC8B07416B55}"/>
              </a:ext>
            </a:extLst>
          </p:cNvPr>
          <p:cNvSpPr txBox="1"/>
          <p:nvPr/>
        </p:nvSpPr>
        <p:spPr>
          <a:xfrm>
            <a:off x="3859816" y="1523184"/>
            <a:ext cx="1665048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 App messaging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3A7DD4B0-E7C8-D190-4414-550867C072B4}"/>
              </a:ext>
            </a:extLst>
          </p:cNvPr>
          <p:cNvSpPr txBox="1"/>
          <p:nvPr/>
        </p:nvSpPr>
        <p:spPr>
          <a:xfrm>
            <a:off x="875968" y="2969288"/>
            <a:ext cx="1665048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Rating and review system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ED067F2C-D871-EBA9-0084-89C8E2DA216F}"/>
              </a:ext>
            </a:extLst>
          </p:cNvPr>
          <p:cNvSpPr txBox="1"/>
          <p:nvPr/>
        </p:nvSpPr>
        <p:spPr>
          <a:xfrm>
            <a:off x="5607478" y="2937348"/>
            <a:ext cx="1072814" cy="95410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Brokerage free deals and discounts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A221C67-E7F9-1C68-A477-9AB629A18B56}"/>
              </a:ext>
            </a:extLst>
          </p:cNvPr>
          <p:cNvSpPr txBox="1"/>
          <p:nvPr/>
        </p:nvSpPr>
        <p:spPr>
          <a:xfrm>
            <a:off x="3241624" y="3012902"/>
            <a:ext cx="1665048" cy="52322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Secure payment gateway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F64D0-9791-6FB1-4378-C55E5A11B0DB}"/>
              </a:ext>
            </a:extLst>
          </p:cNvPr>
          <p:cNvSpPr txBox="1"/>
          <p:nvPr/>
        </p:nvSpPr>
        <p:spPr>
          <a:xfrm>
            <a:off x="6399374" y="1435548"/>
            <a:ext cx="1665048" cy="73866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Availability of </a:t>
            </a:r>
          </a:p>
          <a:p>
            <a:r>
              <a:rPr lang="en-US" b="1" dirty="0">
                <a:solidFill>
                  <a:schemeClr val="tx1"/>
                </a:solidFill>
              </a:rPr>
              <a:t>No of vacant rooms and beds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7DF92-D932-4C14-99E3-65F3F382CFF2}"/>
              </a:ext>
            </a:extLst>
          </p:cNvPr>
          <p:cNvSpPr txBox="1"/>
          <p:nvPr/>
        </p:nvSpPr>
        <p:spPr>
          <a:xfrm>
            <a:off x="7381098" y="2931359"/>
            <a:ext cx="1072814" cy="95410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24/7 available at your service</a:t>
            </a:r>
          </a:p>
        </p:txBody>
      </p:sp>
      <p:sp>
        <p:nvSpPr>
          <p:cNvPr id="4" name="Google Shape;7778;p84">
            <a:extLst>
              <a:ext uri="{FF2B5EF4-FFF2-40B4-BE49-F238E27FC236}">
                <a16:creationId xmlns:a16="http://schemas.microsoft.com/office/drawing/2014/main" id="{3D56E5E0-EF98-3D94-3C91-3CB44F551BC3}"/>
              </a:ext>
            </a:extLst>
          </p:cNvPr>
          <p:cNvSpPr/>
          <p:nvPr/>
        </p:nvSpPr>
        <p:spPr>
          <a:xfrm>
            <a:off x="6874593" y="3587630"/>
            <a:ext cx="343251" cy="386661"/>
          </a:xfrm>
          <a:custGeom>
            <a:avLst/>
            <a:gdLst/>
            <a:ahLst/>
            <a:cxnLst/>
            <a:rect l="l" t="t" r="r" b="b"/>
            <a:pathLst>
              <a:path w="19539" h="22010" extrusionOk="0">
                <a:moveTo>
                  <a:pt x="9761" y="1"/>
                </a:moveTo>
                <a:cubicBezTo>
                  <a:pt x="9461" y="1"/>
                  <a:pt x="9164" y="80"/>
                  <a:pt x="8902" y="240"/>
                </a:cubicBezTo>
                <a:lnTo>
                  <a:pt x="867" y="4874"/>
                </a:lnTo>
                <a:cubicBezTo>
                  <a:pt x="342" y="5171"/>
                  <a:pt x="0" y="5741"/>
                  <a:pt x="0" y="6380"/>
                </a:cubicBezTo>
                <a:lnTo>
                  <a:pt x="0" y="15647"/>
                </a:lnTo>
                <a:cubicBezTo>
                  <a:pt x="0" y="16264"/>
                  <a:pt x="342" y="16834"/>
                  <a:pt x="867" y="17154"/>
                </a:cubicBezTo>
                <a:lnTo>
                  <a:pt x="8902" y="21787"/>
                </a:lnTo>
                <a:cubicBezTo>
                  <a:pt x="9164" y="21936"/>
                  <a:pt x="9461" y="22010"/>
                  <a:pt x="9761" y="22010"/>
                </a:cubicBezTo>
                <a:cubicBezTo>
                  <a:pt x="10060" y="22010"/>
                  <a:pt x="10363" y="21936"/>
                  <a:pt x="10637" y="21787"/>
                </a:cubicBezTo>
                <a:lnTo>
                  <a:pt x="18671" y="17154"/>
                </a:lnTo>
                <a:cubicBezTo>
                  <a:pt x="19196" y="16834"/>
                  <a:pt x="19539" y="16264"/>
                  <a:pt x="19539" y="15647"/>
                </a:cubicBezTo>
                <a:lnTo>
                  <a:pt x="19539" y="6380"/>
                </a:lnTo>
                <a:cubicBezTo>
                  <a:pt x="19539" y="5741"/>
                  <a:pt x="19196" y="5171"/>
                  <a:pt x="18671" y="4874"/>
                </a:cubicBezTo>
                <a:lnTo>
                  <a:pt x="10637" y="240"/>
                </a:lnTo>
                <a:cubicBezTo>
                  <a:pt x="10363" y="80"/>
                  <a:pt x="10060" y="1"/>
                  <a:pt x="9761" y="1"/>
                </a:cubicBezTo>
                <a:close/>
              </a:path>
            </a:pathLst>
          </a:custGeom>
          <a:solidFill>
            <a:srgbClr val="E1E7EC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7894;p84">
            <a:extLst>
              <a:ext uri="{FF2B5EF4-FFF2-40B4-BE49-F238E27FC236}">
                <a16:creationId xmlns:a16="http://schemas.microsoft.com/office/drawing/2014/main" id="{76C40A5D-2B73-B70D-ADAF-FD93AAB3783B}"/>
              </a:ext>
            </a:extLst>
          </p:cNvPr>
          <p:cNvSpPr/>
          <p:nvPr/>
        </p:nvSpPr>
        <p:spPr>
          <a:xfrm>
            <a:off x="7015151" y="2928961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7900;p84">
            <a:extLst>
              <a:ext uri="{FF2B5EF4-FFF2-40B4-BE49-F238E27FC236}">
                <a16:creationId xmlns:a16="http://schemas.microsoft.com/office/drawing/2014/main" id="{72022EF5-52CD-9E8A-0318-79150A58FD27}"/>
              </a:ext>
            </a:extLst>
          </p:cNvPr>
          <p:cNvSpPr/>
          <p:nvPr/>
        </p:nvSpPr>
        <p:spPr>
          <a:xfrm>
            <a:off x="7015154" y="3498788"/>
            <a:ext cx="62100" cy="62100"/>
          </a:xfrm>
          <a:prstGeom prst="ellipse">
            <a:avLst/>
          </a:prstGeom>
          <a:solidFill>
            <a:srgbClr val="A5B7C6"/>
          </a:solidFill>
          <a:ln w="76200"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Google Shape;7905;p84">
            <a:extLst>
              <a:ext uri="{FF2B5EF4-FFF2-40B4-BE49-F238E27FC236}">
                <a16:creationId xmlns:a16="http://schemas.microsoft.com/office/drawing/2014/main" id="{E93259F4-33CF-D3BA-C75D-28896BEB0B9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7046201" y="2991061"/>
            <a:ext cx="0" cy="507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992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127BE-20A1-8DE8-2DE5-A8E4167E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9" y="333312"/>
            <a:ext cx="1726308" cy="865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E9128D-AA59-EAF7-AEA8-768D0B107743}"/>
              </a:ext>
            </a:extLst>
          </p:cNvPr>
          <p:cNvSpPr/>
          <p:nvPr/>
        </p:nvSpPr>
        <p:spPr>
          <a:xfrm>
            <a:off x="362139" y="1781476"/>
            <a:ext cx="5097780" cy="255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73AE28-5D7B-1F40-66FA-C738D077D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81393"/>
              </p:ext>
            </p:extLst>
          </p:nvPr>
        </p:nvGraphicFramePr>
        <p:xfrm>
          <a:off x="-136971" y="1914191"/>
          <a:ext cx="6096000" cy="2287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A201BD7-5968-A08D-E71A-16F0B444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46" y="548504"/>
            <a:ext cx="6892994" cy="451287"/>
          </a:xfrm>
        </p:spPr>
        <p:txBody>
          <a:bodyPr/>
          <a:lstStyle/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Seamless stays – Your Lodge and hostel booking solution</a:t>
            </a:r>
          </a:p>
        </p:txBody>
      </p:sp>
    </p:spTree>
    <p:extLst>
      <p:ext uri="{BB962C8B-B14F-4D97-AF65-F5344CB8AC3E}">
        <p14:creationId xmlns:p14="http://schemas.microsoft.com/office/powerpoint/2010/main" val="29819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2"/>
                </a:solidFill>
              </a:rPr>
              <a:t>Future</a:t>
            </a:r>
            <a:r>
              <a:rPr lang="en" dirty="0"/>
              <a:t> Scope</a:t>
            </a:r>
            <a:endParaRPr dirty="0"/>
          </a:p>
        </p:txBody>
      </p:sp>
      <p:grpSp>
        <p:nvGrpSpPr>
          <p:cNvPr id="384" name="Google Shape;384;p50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85" name="Google Shape;385;p50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2F56D11-361F-5720-3DAB-4FA8284F7F73}"/>
              </a:ext>
            </a:extLst>
          </p:cNvPr>
          <p:cNvSpPr/>
          <p:nvPr/>
        </p:nvSpPr>
        <p:spPr>
          <a:xfrm>
            <a:off x="990599" y="2438400"/>
            <a:ext cx="2270123" cy="90170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gency FB" panose="020B0503020202020204" pitchFamily="34" charset="0"/>
              </a:rPr>
              <a:t>Expansion to more locations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ED45709E-747A-B874-9F87-8653061E612B}"/>
              </a:ext>
            </a:extLst>
          </p:cNvPr>
          <p:cNvSpPr/>
          <p:nvPr/>
        </p:nvSpPr>
        <p:spPr>
          <a:xfrm>
            <a:off x="3436938" y="2438400"/>
            <a:ext cx="2270124" cy="90170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gency FB" panose="020B0503020202020204" pitchFamily="34" charset="0"/>
              </a:rPr>
              <a:t>We will include AI and ML for better user experience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DD1E2B4-91FB-3FA7-A44E-349994388E9C}"/>
              </a:ext>
            </a:extLst>
          </p:cNvPr>
          <p:cNvSpPr/>
          <p:nvPr/>
        </p:nvSpPr>
        <p:spPr>
          <a:xfrm>
            <a:off x="5883278" y="2438400"/>
            <a:ext cx="2436672" cy="90170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latin typeface="Agency FB" panose="020B0503020202020204" pitchFamily="34" charset="0"/>
              </a:rPr>
              <a:t>We will enhance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246724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54"/>
          <p:cNvGrpSpPr/>
          <p:nvPr/>
        </p:nvGrpSpPr>
        <p:grpSpPr>
          <a:xfrm>
            <a:off x="1166050" y="2325950"/>
            <a:ext cx="3407950" cy="114300"/>
            <a:chOff x="4517875" y="3106700"/>
            <a:chExt cx="3407950" cy="114300"/>
          </a:xfrm>
        </p:grpSpPr>
        <p:sp>
          <p:nvSpPr>
            <p:cNvPr id="442" name="Google Shape;442;p54"/>
            <p:cNvSpPr/>
            <p:nvPr/>
          </p:nvSpPr>
          <p:spPr>
            <a:xfrm>
              <a:off x="4517875" y="3106700"/>
              <a:ext cx="32337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665;p64">
            <a:extLst>
              <a:ext uri="{FF2B5EF4-FFF2-40B4-BE49-F238E27FC236}">
                <a16:creationId xmlns:a16="http://schemas.microsoft.com/office/drawing/2014/main" id="{824B7F8F-C80F-025C-5462-8F2E88F6BE6C}"/>
              </a:ext>
            </a:extLst>
          </p:cNvPr>
          <p:cNvSpPr txBox="1">
            <a:spLocks/>
          </p:cNvSpPr>
          <p:nvPr/>
        </p:nvSpPr>
        <p:spPr>
          <a:xfrm flipH="1">
            <a:off x="1166050" y="1460150"/>
            <a:ext cx="38520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-IN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639742683"/>
      </p:ext>
    </p:extLst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240</Words>
  <Application>Microsoft Office PowerPoint</Application>
  <PresentationFormat>On-screen Show (16:9)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Anton</vt:lpstr>
      <vt:lpstr>Arial</vt:lpstr>
      <vt:lpstr>Lato</vt:lpstr>
      <vt:lpstr>Roboto</vt:lpstr>
      <vt:lpstr>Staatliches</vt:lpstr>
      <vt:lpstr>Work Sans</vt:lpstr>
      <vt:lpstr>Hackathon Project Proposal by Slidesgo</vt:lpstr>
      <vt:lpstr>Hackathon     Project presentation</vt:lpstr>
      <vt:lpstr>Our team devomakes</vt:lpstr>
      <vt:lpstr>Our Problem Statement</vt:lpstr>
      <vt:lpstr>Why this problem ?</vt:lpstr>
      <vt:lpstr>PowerPoint Presentation</vt:lpstr>
      <vt:lpstr>PowerPoint Presentation</vt:lpstr>
      <vt:lpstr>Seamless stays – Your Lodge and hostel booking solution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Proposal</dc:title>
  <dc:creator>Nitish Raj</dc:creator>
  <cp:lastModifiedBy>Nitish Raj</cp:lastModifiedBy>
  <cp:revision>27</cp:revision>
  <dcterms:modified xsi:type="dcterms:W3CDTF">2023-11-08T04:42:51Z</dcterms:modified>
</cp:coreProperties>
</file>