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5" r:id="rId6"/>
    <p:sldId id="258" r:id="rId7"/>
    <p:sldId id="267" r:id="rId8"/>
    <p:sldId id="268" r:id="rId9"/>
    <p:sldId id="278" r:id="rId10"/>
    <p:sldId id="260" r:id="rId11"/>
    <p:sldId id="25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-17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singhal" userId="03836026bbcfc8b8" providerId="LiveId" clId="{D6B21E29-3493-4B85-8516-BD9F4812DBB7}"/>
    <pc:docChg chg="undo custSel addSld modSld sldOrd">
      <pc:chgData name="Rishi singhal" userId="03836026bbcfc8b8" providerId="LiveId" clId="{D6B21E29-3493-4B85-8516-BD9F4812DBB7}" dt="2022-09-29T02:44:25.622" v="865" actId="20577"/>
      <pc:docMkLst>
        <pc:docMk/>
      </pc:docMkLst>
      <pc:sldChg chg="modSp mod">
        <pc:chgData name="Rishi singhal" userId="03836026bbcfc8b8" providerId="LiveId" clId="{D6B21E29-3493-4B85-8516-BD9F4812DBB7}" dt="2022-09-21T17:33:36.152" v="808" actId="21"/>
        <pc:sldMkLst>
          <pc:docMk/>
          <pc:sldMk cId="571815304" sldId="256"/>
        </pc:sldMkLst>
        <pc:spChg chg="mod">
          <ac:chgData name="Rishi singhal" userId="03836026bbcfc8b8" providerId="LiveId" clId="{D6B21E29-3493-4B85-8516-BD9F4812DBB7}" dt="2022-09-21T17:31:23.245" v="756" actId="20577"/>
          <ac:spMkLst>
            <pc:docMk/>
            <pc:sldMk cId="571815304" sldId="256"/>
            <ac:spMk id="2" creationId="{5A737F00-D383-1982-1785-19CE3035AC93}"/>
          </ac:spMkLst>
        </pc:spChg>
        <pc:spChg chg="mod">
          <ac:chgData name="Rishi singhal" userId="03836026bbcfc8b8" providerId="LiveId" clId="{D6B21E29-3493-4B85-8516-BD9F4812DBB7}" dt="2022-09-21T17:33:36.152" v="808" actId="21"/>
          <ac:spMkLst>
            <pc:docMk/>
            <pc:sldMk cId="571815304" sldId="256"/>
            <ac:spMk id="3" creationId="{FCB7D414-8C9C-E182-83B4-F55BB00FB761}"/>
          </ac:spMkLst>
        </pc:spChg>
        <pc:picChg chg="mod">
          <ac:chgData name="Rishi singhal" userId="03836026bbcfc8b8" providerId="LiveId" clId="{D6B21E29-3493-4B85-8516-BD9F4812DBB7}" dt="2022-09-21T17:31:04.013" v="753" actId="1076"/>
          <ac:picMkLst>
            <pc:docMk/>
            <pc:sldMk cId="571815304" sldId="256"/>
            <ac:picMk id="5" creationId="{2162749D-F84E-2E3F-5149-599F23FED71F}"/>
          </ac:picMkLst>
        </pc:picChg>
      </pc:sldChg>
      <pc:sldChg chg="modSp new mod">
        <pc:chgData name="Rishi singhal" userId="03836026bbcfc8b8" providerId="LiveId" clId="{D6B21E29-3493-4B85-8516-BD9F4812DBB7}" dt="2022-09-29T02:44:25.622" v="865" actId="20577"/>
        <pc:sldMkLst>
          <pc:docMk/>
          <pc:sldMk cId="596740588" sldId="257"/>
        </pc:sldMkLst>
        <pc:spChg chg="mod">
          <ac:chgData name="Rishi singhal" userId="03836026bbcfc8b8" providerId="LiveId" clId="{D6B21E29-3493-4B85-8516-BD9F4812DBB7}" dt="2022-09-21T17:07:53.189" v="649" actId="20577"/>
          <ac:spMkLst>
            <pc:docMk/>
            <pc:sldMk cId="596740588" sldId="257"/>
            <ac:spMk id="2" creationId="{80EDB302-C90A-3E41-270A-9B835D0E3779}"/>
          </ac:spMkLst>
        </pc:spChg>
        <pc:spChg chg="mod">
          <ac:chgData name="Rishi singhal" userId="03836026bbcfc8b8" providerId="LiveId" clId="{D6B21E29-3493-4B85-8516-BD9F4812DBB7}" dt="2022-09-29T02:44:25.622" v="865" actId="20577"/>
          <ac:spMkLst>
            <pc:docMk/>
            <pc:sldMk cId="596740588" sldId="257"/>
            <ac:spMk id="3" creationId="{BD78D063-61F5-769A-E0A1-76BA48935394}"/>
          </ac:spMkLst>
        </pc:spChg>
      </pc:sldChg>
      <pc:sldChg chg="modSp new mod">
        <pc:chgData name="Rishi singhal" userId="03836026bbcfc8b8" providerId="LiveId" clId="{D6B21E29-3493-4B85-8516-BD9F4812DBB7}" dt="2022-09-21T17:30:06.063" v="744" actId="20577"/>
        <pc:sldMkLst>
          <pc:docMk/>
          <pc:sldMk cId="980990927" sldId="258"/>
        </pc:sldMkLst>
        <pc:spChg chg="mod">
          <ac:chgData name="Rishi singhal" userId="03836026bbcfc8b8" providerId="LiveId" clId="{D6B21E29-3493-4B85-8516-BD9F4812DBB7}" dt="2022-09-21T17:12:29.325" v="662" actId="113"/>
          <ac:spMkLst>
            <pc:docMk/>
            <pc:sldMk cId="980990927" sldId="258"/>
            <ac:spMk id="2" creationId="{FC4E66B6-C927-619D-8092-78D48E4C990A}"/>
          </ac:spMkLst>
        </pc:spChg>
        <pc:spChg chg="mod">
          <ac:chgData name="Rishi singhal" userId="03836026bbcfc8b8" providerId="LiveId" clId="{D6B21E29-3493-4B85-8516-BD9F4812DBB7}" dt="2022-09-21T17:30:06.063" v="744" actId="20577"/>
          <ac:spMkLst>
            <pc:docMk/>
            <pc:sldMk cId="980990927" sldId="258"/>
            <ac:spMk id="3" creationId="{A3C2F6F4-53B6-A961-5ADC-52B55B72329D}"/>
          </ac:spMkLst>
        </pc:spChg>
      </pc:sldChg>
      <pc:sldChg chg="addSp delSp modSp new mod ord">
        <pc:chgData name="Rishi singhal" userId="03836026bbcfc8b8" providerId="LiveId" clId="{D6B21E29-3493-4B85-8516-BD9F4812DBB7}" dt="2022-09-26T21:45:55.925" v="852" actId="20577"/>
        <pc:sldMkLst>
          <pc:docMk/>
          <pc:sldMk cId="884809422" sldId="259"/>
        </pc:sldMkLst>
        <pc:spChg chg="mod">
          <ac:chgData name="Rishi singhal" userId="03836026bbcfc8b8" providerId="LiveId" clId="{D6B21E29-3493-4B85-8516-BD9F4812DBB7}" dt="2022-09-21T17:07:45.458" v="648" actId="20577"/>
          <ac:spMkLst>
            <pc:docMk/>
            <pc:sldMk cId="884809422" sldId="259"/>
            <ac:spMk id="2" creationId="{7B3C2351-3405-79FC-43E4-214F93D2D4D3}"/>
          </ac:spMkLst>
        </pc:spChg>
        <pc:spChg chg="mod">
          <ac:chgData name="Rishi singhal" userId="03836026bbcfc8b8" providerId="LiveId" clId="{D6B21E29-3493-4B85-8516-BD9F4812DBB7}" dt="2022-09-26T21:45:55.925" v="852" actId="20577"/>
          <ac:spMkLst>
            <pc:docMk/>
            <pc:sldMk cId="884809422" sldId="259"/>
            <ac:spMk id="3" creationId="{581D3572-0837-5CA7-C5CF-338CDAE85517}"/>
          </ac:spMkLst>
        </pc:spChg>
        <pc:picChg chg="add mod">
          <ac:chgData name="Rishi singhal" userId="03836026bbcfc8b8" providerId="LiveId" clId="{D6B21E29-3493-4B85-8516-BD9F4812DBB7}" dt="2022-09-22T02:56:55.636" v="818" actId="1076"/>
          <ac:picMkLst>
            <pc:docMk/>
            <pc:sldMk cId="884809422" sldId="259"/>
            <ac:picMk id="5" creationId="{3296A5FF-BF27-1903-546D-075F0C3DD938}"/>
          </ac:picMkLst>
        </pc:picChg>
        <pc:picChg chg="add mod">
          <ac:chgData name="Rishi singhal" userId="03836026bbcfc8b8" providerId="LiveId" clId="{D6B21E29-3493-4B85-8516-BD9F4812DBB7}" dt="2022-09-26T21:45:40.311" v="848" actId="1076"/>
          <ac:picMkLst>
            <pc:docMk/>
            <pc:sldMk cId="884809422" sldId="259"/>
            <ac:picMk id="6" creationId="{3DAC434C-CDE2-C0DC-5201-C1005EB4AA8B}"/>
          </ac:picMkLst>
        </pc:picChg>
        <pc:picChg chg="add del mod">
          <ac:chgData name="Rishi singhal" userId="03836026bbcfc8b8" providerId="LiveId" clId="{D6B21E29-3493-4B85-8516-BD9F4812DBB7}" dt="2022-09-22T02:56:43.014" v="817" actId="478"/>
          <ac:picMkLst>
            <pc:docMk/>
            <pc:sldMk cId="884809422" sldId="259"/>
            <ac:picMk id="7" creationId="{83D6E5FE-FC90-EE95-6F11-661DFB834019}"/>
          </ac:picMkLst>
        </pc:picChg>
        <pc:picChg chg="add del mod">
          <ac:chgData name="Rishi singhal" userId="03836026bbcfc8b8" providerId="LiveId" clId="{D6B21E29-3493-4B85-8516-BD9F4812DBB7}" dt="2022-09-22T02:56:43.014" v="817" actId="478"/>
          <ac:picMkLst>
            <pc:docMk/>
            <pc:sldMk cId="884809422" sldId="259"/>
            <ac:picMk id="9" creationId="{82BAEB02-F2E9-DD26-5827-6582266F2BE9}"/>
          </ac:picMkLst>
        </pc:picChg>
        <pc:picChg chg="add del mod">
          <ac:chgData name="Rishi singhal" userId="03836026bbcfc8b8" providerId="LiveId" clId="{D6B21E29-3493-4B85-8516-BD9F4812DBB7}" dt="2022-09-22T02:56:43.014" v="817" actId="478"/>
          <ac:picMkLst>
            <pc:docMk/>
            <pc:sldMk cId="884809422" sldId="259"/>
            <ac:picMk id="11" creationId="{42689D7C-0199-74D4-BFC5-67DCCC99D4D0}"/>
          </ac:picMkLst>
        </pc:picChg>
        <pc:picChg chg="add mod">
          <ac:chgData name="Rishi singhal" userId="03836026bbcfc8b8" providerId="LiveId" clId="{D6B21E29-3493-4B85-8516-BD9F4812DBB7}" dt="2022-09-22T02:57:09.927" v="821" actId="1076"/>
          <ac:picMkLst>
            <pc:docMk/>
            <pc:sldMk cId="884809422" sldId="259"/>
            <ac:picMk id="13" creationId="{A51ED2A2-DCBA-23D0-54FA-7441D4266443}"/>
          </ac:picMkLst>
        </pc:picChg>
        <pc:picChg chg="add del mod">
          <ac:chgData name="Rishi singhal" userId="03836026bbcfc8b8" providerId="LiveId" clId="{D6B21E29-3493-4B85-8516-BD9F4812DBB7}" dt="2022-09-26T21:44:06.041" v="840" actId="478"/>
          <ac:picMkLst>
            <pc:docMk/>
            <pc:sldMk cId="884809422" sldId="259"/>
            <ac:picMk id="15" creationId="{DF97A687-DF79-D70A-AE38-A68CF12C0FEE}"/>
          </ac:picMkLst>
        </pc:picChg>
        <pc:picChg chg="add mod">
          <ac:chgData name="Rishi singhal" userId="03836026bbcfc8b8" providerId="LiveId" clId="{D6B21E29-3493-4B85-8516-BD9F4812DBB7}" dt="2022-09-22T02:57:50.529" v="829" actId="1076"/>
          <ac:picMkLst>
            <pc:docMk/>
            <pc:sldMk cId="884809422" sldId="259"/>
            <ac:picMk id="17" creationId="{98ABA13D-ABB9-70A4-5B4C-52EC1933AF3C}"/>
          </ac:picMkLst>
        </pc:picChg>
      </pc:sldChg>
      <pc:sldChg chg="addSp delSp modSp new mod ord">
        <pc:chgData name="Rishi singhal" userId="03836026bbcfc8b8" providerId="LiveId" clId="{D6B21E29-3493-4B85-8516-BD9F4812DBB7}" dt="2022-09-26T21:45:20.035" v="846" actId="1076"/>
        <pc:sldMkLst>
          <pc:docMk/>
          <pc:sldMk cId="162691062" sldId="260"/>
        </pc:sldMkLst>
        <pc:spChg chg="mod">
          <ac:chgData name="Rishi singhal" userId="03836026bbcfc8b8" providerId="LiveId" clId="{D6B21E29-3493-4B85-8516-BD9F4812DBB7}" dt="2022-09-21T16:49:57.671" v="323" actId="255"/>
          <ac:spMkLst>
            <pc:docMk/>
            <pc:sldMk cId="162691062" sldId="260"/>
            <ac:spMk id="2" creationId="{672AE6D1-75AC-D4F6-9051-C6EED9164096}"/>
          </ac:spMkLst>
        </pc:spChg>
        <pc:spChg chg="mod">
          <ac:chgData name="Rishi singhal" userId="03836026bbcfc8b8" providerId="LiveId" clId="{D6B21E29-3493-4B85-8516-BD9F4812DBB7}" dt="2022-09-26T21:43:57.695" v="839" actId="1076"/>
          <ac:spMkLst>
            <pc:docMk/>
            <pc:sldMk cId="162691062" sldId="260"/>
            <ac:spMk id="3" creationId="{4CBF4885-3F69-7FD2-C5AD-447C0977C8F6}"/>
          </ac:spMkLst>
        </pc:spChg>
        <pc:spChg chg="add del">
          <ac:chgData name="Rishi singhal" userId="03836026bbcfc8b8" providerId="LiveId" clId="{D6B21E29-3493-4B85-8516-BD9F4812DBB7}" dt="2022-09-21T15:09:15.425" v="46" actId="22"/>
          <ac:spMkLst>
            <pc:docMk/>
            <pc:sldMk cId="162691062" sldId="260"/>
            <ac:spMk id="5" creationId="{F4A72482-8E9C-33F5-AB79-AF96A9A3326D}"/>
          </ac:spMkLst>
        </pc:spChg>
        <pc:picChg chg="add mod">
          <ac:chgData name="Rishi singhal" userId="03836026bbcfc8b8" providerId="LiveId" clId="{D6B21E29-3493-4B85-8516-BD9F4812DBB7}" dt="2022-09-26T21:45:13.892" v="844" actId="1076"/>
          <ac:picMkLst>
            <pc:docMk/>
            <pc:sldMk cId="162691062" sldId="260"/>
            <ac:picMk id="5" creationId="{93167ACA-585A-3A13-906F-20B6C34F7DA7}"/>
          </ac:picMkLst>
        </pc:picChg>
        <pc:picChg chg="add mod">
          <ac:chgData name="Rishi singhal" userId="03836026bbcfc8b8" providerId="LiveId" clId="{D6B21E29-3493-4B85-8516-BD9F4812DBB7}" dt="2022-09-26T21:45:20.035" v="846" actId="1076"/>
          <ac:picMkLst>
            <pc:docMk/>
            <pc:sldMk cId="162691062" sldId="260"/>
            <ac:picMk id="6" creationId="{E439BEDA-AA13-3CF6-77D4-D81EA7F9157E}"/>
          </ac:picMkLst>
        </pc:picChg>
      </pc:sldChg>
    </pc:docChg>
  </pc:docChgLst>
  <pc:docChgLst>
    <pc:chgData name="Rishi singhal" userId="03836026bbcfc8b8" providerId="LiveId" clId="{C9EAB2BE-190A-4153-B9F0-24654BC2DF3D}"/>
    <pc:docChg chg="undo custSel addSld delSld modSld sldOrd">
      <pc:chgData name="Rishi singhal" userId="03836026bbcfc8b8" providerId="LiveId" clId="{C9EAB2BE-190A-4153-B9F0-24654BC2DF3D}" dt="2022-11-21T22:30:37.903" v="1195" actId="313"/>
      <pc:docMkLst>
        <pc:docMk/>
      </pc:docMkLst>
      <pc:sldChg chg="modSp mod ord">
        <pc:chgData name="Rishi singhal" userId="03836026bbcfc8b8" providerId="LiveId" clId="{C9EAB2BE-190A-4153-B9F0-24654BC2DF3D}" dt="2022-11-21T22:14:26.270" v="753" actId="21"/>
        <pc:sldMkLst>
          <pc:docMk/>
          <pc:sldMk cId="596740588" sldId="257"/>
        </pc:sldMkLst>
        <pc:spChg chg="mod">
          <ac:chgData name="Rishi singhal" userId="03836026bbcfc8b8" providerId="LiveId" clId="{C9EAB2BE-190A-4153-B9F0-24654BC2DF3D}" dt="2022-11-14T15:11:20.009" v="465" actId="20577"/>
          <ac:spMkLst>
            <pc:docMk/>
            <pc:sldMk cId="596740588" sldId="257"/>
            <ac:spMk id="2" creationId="{80EDB302-C90A-3E41-270A-9B835D0E3779}"/>
          </ac:spMkLst>
        </pc:spChg>
        <pc:spChg chg="mod">
          <ac:chgData name="Rishi singhal" userId="03836026bbcfc8b8" providerId="LiveId" clId="{C9EAB2BE-190A-4153-B9F0-24654BC2DF3D}" dt="2022-11-21T22:14:26.270" v="753" actId="21"/>
          <ac:spMkLst>
            <pc:docMk/>
            <pc:sldMk cId="596740588" sldId="257"/>
            <ac:spMk id="3" creationId="{BD78D063-61F5-769A-E0A1-76BA48935394}"/>
          </ac:spMkLst>
        </pc:spChg>
      </pc:sldChg>
      <pc:sldChg chg="modSp mod ord">
        <pc:chgData name="Rishi singhal" userId="03836026bbcfc8b8" providerId="LiveId" clId="{C9EAB2BE-190A-4153-B9F0-24654BC2DF3D}" dt="2022-11-14T15:12:07.486" v="485" actId="20577"/>
        <pc:sldMkLst>
          <pc:docMk/>
          <pc:sldMk cId="980990927" sldId="258"/>
        </pc:sldMkLst>
        <pc:spChg chg="mod">
          <ac:chgData name="Rishi singhal" userId="03836026bbcfc8b8" providerId="LiveId" clId="{C9EAB2BE-190A-4153-B9F0-24654BC2DF3D}" dt="2022-11-14T15:12:07.486" v="485" actId="20577"/>
          <ac:spMkLst>
            <pc:docMk/>
            <pc:sldMk cId="980990927" sldId="258"/>
            <ac:spMk id="2" creationId="{FC4E66B6-C927-619D-8092-78D48E4C990A}"/>
          </ac:spMkLst>
        </pc:spChg>
      </pc:sldChg>
      <pc:sldChg chg="ord">
        <pc:chgData name="Rishi singhal" userId="03836026bbcfc8b8" providerId="LiveId" clId="{C9EAB2BE-190A-4153-B9F0-24654BC2DF3D}" dt="2022-11-14T15:10:07.488" v="443"/>
        <pc:sldMkLst>
          <pc:docMk/>
          <pc:sldMk cId="884809422" sldId="259"/>
        </pc:sldMkLst>
      </pc:sldChg>
      <pc:sldChg chg="ord">
        <pc:chgData name="Rishi singhal" userId="03836026bbcfc8b8" providerId="LiveId" clId="{C9EAB2BE-190A-4153-B9F0-24654BC2DF3D}" dt="2022-11-14T15:09:44.899" v="440"/>
        <pc:sldMkLst>
          <pc:docMk/>
          <pc:sldMk cId="162691062" sldId="260"/>
        </pc:sldMkLst>
      </pc:sldChg>
      <pc:sldChg chg="modSp new mod ord">
        <pc:chgData name="Rishi singhal" userId="03836026bbcfc8b8" providerId="LiveId" clId="{C9EAB2BE-190A-4153-B9F0-24654BC2DF3D}" dt="2022-11-14T14:50:49.514" v="329" actId="20577"/>
        <pc:sldMkLst>
          <pc:docMk/>
          <pc:sldMk cId="4094786180" sldId="261"/>
        </pc:sldMkLst>
        <pc:spChg chg="mod">
          <ac:chgData name="Rishi singhal" userId="03836026bbcfc8b8" providerId="LiveId" clId="{C9EAB2BE-190A-4153-B9F0-24654BC2DF3D}" dt="2022-11-14T14:50:49.514" v="329" actId="20577"/>
          <ac:spMkLst>
            <pc:docMk/>
            <pc:sldMk cId="4094786180" sldId="261"/>
            <ac:spMk id="2" creationId="{C5A413B5-A011-DE40-0958-C85945CA6863}"/>
          </ac:spMkLst>
        </pc:spChg>
      </pc:sldChg>
      <pc:sldChg chg="modSp new mod">
        <pc:chgData name="Rishi singhal" userId="03836026bbcfc8b8" providerId="LiveId" clId="{C9EAB2BE-190A-4153-B9F0-24654BC2DF3D}" dt="2022-11-21T22:15:35.994" v="775" actId="20577"/>
        <pc:sldMkLst>
          <pc:docMk/>
          <pc:sldMk cId="1357793050" sldId="262"/>
        </pc:sldMkLst>
        <pc:spChg chg="mod">
          <ac:chgData name="Rishi singhal" userId="03836026bbcfc8b8" providerId="LiveId" clId="{C9EAB2BE-190A-4153-B9F0-24654BC2DF3D}" dt="2022-11-14T15:12:26.462" v="487" actId="113"/>
          <ac:spMkLst>
            <pc:docMk/>
            <pc:sldMk cId="1357793050" sldId="262"/>
            <ac:spMk id="2" creationId="{5A5391B4-BDAE-D4DB-E0D4-DFFEF28314B2}"/>
          </ac:spMkLst>
        </pc:spChg>
        <pc:spChg chg="mod">
          <ac:chgData name="Rishi singhal" userId="03836026bbcfc8b8" providerId="LiveId" clId="{C9EAB2BE-190A-4153-B9F0-24654BC2DF3D}" dt="2022-11-21T22:15:35.994" v="775" actId="20577"/>
          <ac:spMkLst>
            <pc:docMk/>
            <pc:sldMk cId="1357793050" sldId="262"/>
            <ac:spMk id="3" creationId="{91615889-F81F-5F5B-8070-B428CD18870A}"/>
          </ac:spMkLst>
        </pc:spChg>
      </pc:sldChg>
      <pc:sldChg chg="modSp new mod">
        <pc:chgData name="Rishi singhal" userId="03836026bbcfc8b8" providerId="LiveId" clId="{C9EAB2BE-190A-4153-B9F0-24654BC2DF3D}" dt="2022-11-21T22:14:33.630" v="759" actId="20577"/>
        <pc:sldMkLst>
          <pc:docMk/>
          <pc:sldMk cId="4284244969" sldId="263"/>
        </pc:sldMkLst>
        <pc:spChg chg="mod">
          <ac:chgData name="Rishi singhal" userId="03836026bbcfc8b8" providerId="LiveId" clId="{C9EAB2BE-190A-4153-B9F0-24654BC2DF3D}" dt="2022-11-14T15:11:25.114" v="466" actId="113"/>
          <ac:spMkLst>
            <pc:docMk/>
            <pc:sldMk cId="4284244969" sldId="263"/>
            <ac:spMk id="2" creationId="{9950C2EF-222B-76B7-A664-5257F40A6803}"/>
          </ac:spMkLst>
        </pc:spChg>
        <pc:spChg chg="mod">
          <ac:chgData name="Rishi singhal" userId="03836026bbcfc8b8" providerId="LiveId" clId="{C9EAB2BE-190A-4153-B9F0-24654BC2DF3D}" dt="2022-11-21T22:14:33.630" v="759" actId="20577"/>
          <ac:spMkLst>
            <pc:docMk/>
            <pc:sldMk cId="4284244969" sldId="263"/>
            <ac:spMk id="3" creationId="{7566EDCA-593E-7D5C-89B3-47C0F799B201}"/>
          </ac:spMkLst>
        </pc:spChg>
      </pc:sldChg>
      <pc:sldChg chg="modSp new del mod">
        <pc:chgData name="Rishi singhal" userId="03836026bbcfc8b8" providerId="LiveId" clId="{C9EAB2BE-190A-4153-B9F0-24654BC2DF3D}" dt="2022-11-14T15:11:06.073" v="446" actId="47"/>
        <pc:sldMkLst>
          <pc:docMk/>
          <pc:sldMk cId="1621764094" sldId="264"/>
        </pc:sldMkLst>
        <pc:spChg chg="mod">
          <ac:chgData name="Rishi singhal" userId="03836026bbcfc8b8" providerId="LiveId" clId="{C9EAB2BE-190A-4153-B9F0-24654BC2DF3D}" dt="2022-11-14T14:47:18.325" v="78" actId="20577"/>
          <ac:spMkLst>
            <pc:docMk/>
            <pc:sldMk cId="1621764094" sldId="264"/>
            <ac:spMk id="2" creationId="{B922AE5D-17BC-719A-26E8-FE23481D8321}"/>
          </ac:spMkLst>
        </pc:spChg>
      </pc:sldChg>
      <pc:sldChg chg="modSp new mod">
        <pc:chgData name="Rishi singhal" userId="03836026bbcfc8b8" providerId="LiveId" clId="{C9EAB2BE-190A-4153-B9F0-24654BC2DF3D}" dt="2022-11-21T22:15:27.309" v="773" actId="20577"/>
        <pc:sldMkLst>
          <pc:docMk/>
          <pc:sldMk cId="694482450" sldId="265"/>
        </pc:sldMkLst>
        <pc:spChg chg="mod">
          <ac:chgData name="Rishi singhal" userId="03836026bbcfc8b8" providerId="LiveId" clId="{C9EAB2BE-190A-4153-B9F0-24654BC2DF3D}" dt="2022-11-21T22:15:27.309" v="773" actId="20577"/>
          <ac:spMkLst>
            <pc:docMk/>
            <pc:sldMk cId="694482450" sldId="265"/>
            <ac:spMk id="2" creationId="{277CF343-511A-59CC-84D4-9A236292C240}"/>
          </ac:spMkLst>
        </pc:spChg>
        <pc:spChg chg="mod">
          <ac:chgData name="Rishi singhal" userId="03836026bbcfc8b8" providerId="LiveId" clId="{C9EAB2BE-190A-4153-B9F0-24654BC2DF3D}" dt="2022-11-21T22:15:19.404" v="772" actId="20577"/>
          <ac:spMkLst>
            <pc:docMk/>
            <pc:sldMk cId="694482450" sldId="265"/>
            <ac:spMk id="3" creationId="{5730F2F3-6561-9619-9190-4EFD27E93279}"/>
          </ac:spMkLst>
        </pc:spChg>
      </pc:sldChg>
      <pc:sldChg chg="modSp new del mod">
        <pc:chgData name="Rishi singhal" userId="03836026bbcfc8b8" providerId="LiveId" clId="{C9EAB2BE-190A-4153-B9F0-24654BC2DF3D}" dt="2022-11-14T15:12:16.410" v="486" actId="47"/>
        <pc:sldMkLst>
          <pc:docMk/>
          <pc:sldMk cId="3458511618" sldId="266"/>
        </pc:sldMkLst>
        <pc:spChg chg="mod">
          <ac:chgData name="Rishi singhal" userId="03836026bbcfc8b8" providerId="LiveId" clId="{C9EAB2BE-190A-4153-B9F0-24654BC2DF3D}" dt="2022-11-14T14:47:46.858" v="121" actId="20577"/>
          <ac:spMkLst>
            <pc:docMk/>
            <pc:sldMk cId="3458511618" sldId="266"/>
            <ac:spMk id="2" creationId="{C146A9AE-7D8A-60A4-C85E-32816D84DE5D}"/>
          </ac:spMkLst>
        </pc:spChg>
      </pc:sldChg>
      <pc:sldChg chg="modSp new mod">
        <pc:chgData name="Rishi singhal" userId="03836026bbcfc8b8" providerId="LiveId" clId="{C9EAB2BE-190A-4153-B9F0-24654BC2DF3D}" dt="2022-11-21T22:19:09.529" v="806" actId="27636"/>
        <pc:sldMkLst>
          <pc:docMk/>
          <pc:sldMk cId="1915174371" sldId="267"/>
        </pc:sldMkLst>
        <pc:spChg chg="mod">
          <ac:chgData name="Rishi singhal" userId="03836026bbcfc8b8" providerId="LiveId" clId="{C9EAB2BE-190A-4153-B9F0-24654BC2DF3D}" dt="2022-11-14T15:12:56.236" v="489" actId="113"/>
          <ac:spMkLst>
            <pc:docMk/>
            <pc:sldMk cId="1915174371" sldId="267"/>
            <ac:spMk id="2" creationId="{3F82AA7F-B100-2F17-A931-121C4024155E}"/>
          </ac:spMkLst>
        </pc:spChg>
        <pc:spChg chg="mod">
          <ac:chgData name="Rishi singhal" userId="03836026bbcfc8b8" providerId="LiveId" clId="{C9EAB2BE-190A-4153-B9F0-24654BC2DF3D}" dt="2022-11-21T22:19:09.529" v="806" actId="27636"/>
          <ac:spMkLst>
            <pc:docMk/>
            <pc:sldMk cId="1915174371" sldId="267"/>
            <ac:spMk id="3" creationId="{3853D982-A979-92AC-FC93-D5A84E24684E}"/>
          </ac:spMkLst>
        </pc:spChg>
      </pc:sldChg>
      <pc:sldChg chg="addSp delSp modSp new mod">
        <pc:chgData name="Rishi singhal" userId="03836026bbcfc8b8" providerId="LiveId" clId="{C9EAB2BE-190A-4153-B9F0-24654BC2DF3D}" dt="2022-11-21T22:27:19.215" v="1114" actId="20577"/>
        <pc:sldMkLst>
          <pc:docMk/>
          <pc:sldMk cId="1118378332" sldId="268"/>
        </pc:sldMkLst>
        <pc:spChg chg="mod">
          <ac:chgData name="Rishi singhal" userId="03836026bbcfc8b8" providerId="LiveId" clId="{C9EAB2BE-190A-4153-B9F0-24654BC2DF3D}" dt="2022-11-14T15:13:03.296" v="490" actId="113"/>
          <ac:spMkLst>
            <pc:docMk/>
            <pc:sldMk cId="1118378332" sldId="268"/>
            <ac:spMk id="2" creationId="{0BBBE29D-9A39-A1D1-9E4D-6D4C09BE9EB0}"/>
          </ac:spMkLst>
        </pc:spChg>
        <pc:spChg chg="del mod">
          <ac:chgData name="Rishi singhal" userId="03836026bbcfc8b8" providerId="LiveId" clId="{C9EAB2BE-190A-4153-B9F0-24654BC2DF3D}" dt="2022-11-21T22:20:24.265" v="807" actId="478"/>
          <ac:spMkLst>
            <pc:docMk/>
            <pc:sldMk cId="1118378332" sldId="268"/>
            <ac:spMk id="3" creationId="{D2527E37-889F-F289-A598-FA77EF2DF52E}"/>
          </ac:spMkLst>
        </pc:spChg>
        <pc:spChg chg="add mod">
          <ac:chgData name="Rishi singhal" userId="03836026bbcfc8b8" providerId="LiveId" clId="{C9EAB2BE-190A-4153-B9F0-24654BC2DF3D}" dt="2022-11-21T22:27:19.215" v="1114" actId="20577"/>
          <ac:spMkLst>
            <pc:docMk/>
            <pc:sldMk cId="1118378332" sldId="268"/>
            <ac:spMk id="5" creationId="{51B633E0-4294-5DDE-F32F-343620BBBC73}"/>
          </ac:spMkLst>
        </pc:spChg>
      </pc:sldChg>
      <pc:sldChg chg="modSp new del mod">
        <pc:chgData name="Rishi singhal" userId="03836026bbcfc8b8" providerId="LiveId" clId="{C9EAB2BE-190A-4153-B9F0-24654BC2DF3D}" dt="2022-11-14T15:09:59.780" v="441" actId="47"/>
        <pc:sldMkLst>
          <pc:docMk/>
          <pc:sldMk cId="1388092027" sldId="269"/>
        </pc:sldMkLst>
        <pc:spChg chg="mod">
          <ac:chgData name="Rishi singhal" userId="03836026bbcfc8b8" providerId="LiveId" clId="{C9EAB2BE-190A-4153-B9F0-24654BC2DF3D}" dt="2022-11-14T14:48:38.121" v="203" actId="20577"/>
          <ac:spMkLst>
            <pc:docMk/>
            <pc:sldMk cId="1388092027" sldId="269"/>
            <ac:spMk id="2" creationId="{561E676A-2AFD-09FD-F6C6-E695FB16E456}"/>
          </ac:spMkLst>
        </pc:spChg>
      </pc:sldChg>
      <pc:sldChg chg="addSp delSp modSp new mod">
        <pc:chgData name="Rishi singhal" userId="03836026bbcfc8b8" providerId="LiveId" clId="{C9EAB2BE-190A-4153-B9F0-24654BC2DF3D}" dt="2022-11-21T22:16:20.459" v="776" actId="931"/>
        <pc:sldMkLst>
          <pc:docMk/>
          <pc:sldMk cId="3732089464" sldId="270"/>
        </pc:sldMkLst>
        <pc:spChg chg="mod">
          <ac:chgData name="Rishi singhal" userId="03836026bbcfc8b8" providerId="LiveId" clId="{C9EAB2BE-190A-4153-B9F0-24654BC2DF3D}" dt="2022-11-14T15:13:26.115" v="491" actId="113"/>
          <ac:spMkLst>
            <pc:docMk/>
            <pc:sldMk cId="3732089464" sldId="270"/>
            <ac:spMk id="2" creationId="{5FBDA4DE-C8B8-7009-4DED-A1203746CBD8}"/>
          </ac:spMkLst>
        </pc:spChg>
        <pc:spChg chg="del">
          <ac:chgData name="Rishi singhal" userId="03836026bbcfc8b8" providerId="LiveId" clId="{C9EAB2BE-190A-4153-B9F0-24654BC2DF3D}" dt="2022-11-21T22:16:20.459" v="776" actId="931"/>
          <ac:spMkLst>
            <pc:docMk/>
            <pc:sldMk cId="3732089464" sldId="270"/>
            <ac:spMk id="3" creationId="{F19F4D45-C0E5-6033-2CA5-2593A800EA6D}"/>
          </ac:spMkLst>
        </pc:spChg>
        <pc:picChg chg="add mod">
          <ac:chgData name="Rishi singhal" userId="03836026bbcfc8b8" providerId="LiveId" clId="{C9EAB2BE-190A-4153-B9F0-24654BC2DF3D}" dt="2022-11-21T22:16:20.459" v="776" actId="931"/>
          <ac:picMkLst>
            <pc:docMk/>
            <pc:sldMk cId="3732089464" sldId="270"/>
            <ac:picMk id="5" creationId="{BE6FA525-FE36-7CA3-5D15-E80599457D4A}"/>
          </ac:picMkLst>
        </pc:picChg>
      </pc:sldChg>
      <pc:sldChg chg="modSp new mod">
        <pc:chgData name="Rishi singhal" userId="03836026bbcfc8b8" providerId="LiveId" clId="{C9EAB2BE-190A-4153-B9F0-24654BC2DF3D}" dt="2022-11-14T14:49:09.085" v="233" actId="20577"/>
        <pc:sldMkLst>
          <pc:docMk/>
          <pc:sldMk cId="3076931616" sldId="271"/>
        </pc:sldMkLst>
        <pc:spChg chg="mod">
          <ac:chgData name="Rishi singhal" userId="03836026bbcfc8b8" providerId="LiveId" clId="{C9EAB2BE-190A-4153-B9F0-24654BC2DF3D}" dt="2022-11-14T14:49:09.085" v="233" actId="20577"/>
          <ac:spMkLst>
            <pc:docMk/>
            <pc:sldMk cId="3076931616" sldId="271"/>
            <ac:spMk id="2" creationId="{A227346D-7037-E944-4DAE-2B3B783DFBD7}"/>
          </ac:spMkLst>
        </pc:spChg>
      </pc:sldChg>
      <pc:sldChg chg="addSp delSp modSp new mod">
        <pc:chgData name="Rishi singhal" userId="03836026bbcfc8b8" providerId="LiveId" clId="{C9EAB2BE-190A-4153-B9F0-24654BC2DF3D}" dt="2022-11-14T15:06:23.427" v="425" actId="14100"/>
        <pc:sldMkLst>
          <pc:docMk/>
          <pc:sldMk cId="3146712513" sldId="272"/>
        </pc:sldMkLst>
        <pc:spChg chg="mod">
          <ac:chgData name="Rishi singhal" userId="03836026bbcfc8b8" providerId="LiveId" clId="{C9EAB2BE-190A-4153-B9F0-24654BC2DF3D}" dt="2022-11-14T14:49:17.452" v="244" actId="20577"/>
          <ac:spMkLst>
            <pc:docMk/>
            <pc:sldMk cId="3146712513" sldId="272"/>
            <ac:spMk id="2" creationId="{74482A2A-5F8C-416F-4107-284286E88F7B}"/>
          </ac:spMkLst>
        </pc:spChg>
        <pc:spChg chg="del">
          <ac:chgData name="Rishi singhal" userId="03836026bbcfc8b8" providerId="LiveId" clId="{C9EAB2BE-190A-4153-B9F0-24654BC2DF3D}" dt="2022-11-14T15:05:55.035" v="419" actId="931"/>
          <ac:spMkLst>
            <pc:docMk/>
            <pc:sldMk cId="3146712513" sldId="272"/>
            <ac:spMk id="3" creationId="{6010BE56-D8BA-B1FB-66CA-B687C3BAB5A6}"/>
          </ac:spMkLst>
        </pc:spChg>
        <pc:spChg chg="add del mod">
          <ac:chgData name="Rishi singhal" userId="03836026bbcfc8b8" providerId="LiveId" clId="{C9EAB2BE-190A-4153-B9F0-24654BC2DF3D}" dt="2022-11-14T15:06:08.668" v="421" actId="931"/>
          <ac:spMkLst>
            <pc:docMk/>
            <pc:sldMk cId="3146712513" sldId="272"/>
            <ac:spMk id="7" creationId="{3D096CEA-6C9E-4FDB-AABC-1153D77CDD98}"/>
          </ac:spMkLst>
        </pc:spChg>
        <pc:picChg chg="add del mod">
          <ac:chgData name="Rishi singhal" userId="03836026bbcfc8b8" providerId="LiveId" clId="{C9EAB2BE-190A-4153-B9F0-24654BC2DF3D}" dt="2022-11-14T15:05:58.947" v="420" actId="478"/>
          <ac:picMkLst>
            <pc:docMk/>
            <pc:sldMk cId="3146712513" sldId="272"/>
            <ac:picMk id="5" creationId="{D998CE49-9801-3D98-08BF-F01751DD1F76}"/>
          </ac:picMkLst>
        </pc:picChg>
        <pc:picChg chg="add mod">
          <ac:chgData name="Rishi singhal" userId="03836026bbcfc8b8" providerId="LiveId" clId="{C9EAB2BE-190A-4153-B9F0-24654BC2DF3D}" dt="2022-11-14T15:06:23.427" v="425" actId="14100"/>
          <ac:picMkLst>
            <pc:docMk/>
            <pc:sldMk cId="3146712513" sldId="272"/>
            <ac:picMk id="9" creationId="{818560B8-20FF-4B36-2922-BC1F786366C0}"/>
          </ac:picMkLst>
        </pc:picChg>
      </pc:sldChg>
      <pc:sldChg chg="addSp delSp modSp new mod">
        <pc:chgData name="Rishi singhal" userId="03836026bbcfc8b8" providerId="LiveId" clId="{C9EAB2BE-190A-4153-B9F0-24654BC2DF3D}" dt="2022-11-14T15:07:08.164" v="434" actId="1076"/>
        <pc:sldMkLst>
          <pc:docMk/>
          <pc:sldMk cId="704784130" sldId="273"/>
        </pc:sldMkLst>
        <pc:spChg chg="mod">
          <ac:chgData name="Rishi singhal" userId="03836026bbcfc8b8" providerId="LiveId" clId="{C9EAB2BE-190A-4153-B9F0-24654BC2DF3D}" dt="2022-11-14T14:49:31.944" v="265" actId="20577"/>
          <ac:spMkLst>
            <pc:docMk/>
            <pc:sldMk cId="704784130" sldId="273"/>
            <ac:spMk id="2" creationId="{51B4A3D4-C785-86B1-522D-C05474D4B3BE}"/>
          </ac:spMkLst>
        </pc:spChg>
        <pc:spChg chg="del">
          <ac:chgData name="Rishi singhal" userId="03836026bbcfc8b8" providerId="LiveId" clId="{C9EAB2BE-190A-4153-B9F0-24654BC2DF3D}" dt="2022-11-14T15:06:46.843" v="426" actId="931"/>
          <ac:spMkLst>
            <pc:docMk/>
            <pc:sldMk cId="704784130" sldId="273"/>
            <ac:spMk id="3" creationId="{41BF8467-6D60-E270-FEEF-EFBBA4961C3D}"/>
          </ac:spMkLst>
        </pc:spChg>
        <pc:picChg chg="add mod">
          <ac:chgData name="Rishi singhal" userId="03836026bbcfc8b8" providerId="LiveId" clId="{C9EAB2BE-190A-4153-B9F0-24654BC2DF3D}" dt="2022-11-14T15:07:08.164" v="434" actId="1076"/>
          <ac:picMkLst>
            <pc:docMk/>
            <pc:sldMk cId="704784130" sldId="273"/>
            <ac:picMk id="5" creationId="{F36A7D2A-6083-9487-DC4C-CCAFFF2FB2EB}"/>
          </ac:picMkLst>
        </pc:picChg>
      </pc:sldChg>
      <pc:sldChg chg="modSp new mod">
        <pc:chgData name="Rishi singhal" userId="03836026bbcfc8b8" providerId="LiveId" clId="{C9EAB2BE-190A-4153-B9F0-24654BC2DF3D}" dt="2022-11-14T14:49:44.471" v="288" actId="20577"/>
        <pc:sldMkLst>
          <pc:docMk/>
          <pc:sldMk cId="204898441" sldId="274"/>
        </pc:sldMkLst>
        <pc:spChg chg="mod">
          <ac:chgData name="Rishi singhal" userId="03836026bbcfc8b8" providerId="LiveId" clId="{C9EAB2BE-190A-4153-B9F0-24654BC2DF3D}" dt="2022-11-14T14:49:44.471" v="288" actId="20577"/>
          <ac:spMkLst>
            <pc:docMk/>
            <pc:sldMk cId="204898441" sldId="274"/>
            <ac:spMk id="2" creationId="{3FCE00B9-B117-A920-EDFC-3D562FB255D7}"/>
          </ac:spMkLst>
        </pc:spChg>
      </pc:sldChg>
      <pc:sldChg chg="modSp new mod">
        <pc:chgData name="Rishi singhal" userId="03836026bbcfc8b8" providerId="LiveId" clId="{C9EAB2BE-190A-4153-B9F0-24654BC2DF3D}" dt="2022-11-14T14:50:25.779" v="302" actId="20577"/>
        <pc:sldMkLst>
          <pc:docMk/>
          <pc:sldMk cId="3628458159" sldId="275"/>
        </pc:sldMkLst>
        <pc:spChg chg="mod">
          <ac:chgData name="Rishi singhal" userId="03836026bbcfc8b8" providerId="LiveId" clId="{C9EAB2BE-190A-4153-B9F0-24654BC2DF3D}" dt="2022-11-14T14:50:25.779" v="302" actId="20577"/>
          <ac:spMkLst>
            <pc:docMk/>
            <pc:sldMk cId="3628458159" sldId="275"/>
            <ac:spMk id="2" creationId="{17CEB41E-5FE4-1666-4BDC-34BC391F5FF2}"/>
          </ac:spMkLst>
        </pc:spChg>
      </pc:sldChg>
      <pc:sldChg chg="modSp new mod">
        <pc:chgData name="Rishi singhal" userId="03836026bbcfc8b8" providerId="LiveId" clId="{C9EAB2BE-190A-4153-B9F0-24654BC2DF3D}" dt="2022-11-21T22:30:37.903" v="1195" actId="313"/>
        <pc:sldMkLst>
          <pc:docMk/>
          <pc:sldMk cId="2030421255" sldId="276"/>
        </pc:sldMkLst>
        <pc:spChg chg="mod">
          <ac:chgData name="Rishi singhal" userId="03836026bbcfc8b8" providerId="LiveId" clId="{C9EAB2BE-190A-4153-B9F0-24654BC2DF3D}" dt="2022-11-14T14:50:35.599" v="314" actId="20577"/>
          <ac:spMkLst>
            <pc:docMk/>
            <pc:sldMk cId="2030421255" sldId="276"/>
            <ac:spMk id="2" creationId="{0850BCF8-1CA7-6B9A-712D-441353697F27}"/>
          </ac:spMkLst>
        </pc:spChg>
        <pc:spChg chg="mod">
          <ac:chgData name="Rishi singhal" userId="03836026bbcfc8b8" providerId="LiveId" clId="{C9EAB2BE-190A-4153-B9F0-24654BC2DF3D}" dt="2022-11-21T22:30:37.903" v="1195" actId="313"/>
          <ac:spMkLst>
            <pc:docMk/>
            <pc:sldMk cId="2030421255" sldId="276"/>
            <ac:spMk id="3" creationId="{0DAC1F54-1F09-6915-89D5-048A04A32F24}"/>
          </ac:spMkLst>
        </pc:spChg>
      </pc:sldChg>
      <pc:sldChg chg="modSp new mod">
        <pc:chgData name="Rishi singhal" userId="03836026bbcfc8b8" providerId="LiveId" clId="{C9EAB2BE-190A-4153-B9F0-24654BC2DF3D}" dt="2022-11-21T22:30:07.601" v="1185" actId="2"/>
        <pc:sldMkLst>
          <pc:docMk/>
          <pc:sldMk cId="745818947" sldId="277"/>
        </pc:sldMkLst>
        <pc:spChg chg="mod">
          <ac:chgData name="Rishi singhal" userId="03836026bbcfc8b8" providerId="LiveId" clId="{C9EAB2BE-190A-4153-B9F0-24654BC2DF3D}" dt="2022-11-14T14:51:46.280" v="346" actId="20577"/>
          <ac:spMkLst>
            <pc:docMk/>
            <pc:sldMk cId="745818947" sldId="277"/>
            <ac:spMk id="2" creationId="{7412EB29-ACE8-EEDC-F7CC-B5247AF3F9EA}"/>
          </ac:spMkLst>
        </pc:spChg>
        <pc:spChg chg="mod">
          <ac:chgData name="Rishi singhal" userId="03836026bbcfc8b8" providerId="LiveId" clId="{C9EAB2BE-190A-4153-B9F0-24654BC2DF3D}" dt="2022-11-21T22:30:07.601" v="1185" actId="2"/>
          <ac:spMkLst>
            <pc:docMk/>
            <pc:sldMk cId="745818947" sldId="277"/>
            <ac:spMk id="3" creationId="{D0089EFE-81A7-0F32-6B01-9F1CF2AA49D9}"/>
          </ac:spMkLst>
        </pc:spChg>
      </pc:sldChg>
      <pc:sldChg chg="modSp new mod">
        <pc:chgData name="Rishi singhal" userId="03836026bbcfc8b8" providerId="LiveId" clId="{C9EAB2BE-190A-4153-B9F0-24654BC2DF3D}" dt="2022-11-21T22:26:55.740" v="1092" actId="20577"/>
        <pc:sldMkLst>
          <pc:docMk/>
          <pc:sldMk cId="198847817" sldId="278"/>
        </pc:sldMkLst>
        <pc:spChg chg="mod">
          <ac:chgData name="Rishi singhal" userId="03836026bbcfc8b8" providerId="LiveId" clId="{C9EAB2BE-190A-4153-B9F0-24654BC2DF3D}" dt="2022-11-21T22:26:35.862" v="1081"/>
          <ac:spMkLst>
            <pc:docMk/>
            <pc:sldMk cId="198847817" sldId="278"/>
            <ac:spMk id="2" creationId="{F29EF496-2C41-CB25-CCCA-A0D9938A4995}"/>
          </ac:spMkLst>
        </pc:spChg>
        <pc:spChg chg="mod">
          <ac:chgData name="Rishi singhal" userId="03836026bbcfc8b8" providerId="LiveId" clId="{C9EAB2BE-190A-4153-B9F0-24654BC2DF3D}" dt="2022-11-21T22:26:55.740" v="1092" actId="20577"/>
          <ac:spMkLst>
            <pc:docMk/>
            <pc:sldMk cId="198847817" sldId="278"/>
            <ac:spMk id="3" creationId="{C0F6BD6A-9F53-0601-BA82-97CD23A22C2D}"/>
          </ac:spMkLst>
        </pc:spChg>
      </pc:sldChg>
      <pc:sldChg chg="new del">
        <pc:chgData name="Rishi singhal" userId="03836026bbcfc8b8" providerId="LiveId" clId="{C9EAB2BE-190A-4153-B9F0-24654BC2DF3D}" dt="2022-11-21T22:27:29.402" v="1115" actId="47"/>
        <pc:sldMkLst>
          <pc:docMk/>
          <pc:sldMk cId="3376970204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A284-116F-490A-98C2-4E83D583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3BBD8-A320-5DF2-4549-E2A4DC843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E323-45F2-E8F0-4575-E2EBBD1B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4A81-1AA2-5760-44E8-08113BF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8B42-275F-2695-A401-8E501A7F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00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7A83-1534-C755-E5E6-2C37A07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EA341-F0F2-FE3E-17CC-FD58BC7B6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BFF4-985F-E717-C9A5-A2C52A8B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A7B3-2BBD-6193-DDCC-16B68EB8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9D7AE-79D4-F822-77F8-172D2F10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01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4473B-1ED7-B090-3D72-30CCD1695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4DD13-AA40-AF59-030B-43165D30A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2CB8-3F07-BA39-798F-DC7A08DE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069D-9C4A-0227-451B-5FC0207C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CCE2-86B2-B2BB-65B6-78CCE08C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49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FDBD-1261-78F7-D5E8-D00B0B86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EAD-E7F7-F2CA-A964-613C678E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EDEC-80C3-4568-5845-0C92396D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D528-2617-5A14-ABDE-F5B8740B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F9A7-EDD9-66CE-BCDB-81650BF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59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3291-62D8-310A-44C5-10483D91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DADC9-AB6C-0EB1-EA7A-58EFABCD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FB06-713A-1B05-8C74-07ED2D54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E39B-F9B9-C367-A24F-B80DF206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9F60-3F13-1D8D-B742-3B7FDFAD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34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B21C-10D7-A39D-B353-E656918B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0442-623E-C8BE-CAED-300C42B4B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310F-D44C-2FD8-73FC-E948A3022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1584F-667A-7FE7-1755-16B26DF9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DFAE-0B40-B9A3-4B32-BC68DD16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74578-FF4F-AE08-1625-EDF3E817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50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59E0-1B9A-4647-92C7-F07DB9BF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CA6F-3F07-A811-814F-AD64DAA2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3A4F7-E2FD-50AA-1B3D-53BBD4EED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2FAC7-9C2A-B421-07A3-BAF8F8CFD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DC237-8C35-80F5-1D84-57221A567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9A61D-CF1F-627A-24C2-4242521A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DCC78-6049-567E-F3C1-2F25CBD4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D3C2F-312C-1CDF-FD71-4194351F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2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5FEA-0B9E-77CC-2220-CF37E687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C645B-EEFC-BECF-39CE-92CC1BB7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6F32E-EBD3-60FF-0143-739F103A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17FD6-FB11-2AAE-6A99-A320B232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69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B6355-33F0-4AFB-D9AF-B89959FB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402A0-B1E4-777F-08AF-E5E36FBE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F134A-E159-20D7-446B-9BB3D8E2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C43E-E20B-C736-0CD8-375A49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99FF-AF43-3789-38CD-0AF911C8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13036-0506-DAEE-1886-5CC73849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7157D-FE20-4352-CB4E-333345B8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6586C-A975-DD5D-D3F0-56FFC656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C322B-4576-E77A-8BB5-05334026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2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B06B-C6D8-AE2A-7B7A-6D965E57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0F471-ADDD-F3B9-90D7-F04E7C4A5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8CB81-C51E-A812-99F6-77E6DEAA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18DF5-9428-3FBB-B593-6BCD5153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EB02D-6A52-C533-AB25-C7AC3125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F866A-1179-C0AD-1246-94188E1C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8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89B00-DED4-C2FA-3490-05FD3329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48BF2-02DB-7AA9-BB5D-C2A65E28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BE7A-8EAA-7307-1F7B-C771BD76E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CE6B-B4E3-4EF3-B27C-2D44EE828821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18DF-A61D-8E63-85CC-2694C8C4F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EB647-D2A6-9FCC-C698-046F9029F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9732-A7D7-4AB2-9854-AC8EFDEEDD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7F00-D383-1982-1785-19CE3035A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145" y="139566"/>
            <a:ext cx="11132219" cy="3768291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+mn-lt"/>
              </a:rPr>
              <a:t>Swami Keshvanand Institute of Technology, Management &amp; Gramothan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effectLst/>
                <a:latin typeface="+mn-lt"/>
              </a:rPr>
              <a:t>Ramnagaria, Jagatpura, Jaipur</a:t>
            </a:r>
            <a:br>
              <a:rPr lang="en-IN" sz="2400" dirty="0">
                <a:effectLst/>
                <a:latin typeface="+mn-lt"/>
              </a:rPr>
            </a:br>
            <a:br>
              <a:rPr lang="en-IN" sz="2400" dirty="0">
                <a:effectLst/>
                <a:latin typeface="+mn-lt"/>
              </a:rPr>
            </a:br>
            <a:br>
              <a:rPr lang="en-IN" sz="2400" dirty="0">
                <a:latin typeface="+mn-lt"/>
              </a:rPr>
            </a:br>
            <a:r>
              <a:rPr lang="en-IN" sz="2400" b="1" u="sng" dirty="0">
                <a:effectLst/>
                <a:latin typeface="+mn-lt"/>
              </a:rPr>
              <a:t>Department of Computer Science &amp; Engineering Minor Project-Odd</a:t>
            </a:r>
            <a:br>
              <a:rPr lang="en-IN" sz="2400" b="1" u="sng" dirty="0">
                <a:latin typeface="+mn-lt"/>
              </a:rPr>
            </a:br>
            <a:r>
              <a:rPr lang="en-IN" sz="2400" b="1" u="sng" dirty="0">
                <a:effectLst/>
                <a:latin typeface="+mn-lt"/>
              </a:rPr>
              <a:t>Semester (2022-23)</a:t>
            </a:r>
            <a:br>
              <a:rPr lang="en-IN" sz="2400" b="1" u="sng" dirty="0">
                <a:effectLst/>
                <a:latin typeface="+mn-lt"/>
              </a:rPr>
            </a:br>
            <a:br>
              <a:rPr lang="en-IN" sz="2400" dirty="0">
                <a:effectLst/>
                <a:latin typeface="+mn-lt"/>
              </a:rPr>
            </a:br>
            <a:br>
              <a:rPr lang="en-IN" sz="2400" dirty="0">
                <a:effectLst/>
                <a:latin typeface="+mn-lt"/>
              </a:rPr>
            </a:br>
            <a:r>
              <a:rPr lang="en-IN" sz="4000" b="1" dirty="0">
                <a:effectLst/>
                <a:latin typeface="Arial" panose="020B0604020202020204" pitchFamily="34" charset="0"/>
              </a:rPr>
              <a:t>Online </a:t>
            </a:r>
            <a:r>
              <a:rPr lang="en-IN" sz="4000" b="1" dirty="0">
                <a:effectLst/>
                <a:latin typeface="+mn-lt"/>
              </a:rPr>
              <a:t>Telephone &amp; Newspaper</a:t>
            </a:r>
            <a:r>
              <a:rPr lang="en-IN" sz="4000" b="1" dirty="0">
                <a:effectLst/>
                <a:latin typeface="Arial" panose="020B0604020202020204" pitchFamily="34" charset="0"/>
              </a:rPr>
              <a:t> Billing System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7D414-8C9C-E182-83B4-F55BB00FB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888" y="4398744"/>
            <a:ext cx="11203807" cy="2319689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Project Members:                                     Faculty Mentor:                             Lab Coordinator</a:t>
            </a:r>
            <a:r>
              <a:rPr lang="en-IN" dirty="0">
                <a:effectLst/>
              </a:rPr>
              <a:t>:</a:t>
            </a:r>
            <a:endParaRPr lang="en-IN" dirty="0"/>
          </a:p>
          <a:p>
            <a:pPr algn="l"/>
            <a:r>
              <a:rPr lang="en-IN" sz="2000" dirty="0">
                <a:effectLst/>
              </a:rPr>
              <a:t>    Rishi Singhal  19ESKCS800                                 Ms. Priyanka Bhardwaj                              Ms. Anjana Sangwan</a:t>
            </a:r>
          </a:p>
          <a:p>
            <a:pPr algn="l"/>
            <a:r>
              <a:rPr lang="en-IN" sz="2000" dirty="0">
                <a:effectLst/>
              </a:rPr>
              <a:t>    Ronit Jain        19ESKCS809                                                                                                                                 </a:t>
            </a:r>
          </a:p>
          <a:p>
            <a:pPr algn="l"/>
            <a:r>
              <a:rPr lang="en-IN" sz="2000" dirty="0">
                <a:effectLst/>
              </a:rPr>
              <a:t>    Shobhit Jain   19ESKCS822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2749D-F84E-2E3F-5149-599F23FE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" y="139566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1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E6D1-75AC-D4F6-9051-C6EED916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 Introduction Of  Technology Used In Project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4885-3F69-7FD2-C5AD-447C0977C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5" y="2165684"/>
            <a:ext cx="9746381" cy="39727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effectLst/>
              </a:rPr>
              <a:t>HTML: Hyper Text Markup Language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effectLst/>
              </a:rPr>
              <a:t>CSS: Cascading Style Sheets.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effectLst/>
              </a:rPr>
              <a:t>JavaScript: Programming language for web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effectLst/>
              </a:rPr>
              <a:t>Database Platform : MySQ</a:t>
            </a:r>
            <a:r>
              <a:rPr lang="en-IN" sz="2400" dirty="0"/>
              <a:t>L</a:t>
            </a:r>
            <a:endParaRPr lang="en-IN" sz="24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/>
              <a:t>SpringBoot : An open source Java-based framework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67ACA-585A-3A13-906F-20B6C34F7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08" y="2115201"/>
            <a:ext cx="3372691" cy="1313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9BEDA-AA13-3CF6-77D4-D81EA7F9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77" y="3756259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2351-3405-79FC-43E4-214F93D2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</a:t>
            </a:r>
            <a:r>
              <a:rPr lang="en-IN" dirty="0"/>
              <a:t> </a:t>
            </a:r>
            <a:r>
              <a:rPr lang="en-IN" b="1" dirty="0"/>
              <a:t>Used-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3572-0837-5CA7-C5CF-338CDAE85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02" y="1520792"/>
            <a:ext cx="10699282" cy="46946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/>
              <a:t>Ecllipse IDE  4.12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VS Code  1.71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effectLst/>
              </a:rPr>
              <a:t>Postman 9.21.2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effectLst/>
              </a:rPr>
              <a:t>Apache Tomcat (Internal) 9.0.60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Spring boot 2.6.6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MySQL Workbench 8.0 CE</a:t>
            </a:r>
            <a:br>
              <a:rPr lang="en-US" sz="2400" dirty="0"/>
            </a:br>
            <a:endParaRPr lang="en-IN" sz="2400" dirty="0"/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6A5FF-BF27-1903-546D-075F0C3D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28" y="173254"/>
            <a:ext cx="3606665" cy="2404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1ED2A2-DCBA-23D0-54FA-7441D4266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21" y="365125"/>
            <a:ext cx="2756034" cy="20670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ABA13D-ABB9-70A4-5B4C-52EC1933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75" y="4923321"/>
            <a:ext cx="3354607" cy="1437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C434C-CDE2-C0DC-5201-C1005EB4A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60" y="2863055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0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A4DE-C8B8-7009-4DED-A120374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FA525-FE36-7CA3-5D15-E80599457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93" y="1825625"/>
            <a:ext cx="8635213" cy="4351338"/>
          </a:xfrm>
        </p:spPr>
      </p:pic>
    </p:spTree>
    <p:extLst>
      <p:ext uri="{BB962C8B-B14F-4D97-AF65-F5344CB8AC3E}">
        <p14:creationId xmlns:p14="http://schemas.microsoft.com/office/powerpoint/2010/main" val="373208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346D-7037-E944-4DAE-2B3B783D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603F-23FC-0B1C-1466-C708D13B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93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A2A-5F8C-416F-4107-284286E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UML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8560B8-20FF-4B36-2922-BC1F78636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84" y="1548223"/>
            <a:ext cx="8455631" cy="4944652"/>
          </a:xfrm>
        </p:spPr>
      </p:pic>
    </p:spTree>
    <p:extLst>
      <p:ext uri="{BB962C8B-B14F-4D97-AF65-F5344CB8AC3E}">
        <p14:creationId xmlns:p14="http://schemas.microsoft.com/office/powerpoint/2010/main" val="31467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A3D4-C785-86B1-522D-C05474D4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A7D2A-6083-9487-DC4C-CCAFFF2F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09" y="1690688"/>
            <a:ext cx="7052981" cy="5003514"/>
          </a:xfrm>
        </p:spPr>
      </p:pic>
    </p:spTree>
    <p:extLst>
      <p:ext uri="{BB962C8B-B14F-4D97-AF65-F5344CB8AC3E}">
        <p14:creationId xmlns:p14="http://schemas.microsoft.com/office/powerpoint/2010/main" val="70478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00B9-B117-A920-EDFC-3D562FB2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AFD7-B96A-D4EA-D65A-5ABA61B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9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B41E-5FE4-1666-4BDC-34BC391F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9698-8C1A-B263-D6AD-BABE0E98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45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BCF8-1CA7-6B9A-712D-44135369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1F54-1F09-6915-89D5-048A04A3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To overcome the drawbacks and complexities of the existing system, this Telephone and Newspaper Billing System Project in Java platform was proposed. </a:t>
            </a:r>
          </a:p>
          <a:p>
            <a:r>
              <a:rPr lang="en-US" sz="2000" dirty="0"/>
              <a:t>It eliminates the need of registers and files in many cases as the proposed system is fully computerized.</a:t>
            </a:r>
          </a:p>
          <a:p>
            <a:r>
              <a:rPr lang="en-US" sz="2000" dirty="0"/>
              <a:t> It is quick, user-friendly and accurate, and does not create complications in  billing and management process .</a:t>
            </a:r>
          </a:p>
          <a:p>
            <a:r>
              <a:rPr lang="en-US" sz="2000" dirty="0"/>
              <a:t>After entering into the project, user is  left with several options via –</a:t>
            </a:r>
          </a:p>
          <a:p>
            <a:pPr marL="0" indent="0">
              <a:buNone/>
            </a:pPr>
            <a:r>
              <a:rPr lang="en-US" sz="2000" dirty="0"/>
              <a:t>         	a) The customer can easily register on the application.</a:t>
            </a:r>
          </a:p>
          <a:p>
            <a:pPr marL="0" indent="0">
              <a:buNone/>
            </a:pPr>
            <a:r>
              <a:rPr lang="en-US" sz="2000" dirty="0"/>
              <a:t>	b) The organization can view the existing lists of customers, which already have registered with that organization.</a:t>
            </a:r>
          </a:p>
          <a:p>
            <a:pPr marL="0" indent="0">
              <a:buNone/>
            </a:pPr>
            <a:r>
              <a:rPr lang="en-US" sz="2000" dirty="0"/>
              <a:t>	c) The  customer can see the bills and bill details and check status of bills . It is a computerized system, which can be used very easily &amp; effectively by organizations and customers of the telephone billing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0421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13B5-A011-DE40-0958-C85945CA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C8F4-7D22-C787-42B8-970BA183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7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91B4-BDAE-D4DB-E0D4-DFFEF283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90097" cy="1001338"/>
          </a:xfrm>
        </p:spPr>
        <p:txBody>
          <a:bodyPr/>
          <a:lstStyle/>
          <a:p>
            <a:r>
              <a:rPr lang="en-IN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5889-F81F-5F5B-8070-B428CD18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787"/>
            <a:ext cx="11644900" cy="59795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2600" dirty="0"/>
              <a:t>Introduction</a:t>
            </a:r>
          </a:p>
          <a:p>
            <a:r>
              <a:rPr lang="en-IN" sz="2600" dirty="0"/>
              <a:t>Purpose of Project</a:t>
            </a:r>
          </a:p>
          <a:p>
            <a:r>
              <a:rPr lang="en-IN" sz="2600" dirty="0"/>
              <a:t>Existing System</a:t>
            </a:r>
          </a:p>
          <a:p>
            <a:r>
              <a:rPr lang="en-IN" sz="2600" dirty="0"/>
              <a:t>Proposed System</a:t>
            </a:r>
          </a:p>
          <a:p>
            <a:r>
              <a:rPr lang="en-IN" sz="2600" dirty="0"/>
              <a:t>Scope</a:t>
            </a:r>
          </a:p>
          <a:p>
            <a:r>
              <a:rPr lang="en-IN" sz="2600" dirty="0"/>
              <a:t>Requirement Specification</a:t>
            </a:r>
          </a:p>
          <a:p>
            <a:r>
              <a:rPr lang="en-IN" sz="2600" dirty="0"/>
              <a:t>Technology/Platform Used</a:t>
            </a:r>
          </a:p>
          <a:p>
            <a:r>
              <a:rPr lang="en-IN" sz="2600" dirty="0"/>
              <a:t>System Architecture </a:t>
            </a:r>
          </a:p>
          <a:p>
            <a:r>
              <a:rPr lang="en-IN" sz="2600" dirty="0"/>
              <a:t>Modules </a:t>
            </a:r>
          </a:p>
          <a:p>
            <a:r>
              <a:rPr lang="en-IN" sz="2600" dirty="0"/>
              <a:t>UML Diagram</a:t>
            </a:r>
          </a:p>
          <a:p>
            <a:r>
              <a:rPr lang="en-IN" sz="2600" dirty="0"/>
              <a:t>Database Tables</a:t>
            </a:r>
          </a:p>
          <a:p>
            <a:r>
              <a:rPr lang="en-IN" sz="2600" dirty="0"/>
              <a:t>Integration and Testing</a:t>
            </a:r>
          </a:p>
          <a:p>
            <a:r>
              <a:rPr lang="en-IN" sz="2600" dirty="0"/>
              <a:t>Output Screens</a:t>
            </a:r>
          </a:p>
          <a:p>
            <a:r>
              <a:rPr lang="en-IN" sz="2600" dirty="0"/>
              <a:t>Conclusion</a:t>
            </a:r>
          </a:p>
          <a:p>
            <a:r>
              <a:rPr lang="en-IN" sz="2600" dirty="0"/>
              <a:t>Benefits</a:t>
            </a:r>
          </a:p>
          <a:p>
            <a:r>
              <a:rPr lang="en-IN" sz="2600" dirty="0"/>
              <a:t>References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79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EB29-ACE8-EEDC-F7CC-B5247AF3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9EFE-81A7-0F32-6B01-9F1CF2AA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8547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Oriented Modeling and Design with UML-Michael Blaha, James Rambaugh.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8547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Engineering, Seventh Edition, Ian Sommerville.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8547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 Boot Reference Document docs.spring.io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8547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- www.sun.com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8547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 -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www.wikipedia.com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8547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Systems - Navathe.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8547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Reference - J2EE - Keogh.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81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C2EF-222B-76B7-A664-5257F40A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EDCA-593E-7D5C-89B3-47C0F799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15" y="1530850"/>
            <a:ext cx="10746769" cy="47077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cs typeface="Times New Roman" panose="02020603050405020304" pitchFamily="18" charset="0"/>
              </a:rPr>
              <a:t>The Telephone &amp; Newspaper Billing System will assist in managing the operations related to billings with more accuracy and efficiency.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cs typeface="Times New Roman" panose="02020603050405020304" pitchFamily="18" charset="0"/>
              </a:rPr>
              <a:t>Online billing systems are better replacements for the redundant manual billing systems which lacked efficacy in generating and managing telephone bills.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cs typeface="Times New Roman" panose="02020603050405020304" pitchFamily="18" charset="0"/>
              </a:rPr>
              <a:t>So for this, We are designing an online telephone &amp; newspaper billing system project in HTML, CSS, JS/ReactJS, spring boot and MySQL, which consist of two main components i.e. admin and user.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</a:rPr>
              <a:t>Security measure will be adopted by maintaining the </a:t>
            </a:r>
            <a:r>
              <a:rPr lang="en-IN" sz="2000" dirty="0"/>
              <a:t> </a:t>
            </a:r>
            <a:r>
              <a:rPr lang="en-IN" sz="2000" dirty="0">
                <a:effectLst/>
              </a:rPr>
              <a:t>login of  username and the password. 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“</a:t>
            </a:r>
            <a:r>
              <a:rPr lang="en-IN" sz="2000" dirty="0">
                <a:effectLst/>
              </a:rPr>
              <a:t>Online Telephone &amp; Newspaper Billing System</a:t>
            </a:r>
            <a:r>
              <a:rPr lang="en-US" sz="2000" dirty="0"/>
              <a:t> ” is developed as per seeing the increasing requirement to speed up the work and incorporate a new work culture. </a:t>
            </a:r>
          </a:p>
          <a:p>
            <a:pPr marL="0" indent="0">
              <a:buNone/>
            </a:pPr>
            <a:endParaRPr lang="en-IN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302-C90A-3E41-270A-9B835D0E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Purpose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D063-61F5-769A-E0A1-76BA48935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69"/>
            <a:ext cx="10515600" cy="48901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purpose of the project is to present the requirement of the Computerization of Billing System.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The project  calculates the telephone and newspaper bills automatically.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It does almost every work which is related to automatic telephone and newspaper billing connection system via- new connection , customer record modification, viewing customer records &amp; all works related to rate of bills, meter readings in addition to bill calculation and bill generation.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Thus a new software has been proposed to reduce manual work, improving work efficiency, saving time and to provide greater flexibility and user-friendliness as the system previously followed was totally manual one with lots of errors.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674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F343-511A-59CC-84D4-9A236292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F2F3-6561-9619-9190-4EFD27E9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1479479"/>
            <a:ext cx="10665431" cy="5527496"/>
          </a:xfrm>
        </p:spPr>
        <p:txBody>
          <a:bodyPr>
            <a:noAutofit/>
          </a:bodyPr>
          <a:lstStyle/>
          <a:p>
            <a:pPr marR="585470" indent="0" algn="l">
              <a:lnSpc>
                <a:spcPct val="100000"/>
              </a:lnSpc>
              <a:buNone/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85470" indent="0" algn="l">
              <a:lnSpc>
                <a:spcPct val="100000"/>
              </a:lnSpc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existing system was a manual one. Whatever be the process involved in the system were done through register (files) . There were lots of complexities involved in the system. When any customer takes new connections then separate files were maintained. </a:t>
            </a:r>
          </a:p>
          <a:p>
            <a:pPr marR="585470" indent="0" algn="l">
              <a:lnSpc>
                <a:spcPct val="100000"/>
              </a:lnSpc>
              <a:buNone/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Drawbacks of existing system: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85470" indent="0" algn="l">
              <a:lnSpc>
                <a:spcPct val="100000"/>
              </a:lnSpc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The existing system is totally manual thus there are chances of error in processing.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The basic and major drawbacks in the existing system are the speed of retrieval of data from files, which leads to delay.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Maintenance of data is very cumbersome and laborious job.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The manual jobs such as calculation are more error prone.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There are plenty of chances of duplicity of data and information.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Updating is very tedious job.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There is no central database from where one can get different statistical data at one place.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448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66B6-C927-619D-8092-78D48E4C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F6F4-53B6-A961-5ADC-52B55B72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/>
              <a:t>Information retrieval will become easy.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Maintenance of database as well as overall project will become easy.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Security measure will be adopted, by maintaining the login of username and the password.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</a:t>
            </a:r>
            <a:r>
              <a:rPr lang="en-US" sz="2400" dirty="0">
                <a:effectLst/>
              </a:rPr>
              <a:t> provide the user-friendliness in all possible ways and greater flexibility.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</a:t>
            </a:r>
            <a:r>
              <a:rPr lang="en-US" sz="2400" dirty="0">
                <a:effectLst/>
              </a:rPr>
              <a:t>reduces the delay in processing time and bill generation.</a:t>
            </a:r>
          </a:p>
          <a:p>
            <a:pPr>
              <a:lnSpc>
                <a:spcPct val="150000"/>
              </a:lnSpc>
            </a:pPr>
            <a:endParaRPr lang="en-US" sz="2400" dirty="0">
              <a:effectLst/>
            </a:endParaRP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099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AA7F-B100-2F17-A931-121C4024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D982-A979-92AC-FC93-D5A84E24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The project will save the time of customers by providing the facility of payment of their bill from anywhere and anytime. </a:t>
            </a:r>
          </a:p>
          <a:p>
            <a:r>
              <a:rPr lang="en-US" sz="2000" dirty="0"/>
              <a:t> It can also be used to save the time of organization by updating bill online . </a:t>
            </a:r>
          </a:p>
          <a:p>
            <a:r>
              <a:rPr lang="en-US" sz="2000" dirty="0"/>
              <a:t>There is no need to maintain files and registers. </a:t>
            </a:r>
          </a:p>
          <a:p>
            <a:r>
              <a:rPr lang="en-US" sz="2000" dirty="0"/>
              <a:t> By using this project there is less chance of errors and mistakes because there is less  manually work in compare to existed system. </a:t>
            </a:r>
          </a:p>
          <a:p>
            <a:r>
              <a:rPr lang="en-US" sz="2000" dirty="0"/>
              <a:t> Bill payment reminder, forgot password, prepaid telecom plans, payment safety feature and many other advance features can be implemented using this project in future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517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E29D-9A39-A1D1-9E4D-6D4C09BE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 Specification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633E0-4294-5DDE-F32F-343620BBB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72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2000" dirty="0">
                <a:effectLst/>
              </a:rPr>
              <a:t>System Interfaces</a:t>
            </a:r>
            <a:br>
              <a:rPr lang="en-IN" sz="2000" dirty="0"/>
            </a:br>
            <a:r>
              <a:rPr lang="en-IN" sz="2000" dirty="0">
                <a:effectLst/>
              </a:rPr>
              <a:t>     Minimum Requirement :</a:t>
            </a:r>
            <a:br>
              <a:rPr lang="en-IN" sz="2000" dirty="0"/>
            </a:br>
            <a:r>
              <a:rPr lang="en-IN" sz="2000" dirty="0"/>
              <a:t>       	</a:t>
            </a:r>
            <a:r>
              <a:rPr lang="en-IN" sz="2000" dirty="0">
                <a:effectLst/>
              </a:rPr>
              <a:t>Client Side - Any open source OS </a:t>
            </a:r>
            <a:br>
              <a:rPr lang="en-IN" sz="2000" dirty="0"/>
            </a:br>
            <a:r>
              <a:rPr lang="en-IN" sz="2000" dirty="0"/>
              <a:t>       	</a:t>
            </a:r>
            <a:r>
              <a:rPr lang="en-IN" sz="2000" dirty="0">
                <a:effectLst/>
              </a:rPr>
              <a:t>Server Side - Any Windows based OS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000" dirty="0">
                <a:effectLst/>
              </a:rPr>
              <a:t> User Interface</a:t>
            </a:r>
          </a:p>
          <a:p>
            <a:pPr marL="0" indent="0">
              <a:buNone/>
            </a:pPr>
            <a:r>
              <a:rPr lang="en-IN" sz="2000" dirty="0"/>
              <a:t>              </a:t>
            </a:r>
            <a:r>
              <a:rPr lang="en-IN" sz="2000" dirty="0">
                <a:effectLst/>
              </a:rPr>
              <a:t>Minimum requirements : </a:t>
            </a:r>
            <a:br>
              <a:rPr lang="en-IN" sz="2000" dirty="0"/>
            </a:br>
            <a:r>
              <a:rPr lang="en-IN" sz="2000" dirty="0"/>
              <a:t>    	                </a:t>
            </a:r>
            <a:r>
              <a:rPr lang="en-IN" sz="2000" dirty="0">
                <a:effectLst/>
              </a:rPr>
              <a:t>Processor - SSE3 Capable Intel Pentium 4</a:t>
            </a:r>
            <a:br>
              <a:rPr lang="en-IN" sz="2000" dirty="0"/>
            </a:br>
            <a:r>
              <a:rPr lang="en-IN" sz="2000" dirty="0"/>
              <a:t>    		</a:t>
            </a:r>
            <a:r>
              <a:rPr lang="en-IN" sz="2000" dirty="0">
                <a:effectLst/>
              </a:rPr>
              <a:t>RAM - 4GB</a:t>
            </a:r>
            <a:br>
              <a:rPr lang="en-IN" sz="2000" dirty="0"/>
            </a:br>
            <a:r>
              <a:rPr lang="en-IN" sz="2000" dirty="0"/>
              <a:t>     		</a:t>
            </a:r>
            <a:r>
              <a:rPr lang="en-IN" sz="2000" dirty="0">
                <a:effectLst/>
              </a:rPr>
              <a:t>Disk Space - 10GB</a:t>
            </a:r>
            <a:br>
              <a:rPr lang="en-IN" sz="2000" dirty="0"/>
            </a:br>
            <a:r>
              <a:rPr lang="en-IN" sz="2000" dirty="0"/>
              <a:t>   </a:t>
            </a:r>
            <a:r>
              <a:rPr lang="en-IN" sz="2000" dirty="0">
                <a:effectLst/>
              </a:rPr>
              <a:t>           Recommended requirements :</a:t>
            </a:r>
            <a:br>
              <a:rPr lang="en-IN" sz="2000" dirty="0"/>
            </a:br>
            <a:r>
              <a:rPr lang="en-IN" sz="2000" dirty="0"/>
              <a:t>		</a:t>
            </a:r>
            <a:r>
              <a:rPr lang="en-IN" sz="2000" dirty="0">
                <a:effectLst/>
              </a:rPr>
              <a:t>All Intel or AMD - 2.5GHz	</a:t>
            </a:r>
            <a:br>
              <a:rPr lang="en-IN" sz="2000" dirty="0"/>
            </a:br>
            <a:r>
              <a:rPr lang="en-IN" sz="2000" dirty="0"/>
              <a:t>		</a:t>
            </a:r>
            <a:r>
              <a:rPr lang="en-IN" sz="2000" dirty="0">
                <a:effectLst/>
              </a:rPr>
              <a:t>RAM - 8GB Disk Space - 5GB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1837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F496-2C41-CB25-CCCA-A0D9938A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BD6A-9F53-0601-BA82-97CD23A2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2000" dirty="0">
                <a:effectLst/>
              </a:rPr>
              <a:t> Hardware Interfaces</a:t>
            </a:r>
            <a:br>
              <a:rPr lang="en-IN" sz="2000" dirty="0"/>
            </a:br>
            <a:r>
              <a:rPr lang="en-IN" sz="2000" dirty="0"/>
              <a:t>     </a:t>
            </a:r>
            <a:r>
              <a:rPr lang="en-IN" sz="2000" dirty="0">
                <a:effectLst/>
              </a:rPr>
              <a:t> Minimum Requirements :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>
                <a:effectLst/>
              </a:rPr>
              <a:t>Processor - x86-64bit CPU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>
                <a:effectLst/>
              </a:rPr>
              <a:t>RAM - 4GB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>
                <a:effectLst/>
              </a:rPr>
              <a:t>Disk Space - 5GB</a:t>
            </a:r>
            <a:br>
              <a:rPr lang="en-IN" sz="2000" dirty="0"/>
            </a:br>
            <a:r>
              <a:rPr lang="en-IN" sz="2000" dirty="0"/>
              <a:t>    </a:t>
            </a:r>
            <a:r>
              <a:rPr lang="en-IN" sz="2000" dirty="0">
                <a:effectLst/>
              </a:rPr>
              <a:t>  Recommended Requirements: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>
                <a:effectLst/>
              </a:rPr>
              <a:t>Processor - All Intel or AMD - 2.5GHz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>
                <a:effectLst/>
              </a:rPr>
              <a:t>RAM - 8GB Disk Space - 5GB</a:t>
            </a:r>
            <a:endParaRPr lang="en-IN" sz="2000" dirty="0"/>
          </a:p>
          <a:p>
            <a:pPr marL="514350" indent="-514350">
              <a:buFont typeface="+mj-lt"/>
              <a:buAutoNum type="romanUcPeriod"/>
            </a:pPr>
            <a:r>
              <a:rPr lang="en-IN" sz="2000" dirty="0">
                <a:effectLst/>
              </a:rPr>
              <a:t>Software Interfaces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>
                <a:effectLst/>
              </a:rPr>
              <a:t>Client on Intranet - User Interface, Windows OS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>
                <a:effectLst/>
              </a:rPr>
              <a:t>Development end - Eclipse IDE, MySQL, Windows OS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000" dirty="0">
                <a:effectLst/>
              </a:rPr>
              <a:t>Communications Interfaces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>
                <a:effectLst/>
              </a:rPr>
              <a:t> Client (User) on Intranet will be using TCP/IP Protocol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84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1140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Swami Keshvanand Institute of Technology, Management &amp; Gramothan Ramnagaria, Jagatpura, Jaipur   Department of Computer Science &amp; Engineering Minor Project-Odd Semester (2022-23)   Online Telephone &amp; Newspaper Billing System</vt:lpstr>
      <vt:lpstr>Content</vt:lpstr>
      <vt:lpstr>Introduction</vt:lpstr>
      <vt:lpstr>Purpose of Project </vt:lpstr>
      <vt:lpstr>Existing System</vt:lpstr>
      <vt:lpstr>Proposed System</vt:lpstr>
      <vt:lpstr>Scope</vt:lpstr>
      <vt:lpstr>Requirement Specification</vt:lpstr>
      <vt:lpstr>Requirement Specification</vt:lpstr>
      <vt:lpstr> Introduction Of  Technology Used In Project </vt:lpstr>
      <vt:lpstr>Tools Used-</vt:lpstr>
      <vt:lpstr>System Architecture </vt:lpstr>
      <vt:lpstr>Modules </vt:lpstr>
      <vt:lpstr>UML Diagram</vt:lpstr>
      <vt:lpstr>Database Tables</vt:lpstr>
      <vt:lpstr>Integration and Testing</vt:lpstr>
      <vt:lpstr>Output Screens</vt:lpstr>
      <vt:lpstr>Conclusion</vt:lpstr>
      <vt:lpstr>Benefits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Swami Keshvanand Institute of Technology, Management &amp; Gramothan Ramnagaria, Jagatpura, Jaipur  Department of Computer Science &amp; Engineering Minor Project-Odd Semester (2022-23)   Online Telephone Billing System</dc:title>
  <dc:creator>Rishi singhal</dc:creator>
  <cp:lastModifiedBy>Rishi singhal</cp:lastModifiedBy>
  <cp:revision>1</cp:revision>
  <dcterms:created xsi:type="dcterms:W3CDTF">2022-09-21T15:07:34Z</dcterms:created>
  <dcterms:modified xsi:type="dcterms:W3CDTF">2022-11-21T22:30:41Z</dcterms:modified>
</cp:coreProperties>
</file>